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7"/>
  </p:notesMasterIdLst>
  <p:handoutMasterIdLst>
    <p:handoutMasterId r:id="rId58"/>
  </p:handoutMasterIdLst>
  <p:sldIdLst>
    <p:sldId id="439" r:id="rId5"/>
    <p:sldId id="368" r:id="rId6"/>
    <p:sldId id="369" r:id="rId7"/>
    <p:sldId id="370" r:id="rId8"/>
    <p:sldId id="372" r:id="rId9"/>
    <p:sldId id="373" r:id="rId10"/>
    <p:sldId id="390" r:id="rId11"/>
    <p:sldId id="391" r:id="rId12"/>
    <p:sldId id="443" r:id="rId13"/>
    <p:sldId id="444" r:id="rId14"/>
    <p:sldId id="445" r:id="rId15"/>
    <p:sldId id="446" r:id="rId16"/>
    <p:sldId id="447" r:id="rId17"/>
    <p:sldId id="441" r:id="rId18"/>
    <p:sldId id="448" r:id="rId19"/>
    <p:sldId id="449" r:id="rId20"/>
    <p:sldId id="450" r:id="rId21"/>
    <p:sldId id="396" r:id="rId22"/>
    <p:sldId id="451" r:id="rId23"/>
    <p:sldId id="397" r:id="rId24"/>
    <p:sldId id="452" r:id="rId25"/>
    <p:sldId id="453" r:id="rId26"/>
    <p:sldId id="454" r:id="rId27"/>
    <p:sldId id="455" r:id="rId28"/>
    <p:sldId id="456" r:id="rId29"/>
    <p:sldId id="457" r:id="rId30"/>
    <p:sldId id="458" r:id="rId31"/>
    <p:sldId id="459" r:id="rId32"/>
    <p:sldId id="374" r:id="rId33"/>
    <p:sldId id="388" r:id="rId34"/>
    <p:sldId id="375" r:id="rId35"/>
    <p:sldId id="379" r:id="rId36"/>
    <p:sldId id="371" r:id="rId37"/>
    <p:sldId id="464" r:id="rId38"/>
    <p:sldId id="462" r:id="rId39"/>
    <p:sldId id="463" r:id="rId40"/>
    <p:sldId id="376" r:id="rId41"/>
    <p:sldId id="377" r:id="rId42"/>
    <p:sldId id="378" r:id="rId43"/>
    <p:sldId id="440" r:id="rId44"/>
    <p:sldId id="381" r:id="rId45"/>
    <p:sldId id="380" r:id="rId46"/>
    <p:sldId id="382" r:id="rId47"/>
    <p:sldId id="387" r:id="rId48"/>
    <p:sldId id="383" r:id="rId49"/>
    <p:sldId id="384" r:id="rId50"/>
    <p:sldId id="461" r:id="rId51"/>
    <p:sldId id="292" r:id="rId52"/>
    <p:sldId id="291" r:id="rId53"/>
    <p:sldId id="293" r:id="rId54"/>
    <p:sldId id="411" r:id="rId55"/>
    <p:sldId id="412" r:id="rId56"/>
  </p:sldIdLst>
  <p:sldSz cx="12192000" cy="6858000"/>
  <p:notesSz cx="6858000" cy="9144000"/>
  <p:custDataLst>
    <p:tags r:id="rId59"/>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erfügbare Layouts" id="{E36ACE28-79DA-4A30-A57F-3CA7B6F7266A}">
          <p14:sldIdLst>
            <p14:sldId id="439"/>
            <p14:sldId id="368"/>
            <p14:sldId id="369"/>
            <p14:sldId id="370"/>
            <p14:sldId id="372"/>
            <p14:sldId id="373"/>
            <p14:sldId id="390"/>
            <p14:sldId id="391"/>
            <p14:sldId id="443"/>
            <p14:sldId id="444"/>
            <p14:sldId id="445"/>
            <p14:sldId id="446"/>
            <p14:sldId id="447"/>
            <p14:sldId id="441"/>
            <p14:sldId id="448"/>
            <p14:sldId id="449"/>
            <p14:sldId id="450"/>
            <p14:sldId id="396"/>
            <p14:sldId id="451"/>
            <p14:sldId id="397"/>
            <p14:sldId id="452"/>
            <p14:sldId id="453"/>
            <p14:sldId id="454"/>
            <p14:sldId id="455"/>
            <p14:sldId id="456"/>
            <p14:sldId id="457"/>
            <p14:sldId id="458"/>
            <p14:sldId id="459"/>
            <p14:sldId id="374"/>
            <p14:sldId id="388"/>
            <p14:sldId id="375"/>
            <p14:sldId id="379"/>
            <p14:sldId id="371"/>
            <p14:sldId id="464"/>
            <p14:sldId id="462"/>
            <p14:sldId id="463"/>
            <p14:sldId id="376"/>
            <p14:sldId id="377"/>
            <p14:sldId id="378"/>
            <p14:sldId id="440"/>
            <p14:sldId id="381"/>
            <p14:sldId id="380"/>
            <p14:sldId id="382"/>
            <p14:sldId id="387"/>
            <p14:sldId id="383"/>
            <p14:sldId id="384"/>
            <p14:sldId id="461"/>
            <p14:sldId id="292"/>
            <p14:sldId id="291"/>
            <p14:sldId id="293"/>
            <p14:sldId id="411"/>
            <p14:sldId id="4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B9631B5-78F2-41C9-869B-9F39066F8104}">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ittlere Formatvorlage 3 - Akz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55" d="100"/>
          <a:sy n="55" d="100"/>
        </p:scale>
        <p:origin x="864" y="43"/>
      </p:cViewPr>
      <p:guideLst/>
    </p:cSldViewPr>
  </p:slideViewPr>
  <p:notesTextViewPr>
    <p:cViewPr>
      <p:scale>
        <a:sx n="1" d="1"/>
        <a:sy n="1" d="1"/>
      </p:scale>
      <p:origin x="0" y="0"/>
    </p:cViewPr>
  </p:notesTextViewPr>
  <p:notesViewPr>
    <p:cSldViewPr snapToGrid="0" showGuides="1">
      <p:cViewPr>
        <p:scale>
          <a:sx n="66" d="100"/>
          <a:sy n="66" d="100"/>
        </p:scale>
        <p:origin x="2790" y="44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zymon Szemberg E.H.C." userId="282bf525-96de-4c8d-9919-5544f557666c" providerId="ADAL" clId="{52381692-A2B1-4D4A-92EE-7D8B8D403A0B}"/>
    <pc:docChg chg="custSel modSld">
      <pc:chgData name="Szymon Szemberg E.H.C." userId="282bf525-96de-4c8d-9919-5544f557666c" providerId="ADAL" clId="{52381692-A2B1-4D4A-92EE-7D8B8D403A0B}" dt="2024-09-26T08:15:50.700" v="44" actId="20577"/>
      <pc:docMkLst>
        <pc:docMk/>
      </pc:docMkLst>
      <pc:sldChg chg="modSp mod">
        <pc:chgData name="Szymon Szemberg E.H.C." userId="282bf525-96de-4c8d-9919-5544f557666c" providerId="ADAL" clId="{52381692-A2B1-4D4A-92EE-7D8B8D403A0B}" dt="2024-09-26T08:15:50.700" v="44" actId="20577"/>
        <pc:sldMkLst>
          <pc:docMk/>
          <pc:sldMk cId="1520362884" sldId="379"/>
        </pc:sldMkLst>
        <pc:spChg chg="mod">
          <ac:chgData name="Szymon Szemberg E.H.C." userId="282bf525-96de-4c8d-9919-5544f557666c" providerId="ADAL" clId="{52381692-A2B1-4D4A-92EE-7D8B8D403A0B}" dt="2024-09-26T08:15:50.700" v="44" actId="20577"/>
          <ac:spMkLst>
            <pc:docMk/>
            <pc:sldMk cId="1520362884" sldId="379"/>
            <ac:spMk id="2" creationId="{24306444-BF29-4DF5-9571-14DFDB522992}"/>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B14AB6-58FD-41A1-A91D-525A0CB8515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157518F-8A9E-45A6-8F5F-9845EDD9B25E}">
      <dgm:prSet/>
      <dgm:spPr/>
      <dgm:t>
        <a:bodyPr/>
        <a:lstStyle/>
        <a:p>
          <a:pPr>
            <a:lnSpc>
              <a:spcPct val="100000"/>
            </a:lnSpc>
          </a:pPr>
          <a:r>
            <a:rPr lang="en-US"/>
            <a:t>What we do</a:t>
          </a:r>
        </a:p>
      </dgm:t>
    </dgm:pt>
    <dgm:pt modelId="{E7B80801-F288-4E86-BB3A-778322EBD429}" type="parTrans" cxnId="{C2FAB41A-16AC-43DC-A3FD-FC43B7E5B260}">
      <dgm:prSet/>
      <dgm:spPr/>
      <dgm:t>
        <a:bodyPr/>
        <a:lstStyle/>
        <a:p>
          <a:endParaRPr lang="en-US"/>
        </a:p>
      </dgm:t>
    </dgm:pt>
    <dgm:pt modelId="{CAF89183-137E-4885-9B3F-FD31D1234CB0}" type="sibTrans" cxnId="{C2FAB41A-16AC-43DC-A3FD-FC43B7E5B260}">
      <dgm:prSet/>
      <dgm:spPr/>
      <dgm:t>
        <a:bodyPr/>
        <a:lstStyle/>
        <a:p>
          <a:endParaRPr lang="en-US"/>
        </a:p>
      </dgm:t>
    </dgm:pt>
    <dgm:pt modelId="{9F9B7A60-BE88-4BCB-BB98-A832D340B447}">
      <dgm:prSet/>
      <dgm:spPr/>
      <dgm:t>
        <a:bodyPr/>
        <a:lstStyle/>
        <a:p>
          <a:pPr>
            <a:lnSpc>
              <a:spcPct val="100000"/>
            </a:lnSpc>
          </a:pPr>
          <a:r>
            <a:rPr lang="en-US"/>
            <a:t>What we will do in the near future</a:t>
          </a:r>
        </a:p>
      </dgm:t>
    </dgm:pt>
    <dgm:pt modelId="{8C43B4B8-B583-47B5-8B48-457620AA65E2}" type="parTrans" cxnId="{FDDF9A4D-FAEF-43DC-8E65-82E8316B0294}">
      <dgm:prSet/>
      <dgm:spPr/>
      <dgm:t>
        <a:bodyPr/>
        <a:lstStyle/>
        <a:p>
          <a:endParaRPr lang="en-US"/>
        </a:p>
      </dgm:t>
    </dgm:pt>
    <dgm:pt modelId="{59281F5B-D772-41B3-8633-C631E59BEFA3}" type="sibTrans" cxnId="{FDDF9A4D-FAEF-43DC-8E65-82E8316B0294}">
      <dgm:prSet/>
      <dgm:spPr/>
      <dgm:t>
        <a:bodyPr/>
        <a:lstStyle/>
        <a:p>
          <a:endParaRPr lang="en-US"/>
        </a:p>
      </dgm:t>
    </dgm:pt>
    <dgm:pt modelId="{294B9B2F-2718-4A02-A848-45866F4C5C26}">
      <dgm:prSet/>
      <dgm:spPr/>
      <dgm:t>
        <a:bodyPr/>
        <a:lstStyle/>
        <a:p>
          <a:pPr>
            <a:lnSpc>
              <a:spcPct val="100000"/>
            </a:lnSpc>
          </a:pPr>
          <a:r>
            <a:rPr lang="en-US"/>
            <a:t>Where we want to go</a:t>
          </a:r>
        </a:p>
      </dgm:t>
    </dgm:pt>
    <dgm:pt modelId="{B8D7AB23-927C-4663-A14D-1F7C4E49678A}" type="parTrans" cxnId="{FAC3B869-B43B-4F03-AD8D-37D9D7C3C22C}">
      <dgm:prSet/>
      <dgm:spPr/>
      <dgm:t>
        <a:bodyPr/>
        <a:lstStyle/>
        <a:p>
          <a:endParaRPr lang="en-US"/>
        </a:p>
      </dgm:t>
    </dgm:pt>
    <dgm:pt modelId="{9DD5E6A3-9FC1-4E8C-9928-2923DA7DDCC4}" type="sibTrans" cxnId="{FAC3B869-B43B-4F03-AD8D-37D9D7C3C22C}">
      <dgm:prSet/>
      <dgm:spPr/>
      <dgm:t>
        <a:bodyPr/>
        <a:lstStyle/>
        <a:p>
          <a:endParaRPr lang="en-US"/>
        </a:p>
      </dgm:t>
    </dgm:pt>
    <dgm:pt modelId="{F6825E64-D773-462D-B04A-8218516382D0}">
      <dgm:prSet/>
      <dgm:spPr/>
      <dgm:t>
        <a:bodyPr/>
        <a:lstStyle/>
        <a:p>
          <a:pPr>
            <a:lnSpc>
              <a:spcPct val="100000"/>
            </a:lnSpc>
          </a:pPr>
          <a:r>
            <a:rPr lang="en-US"/>
            <a:t>Questions that arise</a:t>
          </a:r>
        </a:p>
      </dgm:t>
    </dgm:pt>
    <dgm:pt modelId="{CCC3C365-23E2-484E-81F4-1ECA234BBD3B}" type="parTrans" cxnId="{FCA35613-535C-4980-9262-E9D75C0175D4}">
      <dgm:prSet/>
      <dgm:spPr/>
      <dgm:t>
        <a:bodyPr/>
        <a:lstStyle/>
        <a:p>
          <a:endParaRPr lang="en-US"/>
        </a:p>
      </dgm:t>
    </dgm:pt>
    <dgm:pt modelId="{B807166B-5F69-42DF-8840-C6E7EEE3AA35}" type="sibTrans" cxnId="{FCA35613-535C-4980-9262-E9D75C0175D4}">
      <dgm:prSet/>
      <dgm:spPr/>
      <dgm:t>
        <a:bodyPr/>
        <a:lstStyle/>
        <a:p>
          <a:endParaRPr lang="en-US"/>
        </a:p>
      </dgm:t>
    </dgm:pt>
    <dgm:pt modelId="{AF7C9AE4-2A88-4233-BFB0-E91FEB411970}">
      <dgm:prSet/>
      <dgm:spPr/>
      <dgm:t>
        <a:bodyPr/>
        <a:lstStyle/>
        <a:p>
          <a:pPr>
            <a:lnSpc>
              <a:spcPct val="100000"/>
            </a:lnSpc>
          </a:pPr>
          <a:r>
            <a:rPr lang="en-US"/>
            <a:t>What we stand for</a:t>
          </a:r>
        </a:p>
      </dgm:t>
    </dgm:pt>
    <dgm:pt modelId="{8E08C227-89A9-47E1-B9D4-B47BF1C76220}" type="parTrans" cxnId="{20117CE2-DA40-4D15-B179-945AF11CAD10}">
      <dgm:prSet/>
      <dgm:spPr/>
      <dgm:t>
        <a:bodyPr/>
        <a:lstStyle/>
        <a:p>
          <a:endParaRPr lang="en-US"/>
        </a:p>
      </dgm:t>
    </dgm:pt>
    <dgm:pt modelId="{1C261AE2-5A23-4EAB-BE91-520C5390FB88}" type="sibTrans" cxnId="{20117CE2-DA40-4D15-B179-945AF11CAD10}">
      <dgm:prSet/>
      <dgm:spPr/>
      <dgm:t>
        <a:bodyPr/>
        <a:lstStyle/>
        <a:p>
          <a:endParaRPr lang="en-US"/>
        </a:p>
      </dgm:t>
    </dgm:pt>
    <dgm:pt modelId="{AC045B50-EE18-4808-AAFD-A904317090CE}" type="pres">
      <dgm:prSet presAssocID="{A1B14AB6-58FD-41A1-A91D-525A0CB8515C}" presName="root" presStyleCnt="0">
        <dgm:presLayoutVars>
          <dgm:dir/>
          <dgm:resizeHandles val="exact"/>
        </dgm:presLayoutVars>
      </dgm:prSet>
      <dgm:spPr/>
    </dgm:pt>
    <dgm:pt modelId="{13198800-6363-4FA6-B0E8-526582C01BD9}" type="pres">
      <dgm:prSet presAssocID="{D157518F-8A9E-45A6-8F5F-9845EDD9B25E}" presName="compNode" presStyleCnt="0"/>
      <dgm:spPr/>
    </dgm:pt>
    <dgm:pt modelId="{A8335BBF-7FA3-42C8-B189-57115C087A93}" type="pres">
      <dgm:prSet presAssocID="{D157518F-8A9E-45A6-8F5F-9845EDD9B25E}" presName="bgRect" presStyleLbl="bgShp" presStyleIdx="0" presStyleCnt="5"/>
      <dgm:spPr/>
    </dgm:pt>
    <dgm:pt modelId="{992D6DB6-1E77-434D-AEAB-5E1C8ADBD2E3}" type="pres">
      <dgm:prSet presAssocID="{D157518F-8A9E-45A6-8F5F-9845EDD9B25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äkchen"/>
        </a:ext>
      </dgm:extLst>
    </dgm:pt>
    <dgm:pt modelId="{2EBC63A9-C482-4CA7-BB07-15BE91622AA5}" type="pres">
      <dgm:prSet presAssocID="{D157518F-8A9E-45A6-8F5F-9845EDD9B25E}" presName="spaceRect" presStyleCnt="0"/>
      <dgm:spPr/>
    </dgm:pt>
    <dgm:pt modelId="{7E41346C-229B-4956-B13B-D324CD563F51}" type="pres">
      <dgm:prSet presAssocID="{D157518F-8A9E-45A6-8F5F-9845EDD9B25E}" presName="parTx" presStyleLbl="revTx" presStyleIdx="0" presStyleCnt="5">
        <dgm:presLayoutVars>
          <dgm:chMax val="0"/>
          <dgm:chPref val="0"/>
        </dgm:presLayoutVars>
      </dgm:prSet>
      <dgm:spPr/>
    </dgm:pt>
    <dgm:pt modelId="{96DD584D-70D6-42CD-9AF7-D9D5CA3A9A7A}" type="pres">
      <dgm:prSet presAssocID="{CAF89183-137E-4885-9B3F-FD31D1234CB0}" presName="sibTrans" presStyleCnt="0"/>
      <dgm:spPr/>
    </dgm:pt>
    <dgm:pt modelId="{77AC8F72-E26F-4C32-9E0D-50B99B70FBFB}" type="pres">
      <dgm:prSet presAssocID="{9F9B7A60-BE88-4BCB-BB98-A832D340B447}" presName="compNode" presStyleCnt="0"/>
      <dgm:spPr/>
    </dgm:pt>
    <dgm:pt modelId="{1531D5AB-A458-4797-B317-0BCFCA2AA727}" type="pres">
      <dgm:prSet presAssocID="{9F9B7A60-BE88-4BCB-BB98-A832D340B447}" presName="bgRect" presStyleLbl="bgShp" presStyleIdx="1" presStyleCnt="5"/>
      <dgm:spPr/>
    </dgm:pt>
    <dgm:pt modelId="{8CF7BDC7-B18E-468C-94EA-F601375A08D7}" type="pres">
      <dgm:prSet presAssocID="{9F9B7A60-BE88-4BCB-BB98-A832D340B4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52E53925-1E97-408F-B67C-1EA63B5E76C9}" type="pres">
      <dgm:prSet presAssocID="{9F9B7A60-BE88-4BCB-BB98-A832D340B447}" presName="spaceRect" presStyleCnt="0"/>
      <dgm:spPr/>
    </dgm:pt>
    <dgm:pt modelId="{D12E3E15-0F81-4B88-BB69-B0DA07E1C5CD}" type="pres">
      <dgm:prSet presAssocID="{9F9B7A60-BE88-4BCB-BB98-A832D340B447}" presName="parTx" presStyleLbl="revTx" presStyleIdx="1" presStyleCnt="5">
        <dgm:presLayoutVars>
          <dgm:chMax val="0"/>
          <dgm:chPref val="0"/>
        </dgm:presLayoutVars>
      </dgm:prSet>
      <dgm:spPr/>
    </dgm:pt>
    <dgm:pt modelId="{BB5D75AC-4CD6-4199-B1C0-87529B84590F}" type="pres">
      <dgm:prSet presAssocID="{59281F5B-D772-41B3-8633-C631E59BEFA3}" presName="sibTrans" presStyleCnt="0"/>
      <dgm:spPr/>
    </dgm:pt>
    <dgm:pt modelId="{C32BF2DE-0AEA-42DD-8EB1-CC08C2C43F10}" type="pres">
      <dgm:prSet presAssocID="{294B9B2F-2718-4A02-A848-45866F4C5C26}" presName="compNode" presStyleCnt="0"/>
      <dgm:spPr/>
    </dgm:pt>
    <dgm:pt modelId="{407C3A25-74B0-4A9E-ADA1-38CC99926C2F}" type="pres">
      <dgm:prSet presAssocID="{294B9B2F-2718-4A02-A848-45866F4C5C26}" presName="bgRect" presStyleLbl="bgShp" presStyleIdx="2" presStyleCnt="5"/>
      <dgm:spPr/>
    </dgm:pt>
    <dgm:pt modelId="{3280CFFD-E50B-4646-9903-3D7EFA98A2FB}" type="pres">
      <dgm:prSet presAssocID="{294B9B2F-2718-4A02-A848-45866F4C5C2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ierung"/>
        </a:ext>
      </dgm:extLst>
    </dgm:pt>
    <dgm:pt modelId="{FA31293C-CF91-48D5-BA84-8DCE50237867}" type="pres">
      <dgm:prSet presAssocID="{294B9B2F-2718-4A02-A848-45866F4C5C26}" presName="spaceRect" presStyleCnt="0"/>
      <dgm:spPr/>
    </dgm:pt>
    <dgm:pt modelId="{3EEE267B-0030-4DEE-BF6F-3AEB7164DEDB}" type="pres">
      <dgm:prSet presAssocID="{294B9B2F-2718-4A02-A848-45866F4C5C26}" presName="parTx" presStyleLbl="revTx" presStyleIdx="2" presStyleCnt="5">
        <dgm:presLayoutVars>
          <dgm:chMax val="0"/>
          <dgm:chPref val="0"/>
        </dgm:presLayoutVars>
      </dgm:prSet>
      <dgm:spPr/>
    </dgm:pt>
    <dgm:pt modelId="{1E8043B4-A1B7-4746-9B56-2A14354C1847}" type="pres">
      <dgm:prSet presAssocID="{9DD5E6A3-9FC1-4E8C-9928-2923DA7DDCC4}" presName="sibTrans" presStyleCnt="0"/>
      <dgm:spPr/>
    </dgm:pt>
    <dgm:pt modelId="{F0E7E870-2473-43AF-8D63-3E118279A8B7}" type="pres">
      <dgm:prSet presAssocID="{F6825E64-D773-462D-B04A-8218516382D0}" presName="compNode" presStyleCnt="0"/>
      <dgm:spPr/>
    </dgm:pt>
    <dgm:pt modelId="{0A7FA7AC-3A7E-4D9D-BED2-E15D595AFEF3}" type="pres">
      <dgm:prSet presAssocID="{F6825E64-D773-462D-B04A-8218516382D0}" presName="bgRect" presStyleLbl="bgShp" presStyleIdx="3" presStyleCnt="5"/>
      <dgm:spPr/>
    </dgm:pt>
    <dgm:pt modelId="{16E17B0C-2335-45C8-8384-F814DA8D8423}" type="pres">
      <dgm:prSet presAssocID="{F6825E64-D773-462D-B04A-8218516382D0}"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lp"/>
        </a:ext>
      </dgm:extLst>
    </dgm:pt>
    <dgm:pt modelId="{85416CBB-7786-41E2-B263-34CEF5111D6C}" type="pres">
      <dgm:prSet presAssocID="{F6825E64-D773-462D-B04A-8218516382D0}" presName="spaceRect" presStyleCnt="0"/>
      <dgm:spPr/>
    </dgm:pt>
    <dgm:pt modelId="{7C39967D-1A2E-4618-A6D0-D628DADA2BA9}" type="pres">
      <dgm:prSet presAssocID="{F6825E64-D773-462D-B04A-8218516382D0}" presName="parTx" presStyleLbl="revTx" presStyleIdx="3" presStyleCnt="5">
        <dgm:presLayoutVars>
          <dgm:chMax val="0"/>
          <dgm:chPref val="0"/>
        </dgm:presLayoutVars>
      </dgm:prSet>
      <dgm:spPr/>
    </dgm:pt>
    <dgm:pt modelId="{AC507327-0561-4557-B834-90BD39C6ABA2}" type="pres">
      <dgm:prSet presAssocID="{B807166B-5F69-42DF-8840-C6E7EEE3AA35}" presName="sibTrans" presStyleCnt="0"/>
      <dgm:spPr/>
    </dgm:pt>
    <dgm:pt modelId="{854632A7-7894-4D38-9068-345951394801}" type="pres">
      <dgm:prSet presAssocID="{AF7C9AE4-2A88-4233-BFB0-E91FEB411970}" presName="compNode" presStyleCnt="0"/>
      <dgm:spPr/>
    </dgm:pt>
    <dgm:pt modelId="{958808B6-EE25-4BA5-897B-BCEDF2DB978A}" type="pres">
      <dgm:prSet presAssocID="{AF7C9AE4-2A88-4233-BFB0-E91FEB411970}" presName="bgRect" presStyleLbl="bgShp" presStyleIdx="4" presStyleCnt="5"/>
      <dgm:spPr/>
    </dgm:pt>
    <dgm:pt modelId="{859E3784-BE80-4C1E-B254-EAB7BB8545BB}" type="pres">
      <dgm:prSet presAssocID="{AF7C9AE4-2A88-4233-BFB0-E91FEB41197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chlag"/>
        </a:ext>
      </dgm:extLst>
    </dgm:pt>
    <dgm:pt modelId="{E59622A2-DBFF-4B09-B778-701A326DA4A6}" type="pres">
      <dgm:prSet presAssocID="{AF7C9AE4-2A88-4233-BFB0-E91FEB411970}" presName="spaceRect" presStyleCnt="0"/>
      <dgm:spPr/>
    </dgm:pt>
    <dgm:pt modelId="{A60A0080-E480-4A09-8630-1F05AE321067}" type="pres">
      <dgm:prSet presAssocID="{AF7C9AE4-2A88-4233-BFB0-E91FEB411970}" presName="parTx" presStyleLbl="revTx" presStyleIdx="4" presStyleCnt="5">
        <dgm:presLayoutVars>
          <dgm:chMax val="0"/>
          <dgm:chPref val="0"/>
        </dgm:presLayoutVars>
      </dgm:prSet>
      <dgm:spPr/>
    </dgm:pt>
  </dgm:ptLst>
  <dgm:cxnLst>
    <dgm:cxn modelId="{FCA35613-535C-4980-9262-E9D75C0175D4}" srcId="{A1B14AB6-58FD-41A1-A91D-525A0CB8515C}" destId="{F6825E64-D773-462D-B04A-8218516382D0}" srcOrd="3" destOrd="0" parTransId="{CCC3C365-23E2-484E-81F4-1ECA234BBD3B}" sibTransId="{B807166B-5F69-42DF-8840-C6E7EEE3AA35}"/>
    <dgm:cxn modelId="{C2FAB41A-16AC-43DC-A3FD-FC43B7E5B260}" srcId="{A1B14AB6-58FD-41A1-A91D-525A0CB8515C}" destId="{D157518F-8A9E-45A6-8F5F-9845EDD9B25E}" srcOrd="0" destOrd="0" parTransId="{E7B80801-F288-4E86-BB3A-778322EBD429}" sibTransId="{CAF89183-137E-4885-9B3F-FD31D1234CB0}"/>
    <dgm:cxn modelId="{FAC3B869-B43B-4F03-AD8D-37D9D7C3C22C}" srcId="{A1B14AB6-58FD-41A1-A91D-525A0CB8515C}" destId="{294B9B2F-2718-4A02-A848-45866F4C5C26}" srcOrd="2" destOrd="0" parTransId="{B8D7AB23-927C-4663-A14D-1F7C4E49678A}" sibTransId="{9DD5E6A3-9FC1-4E8C-9928-2923DA7DDCC4}"/>
    <dgm:cxn modelId="{F895E76B-B126-48D7-9749-635DF7BF071E}" type="presOf" srcId="{294B9B2F-2718-4A02-A848-45866F4C5C26}" destId="{3EEE267B-0030-4DEE-BF6F-3AEB7164DEDB}" srcOrd="0" destOrd="0" presId="urn:microsoft.com/office/officeart/2018/2/layout/IconVerticalSolidList"/>
    <dgm:cxn modelId="{FDDF9A4D-FAEF-43DC-8E65-82E8316B0294}" srcId="{A1B14AB6-58FD-41A1-A91D-525A0CB8515C}" destId="{9F9B7A60-BE88-4BCB-BB98-A832D340B447}" srcOrd="1" destOrd="0" parTransId="{8C43B4B8-B583-47B5-8B48-457620AA65E2}" sibTransId="{59281F5B-D772-41B3-8633-C631E59BEFA3}"/>
    <dgm:cxn modelId="{9545BE4D-1A44-4FBD-BD42-96A09B3C06BE}" type="presOf" srcId="{A1B14AB6-58FD-41A1-A91D-525A0CB8515C}" destId="{AC045B50-EE18-4808-AAFD-A904317090CE}" srcOrd="0" destOrd="0" presId="urn:microsoft.com/office/officeart/2018/2/layout/IconVerticalSolidList"/>
    <dgm:cxn modelId="{594A6976-B20D-4CBE-BBC0-856005F0B0AD}" type="presOf" srcId="{F6825E64-D773-462D-B04A-8218516382D0}" destId="{7C39967D-1A2E-4618-A6D0-D628DADA2BA9}" srcOrd="0" destOrd="0" presId="urn:microsoft.com/office/officeart/2018/2/layout/IconVerticalSolidList"/>
    <dgm:cxn modelId="{231CDB98-2D73-4C21-A2F2-A28B1857A826}" type="presOf" srcId="{9F9B7A60-BE88-4BCB-BB98-A832D340B447}" destId="{D12E3E15-0F81-4B88-BB69-B0DA07E1C5CD}" srcOrd="0" destOrd="0" presId="urn:microsoft.com/office/officeart/2018/2/layout/IconVerticalSolidList"/>
    <dgm:cxn modelId="{CAC2369C-DC43-4816-B437-5CD739F32120}" type="presOf" srcId="{AF7C9AE4-2A88-4233-BFB0-E91FEB411970}" destId="{A60A0080-E480-4A09-8630-1F05AE321067}" srcOrd="0" destOrd="0" presId="urn:microsoft.com/office/officeart/2018/2/layout/IconVerticalSolidList"/>
    <dgm:cxn modelId="{EDD2FACF-EC4C-484D-83D9-4C6307C91840}" type="presOf" srcId="{D157518F-8A9E-45A6-8F5F-9845EDD9B25E}" destId="{7E41346C-229B-4956-B13B-D324CD563F51}" srcOrd="0" destOrd="0" presId="urn:microsoft.com/office/officeart/2018/2/layout/IconVerticalSolidList"/>
    <dgm:cxn modelId="{20117CE2-DA40-4D15-B179-945AF11CAD10}" srcId="{A1B14AB6-58FD-41A1-A91D-525A0CB8515C}" destId="{AF7C9AE4-2A88-4233-BFB0-E91FEB411970}" srcOrd="4" destOrd="0" parTransId="{8E08C227-89A9-47E1-B9D4-B47BF1C76220}" sibTransId="{1C261AE2-5A23-4EAB-BE91-520C5390FB88}"/>
    <dgm:cxn modelId="{59D45533-C869-4CC1-B61C-7729D00FB5B8}" type="presParOf" srcId="{AC045B50-EE18-4808-AAFD-A904317090CE}" destId="{13198800-6363-4FA6-B0E8-526582C01BD9}" srcOrd="0" destOrd="0" presId="urn:microsoft.com/office/officeart/2018/2/layout/IconVerticalSolidList"/>
    <dgm:cxn modelId="{EE41D3E4-8711-4D55-B25A-9B8E2EACF546}" type="presParOf" srcId="{13198800-6363-4FA6-B0E8-526582C01BD9}" destId="{A8335BBF-7FA3-42C8-B189-57115C087A93}" srcOrd="0" destOrd="0" presId="urn:microsoft.com/office/officeart/2018/2/layout/IconVerticalSolidList"/>
    <dgm:cxn modelId="{9E81B67E-C6FA-420E-B1C4-2272E7F36635}" type="presParOf" srcId="{13198800-6363-4FA6-B0E8-526582C01BD9}" destId="{992D6DB6-1E77-434D-AEAB-5E1C8ADBD2E3}" srcOrd="1" destOrd="0" presId="urn:microsoft.com/office/officeart/2018/2/layout/IconVerticalSolidList"/>
    <dgm:cxn modelId="{B1F4AB72-E7DC-4DE4-82B4-CCD6E7AB9366}" type="presParOf" srcId="{13198800-6363-4FA6-B0E8-526582C01BD9}" destId="{2EBC63A9-C482-4CA7-BB07-15BE91622AA5}" srcOrd="2" destOrd="0" presId="urn:microsoft.com/office/officeart/2018/2/layout/IconVerticalSolidList"/>
    <dgm:cxn modelId="{4F94356F-D90F-41AD-A2FF-720E72CA6F98}" type="presParOf" srcId="{13198800-6363-4FA6-B0E8-526582C01BD9}" destId="{7E41346C-229B-4956-B13B-D324CD563F51}" srcOrd="3" destOrd="0" presId="urn:microsoft.com/office/officeart/2018/2/layout/IconVerticalSolidList"/>
    <dgm:cxn modelId="{1C1B8FE0-BE76-4A9E-8442-60936E3B3162}" type="presParOf" srcId="{AC045B50-EE18-4808-AAFD-A904317090CE}" destId="{96DD584D-70D6-42CD-9AF7-D9D5CA3A9A7A}" srcOrd="1" destOrd="0" presId="urn:microsoft.com/office/officeart/2018/2/layout/IconVerticalSolidList"/>
    <dgm:cxn modelId="{E2F6EDEC-7420-40ED-BF92-749EAB33CA69}" type="presParOf" srcId="{AC045B50-EE18-4808-AAFD-A904317090CE}" destId="{77AC8F72-E26F-4C32-9E0D-50B99B70FBFB}" srcOrd="2" destOrd="0" presId="urn:microsoft.com/office/officeart/2018/2/layout/IconVerticalSolidList"/>
    <dgm:cxn modelId="{833BD74D-60B0-4C4E-B6B5-2C81AE309C9F}" type="presParOf" srcId="{77AC8F72-E26F-4C32-9E0D-50B99B70FBFB}" destId="{1531D5AB-A458-4797-B317-0BCFCA2AA727}" srcOrd="0" destOrd="0" presId="urn:microsoft.com/office/officeart/2018/2/layout/IconVerticalSolidList"/>
    <dgm:cxn modelId="{4094786A-8BD7-4EFF-9A63-3F22B7FD4134}" type="presParOf" srcId="{77AC8F72-E26F-4C32-9E0D-50B99B70FBFB}" destId="{8CF7BDC7-B18E-468C-94EA-F601375A08D7}" srcOrd="1" destOrd="0" presId="urn:microsoft.com/office/officeart/2018/2/layout/IconVerticalSolidList"/>
    <dgm:cxn modelId="{6650181C-3278-4970-AAF5-69E0830AF81B}" type="presParOf" srcId="{77AC8F72-E26F-4C32-9E0D-50B99B70FBFB}" destId="{52E53925-1E97-408F-B67C-1EA63B5E76C9}" srcOrd="2" destOrd="0" presId="urn:microsoft.com/office/officeart/2018/2/layout/IconVerticalSolidList"/>
    <dgm:cxn modelId="{EE93D57E-5BB1-44A9-B2FA-B0D42A584E8A}" type="presParOf" srcId="{77AC8F72-E26F-4C32-9E0D-50B99B70FBFB}" destId="{D12E3E15-0F81-4B88-BB69-B0DA07E1C5CD}" srcOrd="3" destOrd="0" presId="urn:microsoft.com/office/officeart/2018/2/layout/IconVerticalSolidList"/>
    <dgm:cxn modelId="{AAD8A171-813D-4DEC-B9D6-A878EDC4E1A1}" type="presParOf" srcId="{AC045B50-EE18-4808-AAFD-A904317090CE}" destId="{BB5D75AC-4CD6-4199-B1C0-87529B84590F}" srcOrd="3" destOrd="0" presId="urn:microsoft.com/office/officeart/2018/2/layout/IconVerticalSolidList"/>
    <dgm:cxn modelId="{71BD8ED7-8346-4F9F-A028-FAB451C07AAC}" type="presParOf" srcId="{AC045B50-EE18-4808-AAFD-A904317090CE}" destId="{C32BF2DE-0AEA-42DD-8EB1-CC08C2C43F10}" srcOrd="4" destOrd="0" presId="urn:microsoft.com/office/officeart/2018/2/layout/IconVerticalSolidList"/>
    <dgm:cxn modelId="{52B20074-9526-4E50-8DB2-5B77D5190688}" type="presParOf" srcId="{C32BF2DE-0AEA-42DD-8EB1-CC08C2C43F10}" destId="{407C3A25-74B0-4A9E-ADA1-38CC99926C2F}" srcOrd="0" destOrd="0" presId="urn:microsoft.com/office/officeart/2018/2/layout/IconVerticalSolidList"/>
    <dgm:cxn modelId="{CD1B4027-B94D-497D-BA11-9DCA243B1BA1}" type="presParOf" srcId="{C32BF2DE-0AEA-42DD-8EB1-CC08C2C43F10}" destId="{3280CFFD-E50B-4646-9903-3D7EFA98A2FB}" srcOrd="1" destOrd="0" presId="urn:microsoft.com/office/officeart/2018/2/layout/IconVerticalSolidList"/>
    <dgm:cxn modelId="{07A72F28-37D6-4A0A-8AF2-3CA5115A86BC}" type="presParOf" srcId="{C32BF2DE-0AEA-42DD-8EB1-CC08C2C43F10}" destId="{FA31293C-CF91-48D5-BA84-8DCE50237867}" srcOrd="2" destOrd="0" presId="urn:microsoft.com/office/officeart/2018/2/layout/IconVerticalSolidList"/>
    <dgm:cxn modelId="{AB186E2D-375A-45AF-9720-86F4CF1784F6}" type="presParOf" srcId="{C32BF2DE-0AEA-42DD-8EB1-CC08C2C43F10}" destId="{3EEE267B-0030-4DEE-BF6F-3AEB7164DEDB}" srcOrd="3" destOrd="0" presId="urn:microsoft.com/office/officeart/2018/2/layout/IconVerticalSolidList"/>
    <dgm:cxn modelId="{0E366BF0-2C86-4602-94E4-ECB34F4E29ED}" type="presParOf" srcId="{AC045B50-EE18-4808-AAFD-A904317090CE}" destId="{1E8043B4-A1B7-4746-9B56-2A14354C1847}" srcOrd="5" destOrd="0" presId="urn:microsoft.com/office/officeart/2018/2/layout/IconVerticalSolidList"/>
    <dgm:cxn modelId="{F597E4DF-C58F-4EBA-A6A4-6A7A434602AD}" type="presParOf" srcId="{AC045B50-EE18-4808-AAFD-A904317090CE}" destId="{F0E7E870-2473-43AF-8D63-3E118279A8B7}" srcOrd="6" destOrd="0" presId="urn:microsoft.com/office/officeart/2018/2/layout/IconVerticalSolidList"/>
    <dgm:cxn modelId="{FB33DAB7-23BB-4BB6-BA17-A145592851F1}" type="presParOf" srcId="{F0E7E870-2473-43AF-8D63-3E118279A8B7}" destId="{0A7FA7AC-3A7E-4D9D-BED2-E15D595AFEF3}" srcOrd="0" destOrd="0" presId="urn:microsoft.com/office/officeart/2018/2/layout/IconVerticalSolidList"/>
    <dgm:cxn modelId="{9B915A73-66A8-4F53-B1E7-7EF57786B16A}" type="presParOf" srcId="{F0E7E870-2473-43AF-8D63-3E118279A8B7}" destId="{16E17B0C-2335-45C8-8384-F814DA8D8423}" srcOrd="1" destOrd="0" presId="urn:microsoft.com/office/officeart/2018/2/layout/IconVerticalSolidList"/>
    <dgm:cxn modelId="{56D1F587-91F2-4485-A0C3-85EEA7055092}" type="presParOf" srcId="{F0E7E870-2473-43AF-8D63-3E118279A8B7}" destId="{85416CBB-7786-41E2-B263-34CEF5111D6C}" srcOrd="2" destOrd="0" presId="urn:microsoft.com/office/officeart/2018/2/layout/IconVerticalSolidList"/>
    <dgm:cxn modelId="{FDBB812C-8056-4B72-A927-DCB4A6DFB22C}" type="presParOf" srcId="{F0E7E870-2473-43AF-8D63-3E118279A8B7}" destId="{7C39967D-1A2E-4618-A6D0-D628DADA2BA9}" srcOrd="3" destOrd="0" presId="urn:microsoft.com/office/officeart/2018/2/layout/IconVerticalSolidList"/>
    <dgm:cxn modelId="{661405B2-2252-4AEF-8ED4-262FE68C3FE4}" type="presParOf" srcId="{AC045B50-EE18-4808-AAFD-A904317090CE}" destId="{AC507327-0561-4557-B834-90BD39C6ABA2}" srcOrd="7" destOrd="0" presId="urn:microsoft.com/office/officeart/2018/2/layout/IconVerticalSolidList"/>
    <dgm:cxn modelId="{A9BE821A-DE4C-4095-97D0-D96CA75047F4}" type="presParOf" srcId="{AC045B50-EE18-4808-AAFD-A904317090CE}" destId="{854632A7-7894-4D38-9068-345951394801}" srcOrd="8" destOrd="0" presId="urn:microsoft.com/office/officeart/2018/2/layout/IconVerticalSolidList"/>
    <dgm:cxn modelId="{CE75F20B-A16E-4ED5-80EA-C48A7286390F}" type="presParOf" srcId="{854632A7-7894-4D38-9068-345951394801}" destId="{958808B6-EE25-4BA5-897B-BCEDF2DB978A}" srcOrd="0" destOrd="0" presId="urn:microsoft.com/office/officeart/2018/2/layout/IconVerticalSolidList"/>
    <dgm:cxn modelId="{6B665D15-EA46-4699-8AE3-E18EB6CB3373}" type="presParOf" srcId="{854632A7-7894-4D38-9068-345951394801}" destId="{859E3784-BE80-4C1E-B254-EAB7BB8545BB}" srcOrd="1" destOrd="0" presId="urn:microsoft.com/office/officeart/2018/2/layout/IconVerticalSolidList"/>
    <dgm:cxn modelId="{59C92FBC-36A5-4C9D-9B39-63973DB5224D}" type="presParOf" srcId="{854632A7-7894-4D38-9068-345951394801}" destId="{E59622A2-DBFF-4B09-B778-701A326DA4A6}" srcOrd="2" destOrd="0" presId="urn:microsoft.com/office/officeart/2018/2/layout/IconVerticalSolidList"/>
    <dgm:cxn modelId="{23E873AC-B9B4-4E74-AFB1-BE4E70CA44FD}" type="presParOf" srcId="{854632A7-7894-4D38-9068-345951394801}" destId="{A60A0080-E480-4A09-8630-1F05AE32106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335BBF-7FA3-42C8-B189-57115C087A93}">
      <dsp:nvSpPr>
        <dsp:cNvPr id="0" name=""/>
        <dsp:cNvSpPr/>
      </dsp:nvSpPr>
      <dsp:spPr>
        <a:xfrm>
          <a:off x="0" y="3488"/>
          <a:ext cx="11376026" cy="7431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2D6DB6-1E77-434D-AEAB-5E1C8ADBD2E3}">
      <dsp:nvSpPr>
        <dsp:cNvPr id="0" name=""/>
        <dsp:cNvSpPr/>
      </dsp:nvSpPr>
      <dsp:spPr>
        <a:xfrm>
          <a:off x="224790" y="170688"/>
          <a:ext cx="408710" cy="4087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41346C-229B-4956-B13B-D324CD563F51}">
      <dsp:nvSpPr>
        <dsp:cNvPr id="0" name=""/>
        <dsp:cNvSpPr/>
      </dsp:nvSpPr>
      <dsp:spPr>
        <a:xfrm>
          <a:off x="858291" y="3488"/>
          <a:ext cx="10517734" cy="74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646" tIns="78646" rIns="78646" bIns="78646" numCol="1" spcCol="1270" anchor="ctr" anchorCtr="0">
          <a:noAutofit/>
        </a:bodyPr>
        <a:lstStyle/>
        <a:p>
          <a:pPr marL="0" lvl="0" indent="0" algn="l" defTabSz="844550">
            <a:lnSpc>
              <a:spcPct val="100000"/>
            </a:lnSpc>
            <a:spcBef>
              <a:spcPct val="0"/>
            </a:spcBef>
            <a:spcAft>
              <a:spcPct val="35000"/>
            </a:spcAft>
            <a:buNone/>
          </a:pPr>
          <a:r>
            <a:rPr lang="en-US" sz="1900" kern="1200"/>
            <a:t>What we do</a:t>
          </a:r>
        </a:p>
      </dsp:txBody>
      <dsp:txXfrm>
        <a:off x="858291" y="3488"/>
        <a:ext cx="10517734" cy="743109"/>
      </dsp:txXfrm>
    </dsp:sp>
    <dsp:sp modelId="{1531D5AB-A458-4797-B317-0BCFCA2AA727}">
      <dsp:nvSpPr>
        <dsp:cNvPr id="0" name=""/>
        <dsp:cNvSpPr/>
      </dsp:nvSpPr>
      <dsp:spPr>
        <a:xfrm>
          <a:off x="0" y="932376"/>
          <a:ext cx="11376026" cy="7431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F7BDC7-B18E-468C-94EA-F601375A08D7}">
      <dsp:nvSpPr>
        <dsp:cNvPr id="0" name=""/>
        <dsp:cNvSpPr/>
      </dsp:nvSpPr>
      <dsp:spPr>
        <a:xfrm>
          <a:off x="224790" y="1099575"/>
          <a:ext cx="408710" cy="4087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12E3E15-0F81-4B88-BB69-B0DA07E1C5CD}">
      <dsp:nvSpPr>
        <dsp:cNvPr id="0" name=""/>
        <dsp:cNvSpPr/>
      </dsp:nvSpPr>
      <dsp:spPr>
        <a:xfrm>
          <a:off x="858291" y="932376"/>
          <a:ext cx="10517734" cy="74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646" tIns="78646" rIns="78646" bIns="78646" numCol="1" spcCol="1270" anchor="ctr" anchorCtr="0">
          <a:noAutofit/>
        </a:bodyPr>
        <a:lstStyle/>
        <a:p>
          <a:pPr marL="0" lvl="0" indent="0" algn="l" defTabSz="844550">
            <a:lnSpc>
              <a:spcPct val="100000"/>
            </a:lnSpc>
            <a:spcBef>
              <a:spcPct val="0"/>
            </a:spcBef>
            <a:spcAft>
              <a:spcPct val="35000"/>
            </a:spcAft>
            <a:buNone/>
          </a:pPr>
          <a:r>
            <a:rPr lang="en-US" sz="1900" kern="1200"/>
            <a:t>What we will do in the near future</a:t>
          </a:r>
        </a:p>
      </dsp:txBody>
      <dsp:txXfrm>
        <a:off x="858291" y="932376"/>
        <a:ext cx="10517734" cy="743109"/>
      </dsp:txXfrm>
    </dsp:sp>
    <dsp:sp modelId="{407C3A25-74B0-4A9E-ADA1-38CC99926C2F}">
      <dsp:nvSpPr>
        <dsp:cNvPr id="0" name=""/>
        <dsp:cNvSpPr/>
      </dsp:nvSpPr>
      <dsp:spPr>
        <a:xfrm>
          <a:off x="0" y="1861263"/>
          <a:ext cx="11376026" cy="7431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80CFFD-E50B-4646-9903-3D7EFA98A2FB}">
      <dsp:nvSpPr>
        <dsp:cNvPr id="0" name=""/>
        <dsp:cNvSpPr/>
      </dsp:nvSpPr>
      <dsp:spPr>
        <a:xfrm>
          <a:off x="224790" y="2028463"/>
          <a:ext cx="408710" cy="4087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EE267B-0030-4DEE-BF6F-3AEB7164DEDB}">
      <dsp:nvSpPr>
        <dsp:cNvPr id="0" name=""/>
        <dsp:cNvSpPr/>
      </dsp:nvSpPr>
      <dsp:spPr>
        <a:xfrm>
          <a:off x="858291" y="1861263"/>
          <a:ext cx="10517734" cy="74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646" tIns="78646" rIns="78646" bIns="78646" numCol="1" spcCol="1270" anchor="ctr" anchorCtr="0">
          <a:noAutofit/>
        </a:bodyPr>
        <a:lstStyle/>
        <a:p>
          <a:pPr marL="0" lvl="0" indent="0" algn="l" defTabSz="844550">
            <a:lnSpc>
              <a:spcPct val="100000"/>
            </a:lnSpc>
            <a:spcBef>
              <a:spcPct val="0"/>
            </a:spcBef>
            <a:spcAft>
              <a:spcPct val="35000"/>
            </a:spcAft>
            <a:buNone/>
          </a:pPr>
          <a:r>
            <a:rPr lang="en-US" sz="1900" kern="1200"/>
            <a:t>Where we want to go</a:t>
          </a:r>
        </a:p>
      </dsp:txBody>
      <dsp:txXfrm>
        <a:off x="858291" y="1861263"/>
        <a:ext cx="10517734" cy="743109"/>
      </dsp:txXfrm>
    </dsp:sp>
    <dsp:sp modelId="{0A7FA7AC-3A7E-4D9D-BED2-E15D595AFEF3}">
      <dsp:nvSpPr>
        <dsp:cNvPr id="0" name=""/>
        <dsp:cNvSpPr/>
      </dsp:nvSpPr>
      <dsp:spPr>
        <a:xfrm>
          <a:off x="0" y="2790150"/>
          <a:ext cx="11376026" cy="7431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E17B0C-2335-45C8-8384-F814DA8D8423}">
      <dsp:nvSpPr>
        <dsp:cNvPr id="0" name=""/>
        <dsp:cNvSpPr/>
      </dsp:nvSpPr>
      <dsp:spPr>
        <a:xfrm>
          <a:off x="224790" y="2957350"/>
          <a:ext cx="408710" cy="40871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39967D-1A2E-4618-A6D0-D628DADA2BA9}">
      <dsp:nvSpPr>
        <dsp:cNvPr id="0" name=""/>
        <dsp:cNvSpPr/>
      </dsp:nvSpPr>
      <dsp:spPr>
        <a:xfrm>
          <a:off x="858291" y="2790150"/>
          <a:ext cx="10517734" cy="74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646" tIns="78646" rIns="78646" bIns="78646" numCol="1" spcCol="1270" anchor="ctr" anchorCtr="0">
          <a:noAutofit/>
        </a:bodyPr>
        <a:lstStyle/>
        <a:p>
          <a:pPr marL="0" lvl="0" indent="0" algn="l" defTabSz="844550">
            <a:lnSpc>
              <a:spcPct val="100000"/>
            </a:lnSpc>
            <a:spcBef>
              <a:spcPct val="0"/>
            </a:spcBef>
            <a:spcAft>
              <a:spcPct val="35000"/>
            </a:spcAft>
            <a:buNone/>
          </a:pPr>
          <a:r>
            <a:rPr lang="en-US" sz="1900" kern="1200"/>
            <a:t>Questions that arise</a:t>
          </a:r>
        </a:p>
      </dsp:txBody>
      <dsp:txXfrm>
        <a:off x="858291" y="2790150"/>
        <a:ext cx="10517734" cy="743109"/>
      </dsp:txXfrm>
    </dsp:sp>
    <dsp:sp modelId="{958808B6-EE25-4BA5-897B-BCEDF2DB978A}">
      <dsp:nvSpPr>
        <dsp:cNvPr id="0" name=""/>
        <dsp:cNvSpPr/>
      </dsp:nvSpPr>
      <dsp:spPr>
        <a:xfrm>
          <a:off x="0" y="3719038"/>
          <a:ext cx="11376026" cy="74310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9E3784-BE80-4C1E-B254-EAB7BB8545BB}">
      <dsp:nvSpPr>
        <dsp:cNvPr id="0" name=""/>
        <dsp:cNvSpPr/>
      </dsp:nvSpPr>
      <dsp:spPr>
        <a:xfrm>
          <a:off x="224790" y="3886238"/>
          <a:ext cx="408710" cy="40871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0A0080-E480-4A09-8630-1F05AE321067}">
      <dsp:nvSpPr>
        <dsp:cNvPr id="0" name=""/>
        <dsp:cNvSpPr/>
      </dsp:nvSpPr>
      <dsp:spPr>
        <a:xfrm>
          <a:off x="858291" y="3719038"/>
          <a:ext cx="10517734" cy="7431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646" tIns="78646" rIns="78646" bIns="78646" numCol="1" spcCol="1270" anchor="ctr" anchorCtr="0">
          <a:noAutofit/>
        </a:bodyPr>
        <a:lstStyle/>
        <a:p>
          <a:pPr marL="0" lvl="0" indent="0" algn="l" defTabSz="844550">
            <a:lnSpc>
              <a:spcPct val="100000"/>
            </a:lnSpc>
            <a:spcBef>
              <a:spcPct val="0"/>
            </a:spcBef>
            <a:spcAft>
              <a:spcPct val="35000"/>
            </a:spcAft>
            <a:buNone/>
          </a:pPr>
          <a:r>
            <a:rPr lang="en-US" sz="1900" kern="1200"/>
            <a:t>What we stand for</a:t>
          </a:r>
        </a:p>
      </dsp:txBody>
      <dsp:txXfrm>
        <a:off x="858291" y="3719038"/>
        <a:ext cx="10517734" cy="74310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1CAC590-167F-F39D-B0A3-734172DA527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a:extLst>
              <a:ext uri="{FF2B5EF4-FFF2-40B4-BE49-F238E27FC236}">
                <a16:creationId xmlns:a16="http://schemas.microsoft.com/office/drawing/2014/main" id="{5C326B26-817F-2F04-7C8D-F40282599E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248302-7DFC-4EB9-A918-849D8D1315EA}" type="datetimeFigureOut">
              <a:rPr lang="en-US" smtClean="0"/>
              <a:t>9/26/2024</a:t>
            </a:fld>
            <a:endParaRPr lang="en-US"/>
          </a:p>
        </p:txBody>
      </p:sp>
      <p:sp>
        <p:nvSpPr>
          <p:cNvPr id="4" name="Fußzeilenplatzhalter 3">
            <a:extLst>
              <a:ext uri="{FF2B5EF4-FFF2-40B4-BE49-F238E27FC236}">
                <a16:creationId xmlns:a16="http://schemas.microsoft.com/office/drawing/2014/main" id="{825D1C0D-4090-F1BF-C3E2-190E27383B5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a:extLst>
              <a:ext uri="{FF2B5EF4-FFF2-40B4-BE49-F238E27FC236}">
                <a16:creationId xmlns:a16="http://schemas.microsoft.com/office/drawing/2014/main" id="{0816212C-08A5-23C1-F196-2CE527EF26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09DE6D-8A4F-4A30-9680-C461B8EEAF7A}" type="slidenum">
              <a:rPr lang="en-US" smtClean="0"/>
              <a:t>‹#›</a:t>
            </a:fld>
            <a:endParaRPr lang="en-US"/>
          </a:p>
        </p:txBody>
      </p:sp>
    </p:spTree>
    <p:extLst>
      <p:ext uri="{BB962C8B-B14F-4D97-AF65-F5344CB8AC3E}">
        <p14:creationId xmlns:p14="http://schemas.microsoft.com/office/powerpoint/2010/main" val="237974920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8201A8-416C-41D5-BCFA-0575E2C28479}" type="datetimeFigureOut">
              <a:rPr lang="en-US" smtClean="0"/>
              <a:t>9/26/2024</a:t>
            </a:fld>
            <a:endParaRPr lang="en-US"/>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0" tIns="0" rIns="0" bIns="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0E1E8-5050-4CE2-854A-AAE4509A6B76}" type="slidenum">
              <a:rPr lang="en-US" smtClean="0"/>
              <a:t>‹#›</a:t>
            </a:fld>
            <a:endParaRPr lang="en-US"/>
          </a:p>
        </p:txBody>
      </p:sp>
    </p:spTree>
    <p:extLst>
      <p:ext uri="{BB962C8B-B14F-4D97-AF65-F5344CB8AC3E}">
        <p14:creationId xmlns:p14="http://schemas.microsoft.com/office/powerpoint/2010/main" val="187189692"/>
      </p:ext>
    </p:extLst>
  </p:cSld>
  <p:clrMap bg1="lt1" tx1="dk1" bg2="lt2" tx2="dk2" accent1="accent1" accent2="accent2" accent3="accent3" accent4="accent4" accent5="accent5" accent6="accent6" hlink="hlink" folHlink="folHlink"/>
  <p:notesStyle>
    <a:lvl1pPr marL="216000" indent="-216000" algn="l" defTabSz="914400" rtl="0" eaLnBrk="1" latinLnBrk="0" hangingPunct="1">
      <a:spcAft>
        <a:spcPts val="300"/>
      </a:spcAft>
      <a:buClr>
        <a:schemeClr val="accent1"/>
      </a:buClr>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spcAft>
        <a:spcPts val="300"/>
      </a:spcAft>
      <a:buClr>
        <a:schemeClr val="accent1"/>
      </a:buClr>
      <a:buFont typeface="Aptos" panose="020B0004020202020204" pitchFamily="34" charset="0"/>
      <a:buChar char="→"/>
      <a:defRPr sz="1200" kern="1200">
        <a:solidFill>
          <a:schemeClr val="tx1"/>
        </a:solidFill>
        <a:latin typeface="+mn-lt"/>
        <a:ea typeface="+mn-ea"/>
        <a:cs typeface="+mn-cs"/>
      </a:defRPr>
    </a:lvl2pPr>
    <a:lvl3pPr marL="648000" indent="-216000" algn="l" defTabSz="914400" rtl="0" eaLnBrk="1" latinLnBrk="0" hangingPunct="1">
      <a:spcAft>
        <a:spcPts val="300"/>
      </a:spcAft>
      <a:buClr>
        <a:schemeClr val="accent6"/>
      </a:buClr>
      <a:buFont typeface="Aptos" panose="020B00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spcAft>
        <a:spcPts val="300"/>
      </a:spcAft>
      <a:buClr>
        <a:schemeClr val="accent6"/>
      </a:buClr>
      <a:buFont typeface="Aptos" panose="020B0004020202020204" pitchFamily="34" charset="0"/>
      <a:buChar char="→"/>
      <a:defRPr sz="1200" kern="1200">
        <a:solidFill>
          <a:schemeClr val="tx1"/>
        </a:solidFill>
        <a:latin typeface="+mn-lt"/>
        <a:ea typeface="+mn-ea"/>
        <a:cs typeface="+mn-cs"/>
      </a:defRPr>
    </a:lvl4pPr>
    <a:lvl5pPr marL="1080000" indent="-216000" algn="l" defTabSz="914400" rtl="0" eaLnBrk="1" latinLnBrk="0" hangingPunct="1">
      <a:spcAft>
        <a:spcPts val="300"/>
      </a:spcAft>
      <a:buClr>
        <a:schemeClr val="accent6"/>
      </a:buClr>
      <a:buFont typeface="Aptos" panose="020B00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Folienbildplatzhalter 1"/>
          <p:cNvSpPr>
            <a:spLocks noGrp="1" noRot="1" noChangeAspect="1"/>
          </p:cNvSpPr>
          <p:nvPr>
            <p:ph type="sldImg"/>
          </p:nvPr>
        </p:nvSpPr>
        <p:spPr bwMode="auto"/>
      </p:sp>
      <p:sp>
        <p:nvSpPr>
          <p:cNvPr id="3" name="Notizenplatzhalter 2"/>
          <p:cNvSpPr>
            <a:spLocks noGrp="1"/>
          </p:cNvSpPr>
          <p:nvPr>
            <p:ph type="body" idx="1"/>
          </p:nvPr>
        </p:nvSpPr>
        <p:spPr bwMode="auto"/>
        <p:txBody>
          <a:bodyPr/>
          <a:lstStyle/>
          <a:p>
            <a:pPr>
              <a:defRPr/>
            </a:pPr>
            <a:r>
              <a:rPr lang="en-US"/>
              <a:t>Of these avatars: we have now created around 550 at the halfway point of the project. </a:t>
            </a:r>
            <a:endParaRPr/>
          </a:p>
          <a:p>
            <a:pPr>
              <a:defRPr/>
            </a:pPr>
            <a:r>
              <a:rPr lang="en-US"/>
              <a:t>And only from athletes in the junior squad, perspective squad and Olympic squad7 federations10 disciplinesand a ratio of female to male athletes of 50:50</a:t>
            </a:r>
            <a:endParaRPr/>
          </a:p>
          <a:p>
            <a:pPr>
              <a:defRPr/>
            </a:pPr>
            <a:r>
              <a:rPr lang="en-US"/>
              <a:t>To achieve this, our team covered 20,000 kilometres last year and carried out measurements at 13 locations. </a:t>
            </a:r>
            <a:endParaRPr lang="de-DE"/>
          </a:p>
        </p:txBody>
      </p:sp>
      <p:sp>
        <p:nvSpPr>
          <p:cNvPr id="4" name="Foliennummernplatzhalter 3"/>
          <p:cNvSpPr>
            <a:spLocks noGrp="1"/>
          </p:cNvSpPr>
          <p:nvPr>
            <p:ph type="sldNum" sz="quarter" idx="5"/>
          </p:nvPr>
        </p:nvSpPr>
        <p:spPr bwMode="auto"/>
        <p:txBody>
          <a:bodyPr/>
          <a:lstStyle/>
          <a:p>
            <a:pPr>
              <a:defRPr/>
            </a:pPr>
            <a:fld id="{0EC5F6CB-7414-9E4A-B78D-FF7348C17E13}" type="slidenum">
              <a:rPr lang="de-DE"/>
              <a:t>9</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EC5F6CB-7414-9E4A-B78D-FF7348C17E13}" type="slidenum">
              <a:rPr lang="de-DE" smtClean="0"/>
              <a:t>23</a:t>
            </a:fld>
            <a:endParaRPr lang="de-DE"/>
          </a:p>
        </p:txBody>
      </p:sp>
    </p:spTree>
    <p:extLst>
      <p:ext uri="{BB962C8B-B14F-4D97-AF65-F5344CB8AC3E}">
        <p14:creationId xmlns:p14="http://schemas.microsoft.com/office/powerpoint/2010/main" val="3201819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EC5F6CB-7414-9E4A-B78D-FF7348C17E13}" type="slidenum">
              <a:rPr lang="de-DE" smtClean="0"/>
              <a:t>24</a:t>
            </a:fld>
            <a:endParaRPr lang="de-DE"/>
          </a:p>
        </p:txBody>
      </p:sp>
    </p:spTree>
    <p:extLst>
      <p:ext uri="{BB962C8B-B14F-4D97-AF65-F5344CB8AC3E}">
        <p14:creationId xmlns:p14="http://schemas.microsoft.com/office/powerpoint/2010/main" val="3464970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de-DE" sz="1200" b="0" i="0" u="none" strike="noStrike" cap="none" spc="0">
                <a:solidFill>
                  <a:schemeClr val="tx1"/>
                </a:solidFill>
                <a:latin typeface="Calibri"/>
                <a:ea typeface="Arial"/>
                <a:cs typeface="Arial"/>
              </a:rPr>
              <a:t>work package III</a:t>
            </a:r>
            <a:r>
              <a:t> diagnostics and decision on intervemtions run for the cpmplete project duration</a:t>
            </a:r>
          </a:p>
        </p:txBody>
      </p:sp>
      <p:sp>
        <p:nvSpPr>
          <p:cNvPr id="4" name="Slide Number Placeholder 3"/>
          <p:cNvSpPr>
            <a:spLocks noGrp="1"/>
          </p:cNvSpPr>
          <p:nvPr>
            <p:ph type="sldNum" sz="quarter" idx="10"/>
          </p:nvPr>
        </p:nvSpPr>
        <p:spPr bwMode="auto"/>
        <p:txBody>
          <a:bodyPr/>
          <a:lstStyle/>
          <a:p>
            <a:pPr>
              <a:defRPr/>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Entscheidung im Kompetenzteam – was zu tun ist – die Wissenschaft ist eine Erweiterung des Trainerteams</a:t>
            </a:r>
          </a:p>
        </p:txBody>
      </p:sp>
      <p:sp>
        <p:nvSpPr>
          <p:cNvPr id="4" name="Foliennummernplatzhalter 3"/>
          <p:cNvSpPr>
            <a:spLocks noGrp="1"/>
          </p:cNvSpPr>
          <p:nvPr>
            <p:ph type="sldNum" sz="quarter" idx="5"/>
          </p:nvPr>
        </p:nvSpPr>
        <p:spPr/>
        <p:txBody>
          <a:bodyPr/>
          <a:lstStyle/>
          <a:p>
            <a:fld id="{5AC83ECE-F28C-460E-9E58-227C5BC17EF0}" type="slidenum">
              <a:rPr lang="de-DE" smtClean="0"/>
              <a:t>13</a:t>
            </a:fld>
            <a:endParaRPr lang="de-DE"/>
          </a:p>
        </p:txBody>
      </p:sp>
    </p:spTree>
    <p:extLst>
      <p:ext uri="{BB962C8B-B14F-4D97-AF65-F5344CB8AC3E}">
        <p14:creationId xmlns:p14="http://schemas.microsoft.com/office/powerpoint/2010/main" val="1351471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Gute Nachricht – sehr viele Kompensationsmöglichkeiten durch andere Fertigkeiten…</a:t>
            </a:r>
          </a:p>
        </p:txBody>
      </p:sp>
      <p:sp>
        <p:nvSpPr>
          <p:cNvPr id="4" name="Foliennummernplatzhalter 3"/>
          <p:cNvSpPr>
            <a:spLocks noGrp="1"/>
          </p:cNvSpPr>
          <p:nvPr>
            <p:ph type="sldNum" sz="quarter" idx="5"/>
          </p:nvPr>
        </p:nvSpPr>
        <p:spPr/>
        <p:txBody>
          <a:bodyPr/>
          <a:lstStyle/>
          <a:p>
            <a:fld id="{5AC83ECE-F28C-460E-9E58-227C5BC17EF0}" type="slidenum">
              <a:rPr lang="de-DE" smtClean="0"/>
              <a:t>15</a:t>
            </a:fld>
            <a:endParaRPr lang="de-DE"/>
          </a:p>
        </p:txBody>
      </p:sp>
    </p:spTree>
    <p:extLst>
      <p:ext uri="{BB962C8B-B14F-4D97-AF65-F5344CB8AC3E}">
        <p14:creationId xmlns:p14="http://schemas.microsoft.com/office/powerpoint/2010/main" val="2457405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Griffkraft ist bei allen High Performern bei allen Sportarten erhöht – es gibt eine gewisse Korrelation – keine Kausalität</a:t>
            </a:r>
          </a:p>
        </p:txBody>
      </p:sp>
      <p:sp>
        <p:nvSpPr>
          <p:cNvPr id="4" name="Foliennummernplatzhalter 3"/>
          <p:cNvSpPr>
            <a:spLocks noGrp="1"/>
          </p:cNvSpPr>
          <p:nvPr>
            <p:ph type="sldNum" sz="quarter" idx="5"/>
          </p:nvPr>
        </p:nvSpPr>
        <p:spPr/>
        <p:txBody>
          <a:bodyPr/>
          <a:lstStyle/>
          <a:p>
            <a:fld id="{5AC83ECE-F28C-460E-9E58-227C5BC17EF0}" type="slidenum">
              <a:rPr lang="de-DE" smtClean="0"/>
              <a:t>18</a:t>
            </a:fld>
            <a:endParaRPr lang="de-DE"/>
          </a:p>
        </p:txBody>
      </p:sp>
    </p:spTree>
    <p:extLst>
      <p:ext uri="{BB962C8B-B14F-4D97-AF65-F5344CB8AC3E}">
        <p14:creationId xmlns:p14="http://schemas.microsoft.com/office/powerpoint/2010/main" val="3095469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ist trivial, das Männer höher Springen, als Frauen, etc. aber hier geht es darum, dass wir individuell und kontextualisiert (Torhüter, etc.) auf die Spieler*innen eingehen können und sie dann auch so begleiten…</a:t>
            </a:r>
          </a:p>
        </p:txBody>
      </p:sp>
      <p:sp>
        <p:nvSpPr>
          <p:cNvPr id="4" name="Foliennummernplatzhalter 3"/>
          <p:cNvSpPr>
            <a:spLocks noGrp="1"/>
          </p:cNvSpPr>
          <p:nvPr>
            <p:ph type="sldNum" sz="quarter" idx="5"/>
          </p:nvPr>
        </p:nvSpPr>
        <p:spPr/>
        <p:txBody>
          <a:bodyPr/>
          <a:lstStyle/>
          <a:p>
            <a:fld id="{5AC83ECE-F28C-460E-9E58-227C5BC17EF0}" type="slidenum">
              <a:rPr lang="de-DE" smtClean="0"/>
              <a:t>19</a:t>
            </a:fld>
            <a:endParaRPr lang="de-DE"/>
          </a:p>
        </p:txBody>
      </p:sp>
    </p:spTree>
    <p:extLst>
      <p:ext uri="{BB962C8B-B14F-4D97-AF65-F5344CB8AC3E}">
        <p14:creationId xmlns:p14="http://schemas.microsoft.com/office/powerpoint/2010/main" val="3229981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EC5F6CB-7414-9E4A-B78D-FF7348C17E13}" type="slidenum">
              <a:rPr lang="de-DE" smtClean="0"/>
              <a:t>20</a:t>
            </a:fld>
            <a:endParaRPr lang="de-DE"/>
          </a:p>
        </p:txBody>
      </p:sp>
    </p:spTree>
    <p:extLst>
      <p:ext uri="{BB962C8B-B14F-4D97-AF65-F5344CB8AC3E}">
        <p14:creationId xmlns:p14="http://schemas.microsoft.com/office/powerpoint/2010/main" val="2635728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EC5F6CB-7414-9E4A-B78D-FF7348C17E13}" type="slidenum">
              <a:rPr lang="de-DE" smtClean="0"/>
              <a:t>21</a:t>
            </a:fld>
            <a:endParaRPr lang="de-DE"/>
          </a:p>
        </p:txBody>
      </p:sp>
    </p:spTree>
    <p:extLst>
      <p:ext uri="{BB962C8B-B14F-4D97-AF65-F5344CB8AC3E}">
        <p14:creationId xmlns:p14="http://schemas.microsoft.com/office/powerpoint/2010/main" val="1107779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EC5F6CB-7414-9E4A-B78D-FF7348C17E13}" type="slidenum">
              <a:rPr lang="de-DE" smtClean="0"/>
              <a:t>22</a:t>
            </a:fld>
            <a:endParaRPr lang="de-DE"/>
          </a:p>
        </p:txBody>
      </p:sp>
    </p:spTree>
    <p:extLst>
      <p:ext uri="{BB962C8B-B14F-4D97-AF65-F5344CB8AC3E}">
        <p14:creationId xmlns:p14="http://schemas.microsoft.com/office/powerpoint/2010/main" val="59572827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2.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6.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7.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emf"/></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oleObject" Target="../embeddings/oleObject17.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18.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oleObject" Target="../embeddings/oleObject4.bin"/><Relationship Id="rId7"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oleObject" Target="../embeddings/oleObject6.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 Bild &amp; Gradient">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7ED1259-2568-417F-D648-75F9381EEC3B}"/>
              </a:ext>
            </a:extLst>
          </p:cNvPr>
          <p:cNvGraphicFramePr>
            <a:graphicFrameLocks noChangeAspect="1"/>
          </p:cNvGraphicFramePr>
          <p:nvPr userDrawn="1">
            <p:custDataLst>
              <p:tags r:id="rId1"/>
            </p:custDataLst>
            <p:extLst>
              <p:ext uri="{D42A27DB-BD31-4B8C-83A1-F6EECF244321}">
                <p14:modId xmlns:p14="http://schemas.microsoft.com/office/powerpoint/2010/main" val="39448606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8" name="think-cell data - do not delete" hidden="1">
                        <a:extLst>
                          <a:ext uri="{FF2B5EF4-FFF2-40B4-BE49-F238E27FC236}">
                            <a16:creationId xmlns:a16="http://schemas.microsoft.com/office/drawing/2014/main" id="{97ED1259-2568-417F-D648-75F9381EEC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Rechteck 10">
            <a:extLst>
              <a:ext uri="{FF2B5EF4-FFF2-40B4-BE49-F238E27FC236}">
                <a16:creationId xmlns:a16="http://schemas.microsoft.com/office/drawing/2014/main" id="{5923831F-5FF3-97CD-2E96-2E2C9853E606}"/>
              </a:ext>
            </a:extLst>
          </p:cNvPr>
          <p:cNvSpPr/>
          <p:nvPr userDrawn="1"/>
        </p:nvSpPr>
        <p:spPr bwMode="white">
          <a:xfrm>
            <a:off x="0" y="0"/>
            <a:ext cx="12192000" cy="6858000"/>
          </a:xfrm>
          <a:prstGeom prst="rect">
            <a:avLst/>
          </a:prstGeom>
          <a:gradFill>
            <a:gsLst>
              <a:gs pos="0">
                <a:srgbClr val="D70826">
                  <a:alpha val="70000"/>
                </a:srgbClr>
              </a:gs>
              <a:gs pos="100000">
                <a:srgbClr val="FBB900">
                  <a:alpha val="70000"/>
                </a:srgb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98A382A-8A03-DB33-48C4-155F2ED599CB}"/>
              </a:ext>
            </a:extLst>
          </p:cNvPr>
          <p:cNvSpPr>
            <a:spLocks noGrp="1"/>
          </p:cNvSpPr>
          <p:nvPr>
            <p:ph type="ctrTitle" hasCustomPrompt="1"/>
          </p:nvPr>
        </p:nvSpPr>
        <p:spPr>
          <a:xfrm>
            <a:off x="3575050" y="2566985"/>
            <a:ext cx="5554436" cy="1107996"/>
          </a:xfrm>
        </p:spPr>
        <p:txBody>
          <a:bodyPr vert="horz" wrap="square" anchor="b">
            <a:spAutoFit/>
          </a:bodyPr>
          <a:lstStyle>
            <a:lvl1pPr algn="l">
              <a:defRPr sz="3600">
                <a:solidFill>
                  <a:schemeClr val="bg1"/>
                </a:solidFill>
              </a:defRPr>
            </a:lvl1pPr>
          </a:lstStyle>
          <a:p>
            <a:r>
              <a:rPr lang="de-DE" dirty="0"/>
              <a:t>TITEL DER PRÄSENTATION</a:t>
            </a:r>
            <a:endParaRPr lang="en-US" dirty="0"/>
          </a:p>
        </p:txBody>
      </p:sp>
      <p:sp>
        <p:nvSpPr>
          <p:cNvPr id="3" name="Untertitel 2">
            <a:extLst>
              <a:ext uri="{FF2B5EF4-FFF2-40B4-BE49-F238E27FC236}">
                <a16:creationId xmlns:a16="http://schemas.microsoft.com/office/drawing/2014/main" id="{A189C71D-8321-A8EE-7C6D-17CF841DD5C6}"/>
              </a:ext>
            </a:extLst>
          </p:cNvPr>
          <p:cNvSpPr>
            <a:spLocks noGrp="1"/>
          </p:cNvSpPr>
          <p:nvPr>
            <p:ph type="subTitle" idx="1"/>
          </p:nvPr>
        </p:nvSpPr>
        <p:spPr>
          <a:xfrm>
            <a:off x="3575050" y="3886200"/>
            <a:ext cx="5554436" cy="276999"/>
          </a:xfrm>
        </p:spPr>
        <p:txBody>
          <a:bodyPr wrap="square">
            <a:sp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pic>
        <p:nvPicPr>
          <p:cNvPr id="12" name="Grafik 11">
            <a:extLst>
              <a:ext uri="{FF2B5EF4-FFF2-40B4-BE49-F238E27FC236}">
                <a16:creationId xmlns:a16="http://schemas.microsoft.com/office/drawing/2014/main" id="{34169D05-EEA5-645E-6233-7328150FC0A3}"/>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4762" b="8005"/>
          <a:stretch/>
        </p:blipFill>
        <p:spPr>
          <a:xfrm rot="10800000">
            <a:off x="6877050" y="-2"/>
            <a:ext cx="5314950" cy="5133975"/>
          </a:xfrm>
          <a:prstGeom prst="rect">
            <a:avLst/>
          </a:prstGeom>
        </p:spPr>
      </p:pic>
      <p:pic>
        <p:nvPicPr>
          <p:cNvPr id="13" name="Grafik 12">
            <a:extLst>
              <a:ext uri="{FF2B5EF4-FFF2-40B4-BE49-F238E27FC236}">
                <a16:creationId xmlns:a16="http://schemas.microsoft.com/office/drawing/2014/main" id="{2B5ABEE2-6CDC-5241-B09C-9093323AA5E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bwMode="black">
          <a:xfrm>
            <a:off x="9650017" y="4103293"/>
            <a:ext cx="1846658" cy="1846658"/>
          </a:xfrm>
          <a:prstGeom prst="rect">
            <a:avLst/>
          </a:prstGeom>
        </p:spPr>
      </p:pic>
      <p:sp>
        <p:nvSpPr>
          <p:cNvPr id="25" name="Rechteck 24">
            <a:extLst>
              <a:ext uri="{FF2B5EF4-FFF2-40B4-BE49-F238E27FC236}">
                <a16:creationId xmlns:a16="http://schemas.microsoft.com/office/drawing/2014/main" id="{B868B76D-AFD0-1EE5-1F48-280C8254EDB9}"/>
              </a:ext>
            </a:extLst>
          </p:cNvPr>
          <p:cNvSpPr/>
          <p:nvPr userDrawn="1"/>
        </p:nvSpPr>
        <p:spPr>
          <a:xfrm>
            <a:off x="12341678" y="1"/>
            <a:ext cx="2523671" cy="16478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lstStyle/>
          <a:p>
            <a:pPr algn="l"/>
            <a:r>
              <a:rPr lang="de-DE" sz="1400" dirty="0">
                <a:solidFill>
                  <a:schemeClr val="bg1"/>
                </a:solidFill>
              </a:rPr>
              <a:t>Um ein Hintergrundbild hinzuzufügen, klicken Sie mit der rechten Maustaste auf die Folie – „Hintergrund formatieren“ – „Bild oder Texturfüllung“. </a:t>
            </a:r>
            <a:endParaRPr lang="en-CA" sz="1400" dirty="0">
              <a:solidFill>
                <a:schemeClr val="bg1"/>
              </a:solidFill>
            </a:endParaRPr>
          </a:p>
        </p:txBody>
      </p:sp>
    </p:spTree>
    <p:extLst>
      <p:ext uri="{BB962C8B-B14F-4D97-AF65-F5344CB8AC3E}">
        <p14:creationId xmlns:p14="http://schemas.microsoft.com/office/powerpoint/2010/main" val="1677918590"/>
      </p:ext>
    </p:extLst>
  </p:cSld>
  <p:clrMapOvr>
    <a:masterClrMapping/>
  </p:clrMapOvr>
  <p:extLst>
    <p:ext uri="{DCECCB84-F9BA-43D5-87BE-67443E8EF086}">
      <p15:sldGuideLst xmlns:p15="http://schemas.microsoft.com/office/powerpoint/2012/main">
        <p15:guide id="1" orient="horz" pos="1616" userDrawn="1">
          <p15:clr>
            <a:srgbClr val="FBAE40"/>
          </p15:clr>
        </p15:guide>
        <p15:guide id="2" pos="2252" userDrawn="1">
          <p15:clr>
            <a:srgbClr val="FBAE40"/>
          </p15:clr>
        </p15:guide>
        <p15:guide id="3" pos="72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Bilder und Inhalt">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14B7399F-56DE-17E6-3DA9-35B8E53EDD7D}"/>
              </a:ext>
            </a:extLst>
          </p:cNvPr>
          <p:cNvGraphicFramePr>
            <a:graphicFrameLocks noChangeAspect="1"/>
          </p:cNvGraphicFramePr>
          <p:nvPr userDrawn="1">
            <p:custDataLst>
              <p:tags r:id="rId1"/>
            </p:custDataLst>
            <p:extLst>
              <p:ext uri="{D42A27DB-BD31-4B8C-83A1-F6EECF244321}">
                <p14:modId xmlns:p14="http://schemas.microsoft.com/office/powerpoint/2010/main" val="2842097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15" name="think-cell data - do not delete" hidden="1">
                        <a:extLst>
                          <a:ext uri="{FF2B5EF4-FFF2-40B4-BE49-F238E27FC236}">
                            <a16:creationId xmlns:a16="http://schemas.microsoft.com/office/drawing/2014/main" id="{14B7399F-56DE-17E6-3DA9-35B8E53ED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3" name="Grafik 12">
            <a:extLst>
              <a:ext uri="{FF2B5EF4-FFF2-40B4-BE49-F238E27FC236}">
                <a16:creationId xmlns:a16="http://schemas.microsoft.com/office/drawing/2014/main" id="{BFFFCBD4-E7AF-E795-36E1-DAE29E59A1CB}"/>
              </a:ext>
            </a:extLst>
          </p:cNvPr>
          <p:cNvPicPr>
            <a:picLocks noChangeAspect="1"/>
          </p:cNvPicPr>
          <p:nvPr userDrawn="1"/>
        </p:nvPicPr>
        <p:blipFill rotWithShape="1">
          <a:blip r:embed="rId5">
            <a:alphaModFix amt="60000"/>
            <a:extLst>
              <a:ext uri="{96DAC541-7B7A-43D3-8B79-37D633B846F1}">
                <asvg:svgBlip xmlns:asvg="http://schemas.microsoft.com/office/drawing/2016/SVG/main" r:embed="rId6"/>
              </a:ext>
            </a:extLst>
          </a:blip>
          <a:srcRect l="1439" b="1619"/>
          <a:stretch/>
        </p:blipFill>
        <p:spPr>
          <a:xfrm rot="10800000">
            <a:off x="7026108" y="-2"/>
            <a:ext cx="5165891" cy="5156461"/>
          </a:xfrm>
          <a:prstGeom prst="rect">
            <a:avLst/>
          </a:prstGeom>
        </p:spPr>
      </p:pic>
      <p:sp>
        <p:nvSpPr>
          <p:cNvPr id="2" name="Titel 1">
            <a:extLst>
              <a:ext uri="{FF2B5EF4-FFF2-40B4-BE49-F238E27FC236}">
                <a16:creationId xmlns:a16="http://schemas.microsoft.com/office/drawing/2014/main" id="{5534CFFA-1487-7D39-317A-4907063545F2}"/>
              </a:ext>
            </a:extLst>
          </p:cNvPr>
          <p:cNvSpPr>
            <a:spLocks noGrp="1"/>
          </p:cNvSpPr>
          <p:nvPr>
            <p:ph type="title"/>
          </p:nvPr>
        </p:nvSpPr>
        <p:spPr/>
        <p:txBody>
          <a:bodyPr vert="horz"/>
          <a:lstStyle/>
          <a:p>
            <a:r>
              <a:rPr lang="de-DE" dirty="0"/>
              <a:t>Mastertitelformat bearbeiten</a:t>
            </a:r>
            <a:endParaRPr lang="en-US" dirty="0"/>
          </a:p>
        </p:txBody>
      </p:sp>
      <p:sp>
        <p:nvSpPr>
          <p:cNvPr id="3" name="Inhaltsplatzhalter 2">
            <a:extLst>
              <a:ext uri="{FF2B5EF4-FFF2-40B4-BE49-F238E27FC236}">
                <a16:creationId xmlns:a16="http://schemas.microsoft.com/office/drawing/2014/main" id="{755F743E-538B-29FE-6C90-176E37158F5C}"/>
              </a:ext>
            </a:extLst>
          </p:cNvPr>
          <p:cNvSpPr>
            <a:spLocks noGrp="1"/>
          </p:cNvSpPr>
          <p:nvPr>
            <p:ph idx="1"/>
          </p:nvPr>
        </p:nvSpPr>
        <p:spPr>
          <a:xfrm>
            <a:off x="407987" y="4203700"/>
            <a:ext cx="3600009" cy="1746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ußzeilenplatzhalter 4">
            <a:extLst>
              <a:ext uri="{FF2B5EF4-FFF2-40B4-BE49-F238E27FC236}">
                <a16:creationId xmlns:a16="http://schemas.microsoft.com/office/drawing/2014/main" id="{09798FC3-8CB0-271C-5D80-C27CDCE7182A}"/>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58A35F58-BD5F-B817-6139-1A38B0AE2ABD}"/>
              </a:ext>
            </a:extLst>
          </p:cNvPr>
          <p:cNvSpPr>
            <a:spLocks noGrp="1"/>
          </p:cNvSpPr>
          <p:nvPr>
            <p:ph type="sldNum" sz="quarter" idx="12"/>
          </p:nvPr>
        </p:nvSpPr>
        <p:spPr/>
        <p:txBody>
          <a:bodyPr/>
          <a:lstStyle/>
          <a:p>
            <a:fld id="{1FB206FC-A9AA-4198-92E3-6578A537B3C6}" type="slidenum">
              <a:rPr lang="en-US" smtClean="0"/>
              <a:t>‹#›</a:t>
            </a:fld>
            <a:endParaRPr lang="en-US"/>
          </a:p>
        </p:txBody>
      </p:sp>
      <p:sp>
        <p:nvSpPr>
          <p:cNvPr id="8" name="Textplatzhalter 7">
            <a:extLst>
              <a:ext uri="{FF2B5EF4-FFF2-40B4-BE49-F238E27FC236}">
                <a16:creationId xmlns:a16="http://schemas.microsoft.com/office/drawing/2014/main" id="{1EB16BA9-536E-F5EE-8923-CEC3450E810E}"/>
              </a:ext>
            </a:extLst>
          </p:cNvPr>
          <p:cNvSpPr>
            <a:spLocks noGrp="1"/>
          </p:cNvSpPr>
          <p:nvPr>
            <p:ph type="body" sz="quarter" idx="13" hasCustomPrompt="1"/>
          </p:nvPr>
        </p:nvSpPr>
        <p:spPr>
          <a:xfrm>
            <a:off x="407988" y="875506"/>
            <a:ext cx="11376025" cy="276999"/>
          </a:xfrm>
        </p:spPr>
        <p:txBody>
          <a:bodyPr>
            <a:spAutoFit/>
          </a:bodyPr>
          <a:lstStyle>
            <a:lvl1pPr marL="0" indent="0">
              <a:buNone/>
              <a:defRPr sz="1800">
                <a:solidFill>
                  <a:schemeClr val="accent6"/>
                </a:solidFill>
              </a:defRPr>
            </a:lvl1pPr>
            <a:lvl2pPr marL="216000" indent="0">
              <a:buNone/>
              <a:defRPr sz="1800">
                <a:solidFill>
                  <a:schemeClr val="accent4"/>
                </a:solidFill>
              </a:defRPr>
            </a:lvl2pPr>
            <a:lvl3pPr marL="432000" indent="0">
              <a:buNone/>
              <a:defRPr sz="1800">
                <a:solidFill>
                  <a:schemeClr val="accent4"/>
                </a:solidFill>
              </a:defRPr>
            </a:lvl3pPr>
            <a:lvl4pPr marL="648000" indent="0">
              <a:buNone/>
              <a:defRPr sz="1800">
                <a:solidFill>
                  <a:schemeClr val="accent4"/>
                </a:solidFill>
              </a:defRPr>
            </a:lvl4pPr>
            <a:lvl5pPr marL="864000" indent="0">
              <a:buNone/>
              <a:defRPr sz="1800">
                <a:solidFill>
                  <a:schemeClr val="accent4"/>
                </a:solidFill>
              </a:defRPr>
            </a:lvl5pPr>
          </a:lstStyle>
          <a:p>
            <a:pPr lvl="0"/>
            <a:r>
              <a:rPr lang="de-DE" dirty="0" err="1"/>
              <a:t>Subtitle</a:t>
            </a:r>
            <a:r>
              <a:rPr lang="de-DE" dirty="0"/>
              <a:t>, </a:t>
            </a:r>
            <a:r>
              <a:rPr lang="de-DE" dirty="0" err="1"/>
              <a:t>Aptos</a:t>
            </a:r>
            <a:r>
              <a:rPr lang="de-DE" dirty="0"/>
              <a:t>, 18pt</a:t>
            </a:r>
            <a:endParaRPr lang="en-US" dirty="0"/>
          </a:p>
        </p:txBody>
      </p:sp>
      <p:sp>
        <p:nvSpPr>
          <p:cNvPr id="4" name="Inhaltsplatzhalter 2">
            <a:extLst>
              <a:ext uri="{FF2B5EF4-FFF2-40B4-BE49-F238E27FC236}">
                <a16:creationId xmlns:a16="http://schemas.microsoft.com/office/drawing/2014/main" id="{4C465308-8F92-1B2A-E03A-5A2151296C62}"/>
              </a:ext>
            </a:extLst>
          </p:cNvPr>
          <p:cNvSpPr>
            <a:spLocks noGrp="1"/>
          </p:cNvSpPr>
          <p:nvPr>
            <p:ph idx="14"/>
          </p:nvPr>
        </p:nvSpPr>
        <p:spPr>
          <a:xfrm>
            <a:off x="4295777" y="4203700"/>
            <a:ext cx="3600009" cy="1746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2" name="Inhaltsplatzhalter 2">
            <a:extLst>
              <a:ext uri="{FF2B5EF4-FFF2-40B4-BE49-F238E27FC236}">
                <a16:creationId xmlns:a16="http://schemas.microsoft.com/office/drawing/2014/main" id="{3367D816-E1F3-720B-8D8A-542C86DA7991}"/>
              </a:ext>
            </a:extLst>
          </p:cNvPr>
          <p:cNvSpPr>
            <a:spLocks noGrp="1"/>
          </p:cNvSpPr>
          <p:nvPr>
            <p:ph idx="15"/>
          </p:nvPr>
        </p:nvSpPr>
        <p:spPr>
          <a:xfrm>
            <a:off x="8184004" y="4203700"/>
            <a:ext cx="3600009" cy="1746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Bildplatzhalter 8">
            <a:extLst>
              <a:ext uri="{FF2B5EF4-FFF2-40B4-BE49-F238E27FC236}">
                <a16:creationId xmlns:a16="http://schemas.microsoft.com/office/drawing/2014/main" id="{929A5B07-4EDB-3DA1-F0F3-16950C6DC490}"/>
              </a:ext>
            </a:extLst>
          </p:cNvPr>
          <p:cNvSpPr>
            <a:spLocks noGrp="1"/>
          </p:cNvSpPr>
          <p:nvPr>
            <p:ph type="pic" sz="quarter" idx="16"/>
          </p:nvPr>
        </p:nvSpPr>
        <p:spPr>
          <a:xfrm>
            <a:off x="407988" y="1484313"/>
            <a:ext cx="3600450" cy="2173287"/>
          </a:xfrm>
          <a:solidFill>
            <a:schemeClr val="accent5"/>
          </a:solidFill>
        </p:spPr>
        <p:txBody>
          <a:bodyPr lIns="144000" tIns="144000" rIns="144000" bIns="144000"/>
          <a:lstStyle>
            <a:lvl1pPr marL="0" indent="0">
              <a:buNone/>
              <a:defRPr sz="1400"/>
            </a:lvl1pPr>
          </a:lstStyle>
          <a:p>
            <a:endParaRPr lang="en-US"/>
          </a:p>
        </p:txBody>
      </p:sp>
      <p:sp>
        <p:nvSpPr>
          <p:cNvPr id="10" name="Bildplatzhalter 8">
            <a:extLst>
              <a:ext uri="{FF2B5EF4-FFF2-40B4-BE49-F238E27FC236}">
                <a16:creationId xmlns:a16="http://schemas.microsoft.com/office/drawing/2014/main" id="{A26D2DCE-FF41-A52C-9ADF-02356BE3EBFD}"/>
              </a:ext>
            </a:extLst>
          </p:cNvPr>
          <p:cNvSpPr>
            <a:spLocks noGrp="1"/>
          </p:cNvSpPr>
          <p:nvPr>
            <p:ph type="pic" sz="quarter" idx="17"/>
          </p:nvPr>
        </p:nvSpPr>
        <p:spPr>
          <a:xfrm>
            <a:off x="4295777" y="1484313"/>
            <a:ext cx="3600450" cy="2173287"/>
          </a:xfrm>
          <a:solidFill>
            <a:schemeClr val="accent5"/>
          </a:solidFill>
        </p:spPr>
        <p:txBody>
          <a:bodyPr lIns="144000" tIns="144000" rIns="144000" bIns="144000"/>
          <a:lstStyle>
            <a:lvl1pPr marL="0" indent="0">
              <a:buNone/>
              <a:defRPr sz="1400"/>
            </a:lvl1pPr>
          </a:lstStyle>
          <a:p>
            <a:endParaRPr lang="en-US"/>
          </a:p>
        </p:txBody>
      </p:sp>
      <p:sp>
        <p:nvSpPr>
          <p:cNvPr id="11" name="Bildplatzhalter 8">
            <a:extLst>
              <a:ext uri="{FF2B5EF4-FFF2-40B4-BE49-F238E27FC236}">
                <a16:creationId xmlns:a16="http://schemas.microsoft.com/office/drawing/2014/main" id="{12B753AD-11FB-0887-3771-AFBB1783A845}"/>
              </a:ext>
            </a:extLst>
          </p:cNvPr>
          <p:cNvSpPr>
            <a:spLocks noGrp="1"/>
          </p:cNvSpPr>
          <p:nvPr>
            <p:ph type="pic" sz="quarter" idx="18"/>
          </p:nvPr>
        </p:nvSpPr>
        <p:spPr>
          <a:xfrm>
            <a:off x="8183566" y="1484313"/>
            <a:ext cx="3600450" cy="2173287"/>
          </a:xfrm>
          <a:solidFill>
            <a:schemeClr val="accent5"/>
          </a:solidFill>
        </p:spPr>
        <p:txBody>
          <a:bodyPr lIns="144000" tIns="144000" rIns="144000" bIns="144000"/>
          <a:lstStyle>
            <a:lvl1pPr marL="0" indent="0">
              <a:buNone/>
              <a:defRPr sz="1400"/>
            </a:lvl1pPr>
          </a:lstStyle>
          <a:p>
            <a:endParaRPr lang="en-US"/>
          </a:p>
        </p:txBody>
      </p:sp>
      <p:sp>
        <p:nvSpPr>
          <p:cNvPr id="16" name="Textplatzhalter 15">
            <a:extLst>
              <a:ext uri="{FF2B5EF4-FFF2-40B4-BE49-F238E27FC236}">
                <a16:creationId xmlns:a16="http://schemas.microsoft.com/office/drawing/2014/main" id="{3B538FEE-B4FE-00AA-BA35-95211FC368A6}"/>
              </a:ext>
            </a:extLst>
          </p:cNvPr>
          <p:cNvSpPr>
            <a:spLocks noGrp="1"/>
          </p:cNvSpPr>
          <p:nvPr>
            <p:ph type="body" sz="quarter" idx="19" hasCustomPrompt="1"/>
          </p:nvPr>
        </p:nvSpPr>
        <p:spPr>
          <a:xfrm>
            <a:off x="613728" y="3482749"/>
            <a:ext cx="1669294" cy="349702"/>
          </a:xfrm>
          <a:gradFill>
            <a:gsLst>
              <a:gs pos="0">
                <a:srgbClr val="D70826"/>
              </a:gs>
              <a:gs pos="100000">
                <a:srgbClr val="FBB900"/>
              </a:gs>
            </a:gsLst>
            <a:lin ang="0" scaled="1"/>
          </a:gradFill>
        </p:spPr>
        <p:txBody>
          <a:bodyPr wrap="none" lIns="36000" tIns="36000" rIns="36000" bIns="36000" anchor="ctr">
            <a:spAutoFit/>
          </a:bodyPr>
          <a:lstStyle>
            <a:lvl1pPr marL="0" indent="0">
              <a:buNone/>
              <a:defRPr sz="1800" cap="all" baseline="0">
                <a:solidFill>
                  <a:schemeClr val="bg1"/>
                </a:solidFill>
                <a:latin typeface="+mj-lt"/>
              </a:defRPr>
            </a:lvl1pPr>
            <a:lvl2pPr marL="216000" indent="0">
              <a:buNone/>
              <a:defRPr cap="all" baseline="0">
                <a:solidFill>
                  <a:schemeClr val="bg1"/>
                </a:solidFill>
                <a:latin typeface="+mj-lt"/>
              </a:defRPr>
            </a:lvl2pPr>
            <a:lvl3pPr marL="432000" indent="0">
              <a:buNone/>
              <a:defRPr cap="all" baseline="0">
                <a:solidFill>
                  <a:schemeClr val="bg1"/>
                </a:solidFill>
                <a:latin typeface="+mj-lt"/>
              </a:defRPr>
            </a:lvl3pPr>
            <a:lvl4pPr marL="648000" indent="0">
              <a:buNone/>
              <a:defRPr cap="all" baseline="0">
                <a:solidFill>
                  <a:schemeClr val="bg1"/>
                </a:solidFill>
                <a:latin typeface="+mj-lt"/>
              </a:defRPr>
            </a:lvl4pPr>
            <a:lvl5pPr marL="864000" indent="0">
              <a:buNone/>
              <a:defRPr cap="all" baseline="0">
                <a:solidFill>
                  <a:schemeClr val="bg1"/>
                </a:solidFill>
                <a:latin typeface="+mj-lt"/>
              </a:defRPr>
            </a:lvl5pPr>
          </a:lstStyle>
          <a:p>
            <a:pPr lvl="0"/>
            <a:r>
              <a:rPr lang="en-US" dirty="0" err="1"/>
              <a:t>Überschrift</a:t>
            </a:r>
            <a:endParaRPr lang="en-US" dirty="0"/>
          </a:p>
        </p:txBody>
      </p:sp>
      <p:sp>
        <p:nvSpPr>
          <p:cNvPr id="17" name="Textplatzhalter 15">
            <a:extLst>
              <a:ext uri="{FF2B5EF4-FFF2-40B4-BE49-F238E27FC236}">
                <a16:creationId xmlns:a16="http://schemas.microsoft.com/office/drawing/2014/main" id="{7A757342-4766-33E7-D9C9-89D8FD90509D}"/>
              </a:ext>
            </a:extLst>
          </p:cNvPr>
          <p:cNvSpPr>
            <a:spLocks noGrp="1"/>
          </p:cNvSpPr>
          <p:nvPr>
            <p:ph type="body" sz="quarter" idx="20" hasCustomPrompt="1"/>
          </p:nvPr>
        </p:nvSpPr>
        <p:spPr>
          <a:xfrm>
            <a:off x="4501517" y="3482749"/>
            <a:ext cx="1669294" cy="349702"/>
          </a:xfrm>
          <a:gradFill>
            <a:gsLst>
              <a:gs pos="0">
                <a:srgbClr val="D70826"/>
              </a:gs>
              <a:gs pos="100000">
                <a:srgbClr val="FBB900"/>
              </a:gs>
            </a:gsLst>
            <a:lin ang="0" scaled="1"/>
          </a:gradFill>
        </p:spPr>
        <p:txBody>
          <a:bodyPr wrap="none" lIns="36000" tIns="36000" rIns="36000" bIns="36000" anchor="ctr">
            <a:spAutoFit/>
          </a:bodyPr>
          <a:lstStyle>
            <a:lvl1pPr marL="0" indent="0">
              <a:buNone/>
              <a:defRPr sz="1800" cap="all" baseline="0">
                <a:solidFill>
                  <a:schemeClr val="bg1"/>
                </a:solidFill>
                <a:latin typeface="+mj-lt"/>
              </a:defRPr>
            </a:lvl1pPr>
            <a:lvl2pPr marL="216000" indent="0">
              <a:buNone/>
              <a:defRPr cap="all" baseline="0">
                <a:solidFill>
                  <a:schemeClr val="bg1"/>
                </a:solidFill>
                <a:latin typeface="+mj-lt"/>
              </a:defRPr>
            </a:lvl2pPr>
            <a:lvl3pPr marL="432000" indent="0">
              <a:buNone/>
              <a:defRPr cap="all" baseline="0">
                <a:solidFill>
                  <a:schemeClr val="bg1"/>
                </a:solidFill>
                <a:latin typeface="+mj-lt"/>
              </a:defRPr>
            </a:lvl3pPr>
            <a:lvl4pPr marL="648000" indent="0">
              <a:buNone/>
              <a:defRPr cap="all" baseline="0">
                <a:solidFill>
                  <a:schemeClr val="bg1"/>
                </a:solidFill>
                <a:latin typeface="+mj-lt"/>
              </a:defRPr>
            </a:lvl4pPr>
            <a:lvl5pPr marL="864000" indent="0">
              <a:buNone/>
              <a:defRPr cap="all" baseline="0">
                <a:solidFill>
                  <a:schemeClr val="bg1"/>
                </a:solidFill>
                <a:latin typeface="+mj-lt"/>
              </a:defRPr>
            </a:lvl5pPr>
          </a:lstStyle>
          <a:p>
            <a:pPr lvl="0"/>
            <a:r>
              <a:rPr lang="en-US" dirty="0" err="1"/>
              <a:t>Überschrift</a:t>
            </a:r>
            <a:endParaRPr lang="en-US" dirty="0"/>
          </a:p>
        </p:txBody>
      </p:sp>
      <p:sp>
        <p:nvSpPr>
          <p:cNvPr id="18" name="Textplatzhalter 15">
            <a:extLst>
              <a:ext uri="{FF2B5EF4-FFF2-40B4-BE49-F238E27FC236}">
                <a16:creationId xmlns:a16="http://schemas.microsoft.com/office/drawing/2014/main" id="{319ABECB-A9E3-B0AA-0834-486059B8F8F5}"/>
              </a:ext>
            </a:extLst>
          </p:cNvPr>
          <p:cNvSpPr>
            <a:spLocks noGrp="1"/>
          </p:cNvSpPr>
          <p:nvPr>
            <p:ph type="body" sz="quarter" idx="21" hasCustomPrompt="1"/>
          </p:nvPr>
        </p:nvSpPr>
        <p:spPr>
          <a:xfrm>
            <a:off x="8389306" y="3482749"/>
            <a:ext cx="1669294" cy="349702"/>
          </a:xfrm>
          <a:gradFill>
            <a:gsLst>
              <a:gs pos="0">
                <a:srgbClr val="D70826"/>
              </a:gs>
              <a:gs pos="100000">
                <a:srgbClr val="FBB900"/>
              </a:gs>
            </a:gsLst>
            <a:lin ang="0" scaled="1"/>
          </a:gradFill>
        </p:spPr>
        <p:txBody>
          <a:bodyPr wrap="none" lIns="36000" tIns="36000" rIns="36000" bIns="36000" anchor="ctr">
            <a:spAutoFit/>
          </a:bodyPr>
          <a:lstStyle>
            <a:lvl1pPr marL="0" indent="0">
              <a:buNone/>
              <a:defRPr sz="1800" cap="all" baseline="0">
                <a:solidFill>
                  <a:schemeClr val="bg1"/>
                </a:solidFill>
                <a:latin typeface="+mj-lt"/>
              </a:defRPr>
            </a:lvl1pPr>
            <a:lvl2pPr marL="216000" indent="0">
              <a:buNone/>
              <a:defRPr cap="all" baseline="0">
                <a:solidFill>
                  <a:schemeClr val="bg1"/>
                </a:solidFill>
                <a:latin typeface="+mj-lt"/>
              </a:defRPr>
            </a:lvl2pPr>
            <a:lvl3pPr marL="432000" indent="0">
              <a:buNone/>
              <a:defRPr cap="all" baseline="0">
                <a:solidFill>
                  <a:schemeClr val="bg1"/>
                </a:solidFill>
                <a:latin typeface="+mj-lt"/>
              </a:defRPr>
            </a:lvl3pPr>
            <a:lvl4pPr marL="648000" indent="0">
              <a:buNone/>
              <a:defRPr cap="all" baseline="0">
                <a:solidFill>
                  <a:schemeClr val="bg1"/>
                </a:solidFill>
                <a:latin typeface="+mj-lt"/>
              </a:defRPr>
            </a:lvl4pPr>
            <a:lvl5pPr marL="864000" indent="0">
              <a:buNone/>
              <a:defRPr cap="all" baseline="0">
                <a:solidFill>
                  <a:schemeClr val="bg1"/>
                </a:solidFill>
                <a:latin typeface="+mj-lt"/>
              </a:defRPr>
            </a:lvl5pPr>
          </a:lstStyle>
          <a:p>
            <a:pPr lvl="0"/>
            <a:r>
              <a:rPr lang="en-US" dirty="0" err="1"/>
              <a:t>Überschrift</a:t>
            </a:r>
            <a:endParaRPr lang="en-US" dirty="0"/>
          </a:p>
        </p:txBody>
      </p:sp>
    </p:spTree>
    <p:extLst>
      <p:ext uri="{BB962C8B-B14F-4D97-AF65-F5344CB8AC3E}">
        <p14:creationId xmlns:p14="http://schemas.microsoft.com/office/powerpoint/2010/main" val="3442905289"/>
      </p:ext>
    </p:extLst>
  </p:cSld>
  <p:clrMapOvr>
    <a:masterClrMapping/>
  </p:clrMapOvr>
  <p:extLst>
    <p:ext uri="{DCECCB84-F9BA-43D5-87BE-67443E8EF086}">
      <p15:sldGuideLst xmlns:p15="http://schemas.microsoft.com/office/powerpoint/2012/main">
        <p15:guide id="1" orient="horz" pos="550">
          <p15:clr>
            <a:srgbClr val="FBAE40"/>
          </p15:clr>
        </p15:guide>
        <p15:guide id="2" pos="2525">
          <p15:clr>
            <a:srgbClr val="FBAE40"/>
          </p15:clr>
        </p15:guide>
        <p15:guide id="3" pos="4974">
          <p15:clr>
            <a:srgbClr val="FBAE40"/>
          </p15:clr>
        </p15:guide>
        <p15:guide id="4" pos="2706">
          <p15:clr>
            <a:srgbClr val="FBAE40"/>
          </p15:clr>
        </p15:guide>
        <p15:guide id="5" pos="515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und  Highlight">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5F4A21E3-656D-09D3-E25B-4A5995D81DE1}"/>
              </a:ext>
            </a:extLst>
          </p:cNvPr>
          <p:cNvGraphicFramePr>
            <a:graphicFrameLocks noChangeAspect="1"/>
          </p:cNvGraphicFramePr>
          <p:nvPr userDrawn="1">
            <p:custDataLst>
              <p:tags r:id="rId1"/>
            </p:custDataLst>
            <p:extLst>
              <p:ext uri="{D42A27DB-BD31-4B8C-83A1-F6EECF244321}">
                <p14:modId xmlns:p14="http://schemas.microsoft.com/office/powerpoint/2010/main" val="40635766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9" name="think-cell data - do not delete" hidden="1">
                        <a:extLst>
                          <a:ext uri="{FF2B5EF4-FFF2-40B4-BE49-F238E27FC236}">
                            <a16:creationId xmlns:a16="http://schemas.microsoft.com/office/drawing/2014/main" id="{5F4A21E3-656D-09D3-E25B-4A5995D81DE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Freihandform: Form 12">
            <a:extLst>
              <a:ext uri="{FF2B5EF4-FFF2-40B4-BE49-F238E27FC236}">
                <a16:creationId xmlns:a16="http://schemas.microsoft.com/office/drawing/2014/main" id="{2CCCC541-4D05-C5A2-4590-3EA07BBE9BCE}"/>
              </a:ext>
            </a:extLst>
          </p:cNvPr>
          <p:cNvSpPr/>
          <p:nvPr userDrawn="1"/>
        </p:nvSpPr>
        <p:spPr>
          <a:xfrm>
            <a:off x="6242844" y="0"/>
            <a:ext cx="5949156" cy="5949951"/>
          </a:xfrm>
          <a:custGeom>
            <a:avLst/>
            <a:gdLst>
              <a:gd name="connsiteX0" fmla="*/ 1487488 w 5949156"/>
              <a:gd name="connsiteY0" fmla="*/ 0 h 5949951"/>
              <a:gd name="connsiteX1" fmla="*/ 5949156 w 5949156"/>
              <a:gd name="connsiteY1" fmla="*/ 0 h 5949951"/>
              <a:gd name="connsiteX2" fmla="*/ 5949156 w 5949156"/>
              <a:gd name="connsiteY2" fmla="*/ 5949951 h 5949951"/>
              <a:gd name="connsiteX3" fmla="*/ 0 w 5949156"/>
              <a:gd name="connsiteY3" fmla="*/ 5949951 h 5949951"/>
            </a:gdLst>
            <a:ahLst/>
            <a:cxnLst>
              <a:cxn ang="0">
                <a:pos x="connsiteX0" y="connsiteY0"/>
              </a:cxn>
              <a:cxn ang="0">
                <a:pos x="connsiteX1" y="connsiteY1"/>
              </a:cxn>
              <a:cxn ang="0">
                <a:pos x="connsiteX2" y="connsiteY2"/>
              </a:cxn>
              <a:cxn ang="0">
                <a:pos x="connsiteX3" y="connsiteY3"/>
              </a:cxn>
            </a:cxnLst>
            <a:rect l="l" t="t" r="r" b="b"/>
            <a:pathLst>
              <a:path w="5949156" h="5949951">
                <a:moveTo>
                  <a:pt x="1487488" y="0"/>
                </a:moveTo>
                <a:lnTo>
                  <a:pt x="5949156" y="0"/>
                </a:lnTo>
                <a:lnTo>
                  <a:pt x="5949156" y="5949951"/>
                </a:lnTo>
                <a:lnTo>
                  <a:pt x="0" y="5949951"/>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5534CFFA-1487-7D39-317A-4907063545F2}"/>
              </a:ext>
            </a:extLst>
          </p:cNvPr>
          <p:cNvSpPr>
            <a:spLocks noGrp="1"/>
          </p:cNvSpPr>
          <p:nvPr>
            <p:ph type="title"/>
          </p:nvPr>
        </p:nvSpPr>
        <p:spPr>
          <a:xfrm>
            <a:off x="407988" y="454025"/>
            <a:ext cx="6588236" cy="369332"/>
          </a:xfrm>
        </p:spPr>
        <p:txBody>
          <a:bodyPr vert="horz"/>
          <a:lstStyle/>
          <a:p>
            <a:r>
              <a:rPr lang="de-DE" dirty="0"/>
              <a:t>Mastertitelformat bearbeiten</a:t>
            </a:r>
            <a:endParaRPr lang="en-US" dirty="0"/>
          </a:p>
        </p:txBody>
      </p:sp>
      <p:sp>
        <p:nvSpPr>
          <p:cNvPr id="3" name="Inhaltsplatzhalter 2">
            <a:extLst>
              <a:ext uri="{FF2B5EF4-FFF2-40B4-BE49-F238E27FC236}">
                <a16:creationId xmlns:a16="http://schemas.microsoft.com/office/drawing/2014/main" id="{755F743E-538B-29FE-6C90-176E37158F5C}"/>
              </a:ext>
            </a:extLst>
          </p:cNvPr>
          <p:cNvSpPr>
            <a:spLocks noGrp="1"/>
          </p:cNvSpPr>
          <p:nvPr>
            <p:ph idx="1"/>
          </p:nvPr>
        </p:nvSpPr>
        <p:spPr>
          <a:xfrm>
            <a:off x="407988" y="1484313"/>
            <a:ext cx="5541170" cy="41290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Fußzeilenplatzhalter 4">
            <a:extLst>
              <a:ext uri="{FF2B5EF4-FFF2-40B4-BE49-F238E27FC236}">
                <a16:creationId xmlns:a16="http://schemas.microsoft.com/office/drawing/2014/main" id="{09798FC3-8CB0-271C-5D80-C27CDCE7182A}"/>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58A35F58-BD5F-B817-6139-1A38B0AE2ABD}"/>
              </a:ext>
            </a:extLst>
          </p:cNvPr>
          <p:cNvSpPr>
            <a:spLocks noGrp="1"/>
          </p:cNvSpPr>
          <p:nvPr>
            <p:ph type="sldNum" sz="quarter" idx="12"/>
          </p:nvPr>
        </p:nvSpPr>
        <p:spPr/>
        <p:txBody>
          <a:bodyPr/>
          <a:lstStyle/>
          <a:p>
            <a:fld id="{1FB206FC-A9AA-4198-92E3-6578A537B3C6}" type="slidenum">
              <a:rPr lang="en-US" smtClean="0"/>
              <a:t>‹#›</a:t>
            </a:fld>
            <a:endParaRPr lang="en-US"/>
          </a:p>
        </p:txBody>
      </p:sp>
      <p:sp>
        <p:nvSpPr>
          <p:cNvPr id="8" name="Textplatzhalter 7">
            <a:extLst>
              <a:ext uri="{FF2B5EF4-FFF2-40B4-BE49-F238E27FC236}">
                <a16:creationId xmlns:a16="http://schemas.microsoft.com/office/drawing/2014/main" id="{1EB16BA9-536E-F5EE-8923-CEC3450E810E}"/>
              </a:ext>
            </a:extLst>
          </p:cNvPr>
          <p:cNvSpPr>
            <a:spLocks noGrp="1"/>
          </p:cNvSpPr>
          <p:nvPr>
            <p:ph type="body" sz="quarter" idx="13" hasCustomPrompt="1"/>
          </p:nvPr>
        </p:nvSpPr>
        <p:spPr>
          <a:xfrm>
            <a:off x="407989" y="875506"/>
            <a:ext cx="6588236" cy="276999"/>
          </a:xfrm>
        </p:spPr>
        <p:txBody>
          <a:bodyPr wrap="square">
            <a:spAutoFit/>
          </a:bodyPr>
          <a:lstStyle>
            <a:lvl1pPr marL="0" indent="0">
              <a:buNone/>
              <a:defRPr sz="1800">
                <a:solidFill>
                  <a:schemeClr val="accent6"/>
                </a:solidFill>
              </a:defRPr>
            </a:lvl1pPr>
            <a:lvl2pPr marL="216000" indent="0">
              <a:buNone/>
              <a:defRPr sz="1800">
                <a:solidFill>
                  <a:schemeClr val="accent4"/>
                </a:solidFill>
              </a:defRPr>
            </a:lvl2pPr>
            <a:lvl3pPr marL="432000" indent="0">
              <a:buNone/>
              <a:defRPr sz="1800">
                <a:solidFill>
                  <a:schemeClr val="accent4"/>
                </a:solidFill>
              </a:defRPr>
            </a:lvl3pPr>
            <a:lvl4pPr marL="648000" indent="0">
              <a:buNone/>
              <a:defRPr sz="1800">
                <a:solidFill>
                  <a:schemeClr val="accent4"/>
                </a:solidFill>
              </a:defRPr>
            </a:lvl4pPr>
            <a:lvl5pPr marL="864000" indent="0">
              <a:buNone/>
              <a:defRPr sz="1800">
                <a:solidFill>
                  <a:schemeClr val="accent4"/>
                </a:solidFill>
              </a:defRPr>
            </a:lvl5pPr>
          </a:lstStyle>
          <a:p>
            <a:pPr lvl="0"/>
            <a:r>
              <a:rPr lang="de-DE" dirty="0" err="1"/>
              <a:t>Subtitle</a:t>
            </a:r>
            <a:r>
              <a:rPr lang="de-DE" dirty="0"/>
              <a:t>, </a:t>
            </a:r>
            <a:r>
              <a:rPr lang="de-DE" dirty="0" err="1"/>
              <a:t>Aptos</a:t>
            </a:r>
            <a:r>
              <a:rPr lang="de-DE" dirty="0"/>
              <a:t>, 18pt</a:t>
            </a:r>
            <a:endParaRPr lang="en-US" dirty="0"/>
          </a:p>
        </p:txBody>
      </p:sp>
      <p:pic>
        <p:nvPicPr>
          <p:cNvPr id="10" name="Grafik 9">
            <a:extLst>
              <a:ext uri="{FF2B5EF4-FFF2-40B4-BE49-F238E27FC236}">
                <a16:creationId xmlns:a16="http://schemas.microsoft.com/office/drawing/2014/main" id="{6A97C408-08DB-8F33-BF11-91F296BF4532}"/>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4762" b="1453"/>
          <a:stretch/>
        </p:blipFill>
        <p:spPr>
          <a:xfrm rot="10800000">
            <a:off x="6877050" y="0"/>
            <a:ext cx="5314950" cy="5499602"/>
          </a:xfrm>
          <a:prstGeom prst="rect">
            <a:avLst/>
          </a:prstGeom>
        </p:spPr>
      </p:pic>
      <p:sp>
        <p:nvSpPr>
          <p:cNvPr id="16" name="Inhaltsplatzhalter 2">
            <a:extLst>
              <a:ext uri="{FF2B5EF4-FFF2-40B4-BE49-F238E27FC236}">
                <a16:creationId xmlns:a16="http://schemas.microsoft.com/office/drawing/2014/main" id="{C29C1775-9AAC-4332-3638-A871E4A74736}"/>
              </a:ext>
            </a:extLst>
          </p:cNvPr>
          <p:cNvSpPr>
            <a:spLocks noGrp="1"/>
          </p:cNvSpPr>
          <p:nvPr>
            <p:ph idx="14"/>
          </p:nvPr>
        </p:nvSpPr>
        <p:spPr>
          <a:xfrm>
            <a:off x="7751763" y="1484313"/>
            <a:ext cx="4032249" cy="412908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190673510"/>
      </p:ext>
    </p:extLst>
  </p:cSld>
  <p:clrMapOvr>
    <a:masterClrMapping/>
  </p:clrMapOvr>
  <p:extLst>
    <p:ext uri="{DCECCB84-F9BA-43D5-87BE-67443E8EF086}">
      <p15:sldGuideLst xmlns:p15="http://schemas.microsoft.com/office/powerpoint/2012/main">
        <p15:guide id="1" orient="horz" pos="550">
          <p15:clr>
            <a:srgbClr val="FBAE40"/>
          </p15:clr>
        </p15:guide>
        <p15:guide id="3" pos="3931">
          <p15:clr>
            <a:srgbClr val="FBAE40"/>
          </p15:clr>
        </p15:guide>
        <p15:guide id="4" pos="3749">
          <p15:clr>
            <a:srgbClr val="FBAE40"/>
          </p15:clr>
        </p15:guide>
        <p15:guide id="5" pos="488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halt und Bild rechts">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5F4A21E3-656D-09D3-E25B-4A5995D81DE1}"/>
              </a:ext>
            </a:extLst>
          </p:cNvPr>
          <p:cNvGraphicFramePr>
            <a:graphicFrameLocks noChangeAspect="1"/>
          </p:cNvGraphicFramePr>
          <p:nvPr userDrawn="1">
            <p:custDataLst>
              <p:tags r:id="rId1"/>
            </p:custDataLst>
            <p:extLst>
              <p:ext uri="{D42A27DB-BD31-4B8C-83A1-F6EECF244321}">
                <p14:modId xmlns:p14="http://schemas.microsoft.com/office/powerpoint/2010/main" val="308030182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9" name="think-cell data - do not delete" hidden="1">
                        <a:extLst>
                          <a:ext uri="{FF2B5EF4-FFF2-40B4-BE49-F238E27FC236}">
                            <a16:creationId xmlns:a16="http://schemas.microsoft.com/office/drawing/2014/main" id="{5F4A21E3-656D-09D3-E25B-4A5995D81DE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Grafik 3">
            <a:extLst>
              <a:ext uri="{FF2B5EF4-FFF2-40B4-BE49-F238E27FC236}">
                <a16:creationId xmlns:a16="http://schemas.microsoft.com/office/drawing/2014/main" id="{CF63F060-2E45-EECA-8295-5B783EB8D3B9}"/>
              </a:ext>
            </a:extLst>
          </p:cNvPr>
          <p:cNvPicPr>
            <a:picLocks noChangeAspect="1"/>
          </p:cNvPicPr>
          <p:nvPr userDrawn="1"/>
        </p:nvPicPr>
        <p:blipFill rotWithShape="1">
          <a:blip r:embed="rId5">
            <a:alphaModFix amt="60000"/>
            <a:extLst>
              <a:ext uri="{96DAC541-7B7A-43D3-8B79-37D633B846F1}">
                <asvg:svgBlip xmlns:asvg="http://schemas.microsoft.com/office/drawing/2016/SVG/main" r:embed="rId6"/>
              </a:ext>
            </a:extLst>
          </a:blip>
          <a:srcRect l="1439" b="1619"/>
          <a:stretch/>
        </p:blipFill>
        <p:spPr>
          <a:xfrm>
            <a:off x="0" y="1701539"/>
            <a:ext cx="5165891" cy="5156461"/>
          </a:xfrm>
          <a:prstGeom prst="rect">
            <a:avLst/>
          </a:prstGeom>
        </p:spPr>
      </p:pic>
      <p:sp>
        <p:nvSpPr>
          <p:cNvPr id="2" name="Titel 1">
            <a:extLst>
              <a:ext uri="{FF2B5EF4-FFF2-40B4-BE49-F238E27FC236}">
                <a16:creationId xmlns:a16="http://schemas.microsoft.com/office/drawing/2014/main" id="{5534CFFA-1487-7D39-317A-4907063545F2}"/>
              </a:ext>
            </a:extLst>
          </p:cNvPr>
          <p:cNvSpPr>
            <a:spLocks noGrp="1"/>
          </p:cNvSpPr>
          <p:nvPr>
            <p:ph type="title"/>
          </p:nvPr>
        </p:nvSpPr>
        <p:spPr>
          <a:xfrm>
            <a:off x="407988" y="454025"/>
            <a:ext cx="6588236" cy="369332"/>
          </a:xfrm>
        </p:spPr>
        <p:txBody>
          <a:bodyPr vert="horz"/>
          <a:lstStyle/>
          <a:p>
            <a:r>
              <a:rPr lang="de-DE" dirty="0"/>
              <a:t>Mastertitelformat bearbeiten</a:t>
            </a:r>
            <a:endParaRPr lang="en-US" dirty="0"/>
          </a:p>
        </p:txBody>
      </p:sp>
      <p:sp>
        <p:nvSpPr>
          <p:cNvPr id="3" name="Inhaltsplatzhalter 2">
            <a:extLst>
              <a:ext uri="{FF2B5EF4-FFF2-40B4-BE49-F238E27FC236}">
                <a16:creationId xmlns:a16="http://schemas.microsoft.com/office/drawing/2014/main" id="{755F743E-538B-29FE-6C90-176E37158F5C}"/>
              </a:ext>
            </a:extLst>
          </p:cNvPr>
          <p:cNvSpPr>
            <a:spLocks noGrp="1"/>
          </p:cNvSpPr>
          <p:nvPr>
            <p:ph idx="1"/>
          </p:nvPr>
        </p:nvSpPr>
        <p:spPr>
          <a:xfrm>
            <a:off x="407988" y="1484313"/>
            <a:ext cx="5541170" cy="446563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Fußzeilenplatzhalter 4">
            <a:extLst>
              <a:ext uri="{FF2B5EF4-FFF2-40B4-BE49-F238E27FC236}">
                <a16:creationId xmlns:a16="http://schemas.microsoft.com/office/drawing/2014/main" id="{09798FC3-8CB0-271C-5D80-C27CDCE7182A}"/>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58A35F58-BD5F-B817-6139-1A38B0AE2ABD}"/>
              </a:ext>
            </a:extLst>
          </p:cNvPr>
          <p:cNvSpPr>
            <a:spLocks noGrp="1"/>
          </p:cNvSpPr>
          <p:nvPr>
            <p:ph type="sldNum" sz="quarter" idx="12"/>
          </p:nvPr>
        </p:nvSpPr>
        <p:spPr/>
        <p:txBody>
          <a:bodyPr/>
          <a:lstStyle/>
          <a:p>
            <a:fld id="{1FB206FC-A9AA-4198-92E3-6578A537B3C6}" type="slidenum">
              <a:rPr lang="en-US" smtClean="0"/>
              <a:t>‹#›</a:t>
            </a:fld>
            <a:endParaRPr lang="en-US"/>
          </a:p>
        </p:txBody>
      </p:sp>
      <p:sp>
        <p:nvSpPr>
          <p:cNvPr id="8" name="Textplatzhalter 7">
            <a:extLst>
              <a:ext uri="{FF2B5EF4-FFF2-40B4-BE49-F238E27FC236}">
                <a16:creationId xmlns:a16="http://schemas.microsoft.com/office/drawing/2014/main" id="{1EB16BA9-536E-F5EE-8923-CEC3450E810E}"/>
              </a:ext>
            </a:extLst>
          </p:cNvPr>
          <p:cNvSpPr>
            <a:spLocks noGrp="1"/>
          </p:cNvSpPr>
          <p:nvPr>
            <p:ph type="body" sz="quarter" idx="13" hasCustomPrompt="1"/>
          </p:nvPr>
        </p:nvSpPr>
        <p:spPr>
          <a:xfrm>
            <a:off x="407989" y="875506"/>
            <a:ext cx="6588236" cy="276999"/>
          </a:xfrm>
        </p:spPr>
        <p:txBody>
          <a:bodyPr wrap="square">
            <a:spAutoFit/>
          </a:bodyPr>
          <a:lstStyle>
            <a:lvl1pPr marL="0" indent="0">
              <a:buNone/>
              <a:defRPr sz="1800">
                <a:solidFill>
                  <a:schemeClr val="accent6"/>
                </a:solidFill>
              </a:defRPr>
            </a:lvl1pPr>
            <a:lvl2pPr marL="216000" indent="0">
              <a:buNone/>
              <a:defRPr sz="1800">
                <a:solidFill>
                  <a:schemeClr val="accent4"/>
                </a:solidFill>
              </a:defRPr>
            </a:lvl2pPr>
            <a:lvl3pPr marL="432000" indent="0">
              <a:buNone/>
              <a:defRPr sz="1800">
                <a:solidFill>
                  <a:schemeClr val="accent4"/>
                </a:solidFill>
              </a:defRPr>
            </a:lvl3pPr>
            <a:lvl4pPr marL="648000" indent="0">
              <a:buNone/>
              <a:defRPr sz="1800">
                <a:solidFill>
                  <a:schemeClr val="accent4"/>
                </a:solidFill>
              </a:defRPr>
            </a:lvl4pPr>
            <a:lvl5pPr marL="864000" indent="0">
              <a:buNone/>
              <a:defRPr sz="1800">
                <a:solidFill>
                  <a:schemeClr val="accent4"/>
                </a:solidFill>
              </a:defRPr>
            </a:lvl5pPr>
          </a:lstStyle>
          <a:p>
            <a:pPr lvl="0"/>
            <a:r>
              <a:rPr lang="de-DE" dirty="0" err="1"/>
              <a:t>Subtitle</a:t>
            </a:r>
            <a:r>
              <a:rPr lang="de-DE" dirty="0"/>
              <a:t>, </a:t>
            </a:r>
            <a:r>
              <a:rPr lang="de-DE" dirty="0" err="1"/>
              <a:t>Aptos</a:t>
            </a:r>
            <a:r>
              <a:rPr lang="de-DE" dirty="0"/>
              <a:t>, 18pt</a:t>
            </a:r>
            <a:endParaRPr lang="en-US" dirty="0"/>
          </a:p>
        </p:txBody>
      </p:sp>
      <p:sp>
        <p:nvSpPr>
          <p:cNvPr id="15" name="Bildplatzhalter 14">
            <a:extLst>
              <a:ext uri="{FF2B5EF4-FFF2-40B4-BE49-F238E27FC236}">
                <a16:creationId xmlns:a16="http://schemas.microsoft.com/office/drawing/2014/main" id="{A677A06D-C018-6AB1-84F7-E60A1F21B83C}"/>
              </a:ext>
            </a:extLst>
          </p:cNvPr>
          <p:cNvSpPr>
            <a:spLocks noGrp="1"/>
          </p:cNvSpPr>
          <p:nvPr>
            <p:ph type="pic" sz="quarter" idx="14"/>
          </p:nvPr>
        </p:nvSpPr>
        <p:spPr>
          <a:xfrm>
            <a:off x="6242844" y="-1"/>
            <a:ext cx="5949156" cy="5949951"/>
          </a:xfrm>
          <a:custGeom>
            <a:avLst/>
            <a:gdLst>
              <a:gd name="connsiteX0" fmla="*/ 1487488 w 5949156"/>
              <a:gd name="connsiteY0" fmla="*/ 0 h 5949951"/>
              <a:gd name="connsiteX1" fmla="*/ 5949156 w 5949156"/>
              <a:gd name="connsiteY1" fmla="*/ 0 h 5949951"/>
              <a:gd name="connsiteX2" fmla="*/ 5949156 w 5949156"/>
              <a:gd name="connsiteY2" fmla="*/ 5949951 h 5949951"/>
              <a:gd name="connsiteX3" fmla="*/ 0 w 5949156"/>
              <a:gd name="connsiteY3" fmla="*/ 5949951 h 5949951"/>
            </a:gdLst>
            <a:ahLst/>
            <a:cxnLst>
              <a:cxn ang="0">
                <a:pos x="connsiteX0" y="connsiteY0"/>
              </a:cxn>
              <a:cxn ang="0">
                <a:pos x="connsiteX1" y="connsiteY1"/>
              </a:cxn>
              <a:cxn ang="0">
                <a:pos x="connsiteX2" y="connsiteY2"/>
              </a:cxn>
              <a:cxn ang="0">
                <a:pos x="connsiteX3" y="connsiteY3"/>
              </a:cxn>
            </a:cxnLst>
            <a:rect l="l" t="t" r="r" b="b"/>
            <a:pathLst>
              <a:path w="5949156" h="5949951">
                <a:moveTo>
                  <a:pt x="1487488" y="0"/>
                </a:moveTo>
                <a:lnTo>
                  <a:pt x="5949156" y="0"/>
                </a:lnTo>
                <a:lnTo>
                  <a:pt x="5949156" y="5949951"/>
                </a:lnTo>
                <a:lnTo>
                  <a:pt x="0" y="5949951"/>
                </a:lnTo>
                <a:close/>
              </a:path>
            </a:pathLst>
          </a:custGeom>
          <a:solidFill>
            <a:schemeClr val="accent5"/>
          </a:solidFill>
        </p:spPr>
        <p:txBody>
          <a:bodyPr wrap="square" lIns="144000" tIns="144000" rIns="144000" bIns="144000">
            <a:noAutofit/>
          </a:bodyPr>
          <a:lstStyle>
            <a:lvl1pPr marL="0" indent="0" algn="r">
              <a:buNone/>
              <a:defRPr sz="1400"/>
            </a:lvl1pPr>
          </a:lstStyle>
          <a:p>
            <a:endParaRPr lang="en-US"/>
          </a:p>
        </p:txBody>
      </p:sp>
    </p:spTree>
    <p:extLst>
      <p:ext uri="{BB962C8B-B14F-4D97-AF65-F5344CB8AC3E}">
        <p14:creationId xmlns:p14="http://schemas.microsoft.com/office/powerpoint/2010/main" val="3743142139"/>
      </p:ext>
    </p:extLst>
  </p:cSld>
  <p:clrMapOvr>
    <a:masterClrMapping/>
  </p:clrMapOvr>
  <p:extLst>
    <p:ext uri="{DCECCB84-F9BA-43D5-87BE-67443E8EF086}">
      <p15:sldGuideLst xmlns:p15="http://schemas.microsoft.com/office/powerpoint/2012/main">
        <p15:guide id="1" orient="horz" pos="550">
          <p15:clr>
            <a:srgbClr val="FBAE40"/>
          </p15:clr>
        </p15:guide>
        <p15:guide id="3" pos="3931" userDrawn="1">
          <p15:clr>
            <a:srgbClr val="FBAE40"/>
          </p15:clr>
        </p15:guide>
        <p15:guide id="4" pos="374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halt und Bild links">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5F4A21E3-656D-09D3-E25B-4A5995D81DE1}"/>
              </a:ext>
            </a:extLst>
          </p:cNvPr>
          <p:cNvGraphicFramePr>
            <a:graphicFrameLocks noChangeAspect="1"/>
          </p:cNvGraphicFramePr>
          <p:nvPr userDrawn="1">
            <p:custDataLst>
              <p:tags r:id="rId1"/>
            </p:custDataLst>
            <p:extLst>
              <p:ext uri="{D42A27DB-BD31-4B8C-83A1-F6EECF244321}">
                <p14:modId xmlns:p14="http://schemas.microsoft.com/office/powerpoint/2010/main" val="32869430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9" name="think-cell data - do not delete" hidden="1">
                        <a:extLst>
                          <a:ext uri="{FF2B5EF4-FFF2-40B4-BE49-F238E27FC236}">
                            <a16:creationId xmlns:a16="http://schemas.microsoft.com/office/drawing/2014/main" id="{5F4A21E3-656D-09D3-E25B-4A5995D81DE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Grafik 6">
            <a:extLst>
              <a:ext uri="{FF2B5EF4-FFF2-40B4-BE49-F238E27FC236}">
                <a16:creationId xmlns:a16="http://schemas.microsoft.com/office/drawing/2014/main" id="{4AC2B0C5-1118-D319-554E-6776D0792174}"/>
              </a:ext>
            </a:extLst>
          </p:cNvPr>
          <p:cNvPicPr>
            <a:picLocks noChangeAspect="1"/>
          </p:cNvPicPr>
          <p:nvPr userDrawn="1"/>
        </p:nvPicPr>
        <p:blipFill rotWithShape="1">
          <a:blip r:embed="rId5">
            <a:alphaModFix amt="60000"/>
            <a:extLst>
              <a:ext uri="{96DAC541-7B7A-43D3-8B79-37D633B846F1}">
                <asvg:svgBlip xmlns:asvg="http://schemas.microsoft.com/office/drawing/2016/SVG/main" r:embed="rId6"/>
              </a:ext>
            </a:extLst>
          </a:blip>
          <a:srcRect l="1439" b="1619"/>
          <a:stretch/>
        </p:blipFill>
        <p:spPr>
          <a:xfrm rot="10800000">
            <a:off x="7026108" y="-2"/>
            <a:ext cx="5165891" cy="5156461"/>
          </a:xfrm>
          <a:prstGeom prst="rect">
            <a:avLst/>
          </a:prstGeom>
        </p:spPr>
      </p:pic>
      <p:sp>
        <p:nvSpPr>
          <p:cNvPr id="2" name="Titel 1">
            <a:extLst>
              <a:ext uri="{FF2B5EF4-FFF2-40B4-BE49-F238E27FC236}">
                <a16:creationId xmlns:a16="http://schemas.microsoft.com/office/drawing/2014/main" id="{5534CFFA-1487-7D39-317A-4907063545F2}"/>
              </a:ext>
            </a:extLst>
          </p:cNvPr>
          <p:cNvSpPr>
            <a:spLocks noGrp="1"/>
          </p:cNvSpPr>
          <p:nvPr>
            <p:ph type="title"/>
          </p:nvPr>
        </p:nvSpPr>
        <p:spPr>
          <a:xfrm>
            <a:off x="407988" y="454025"/>
            <a:ext cx="6588236" cy="369332"/>
          </a:xfrm>
        </p:spPr>
        <p:txBody>
          <a:bodyPr vert="horz"/>
          <a:lstStyle/>
          <a:p>
            <a:r>
              <a:rPr lang="de-DE" dirty="0"/>
              <a:t>Mastertitelformat bearbeiten</a:t>
            </a:r>
            <a:endParaRPr lang="en-US" dirty="0"/>
          </a:p>
        </p:txBody>
      </p:sp>
      <p:sp>
        <p:nvSpPr>
          <p:cNvPr id="3" name="Inhaltsplatzhalter 2">
            <a:extLst>
              <a:ext uri="{FF2B5EF4-FFF2-40B4-BE49-F238E27FC236}">
                <a16:creationId xmlns:a16="http://schemas.microsoft.com/office/drawing/2014/main" id="{755F743E-538B-29FE-6C90-176E37158F5C}"/>
              </a:ext>
            </a:extLst>
          </p:cNvPr>
          <p:cNvSpPr>
            <a:spLocks noGrp="1"/>
          </p:cNvSpPr>
          <p:nvPr>
            <p:ph idx="1"/>
          </p:nvPr>
        </p:nvSpPr>
        <p:spPr>
          <a:xfrm>
            <a:off x="6240463" y="1484313"/>
            <a:ext cx="5543550" cy="446563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8" name="Textplatzhalter 7">
            <a:extLst>
              <a:ext uri="{FF2B5EF4-FFF2-40B4-BE49-F238E27FC236}">
                <a16:creationId xmlns:a16="http://schemas.microsoft.com/office/drawing/2014/main" id="{1EB16BA9-536E-F5EE-8923-CEC3450E810E}"/>
              </a:ext>
            </a:extLst>
          </p:cNvPr>
          <p:cNvSpPr>
            <a:spLocks noGrp="1"/>
          </p:cNvSpPr>
          <p:nvPr>
            <p:ph type="body" sz="quarter" idx="13" hasCustomPrompt="1"/>
          </p:nvPr>
        </p:nvSpPr>
        <p:spPr>
          <a:xfrm>
            <a:off x="407989" y="875506"/>
            <a:ext cx="6588236" cy="276999"/>
          </a:xfrm>
        </p:spPr>
        <p:txBody>
          <a:bodyPr wrap="square">
            <a:spAutoFit/>
          </a:bodyPr>
          <a:lstStyle>
            <a:lvl1pPr marL="0" indent="0">
              <a:buNone/>
              <a:defRPr sz="1800">
                <a:solidFill>
                  <a:schemeClr val="accent6"/>
                </a:solidFill>
              </a:defRPr>
            </a:lvl1pPr>
            <a:lvl2pPr marL="216000" indent="0">
              <a:buNone/>
              <a:defRPr sz="1800">
                <a:solidFill>
                  <a:schemeClr val="accent4"/>
                </a:solidFill>
              </a:defRPr>
            </a:lvl2pPr>
            <a:lvl3pPr marL="432000" indent="0">
              <a:buNone/>
              <a:defRPr sz="1800">
                <a:solidFill>
                  <a:schemeClr val="accent4"/>
                </a:solidFill>
              </a:defRPr>
            </a:lvl3pPr>
            <a:lvl4pPr marL="648000" indent="0">
              <a:buNone/>
              <a:defRPr sz="1800">
                <a:solidFill>
                  <a:schemeClr val="accent4"/>
                </a:solidFill>
              </a:defRPr>
            </a:lvl4pPr>
            <a:lvl5pPr marL="864000" indent="0">
              <a:buNone/>
              <a:defRPr sz="1800">
                <a:solidFill>
                  <a:schemeClr val="accent4"/>
                </a:solidFill>
              </a:defRPr>
            </a:lvl5pPr>
          </a:lstStyle>
          <a:p>
            <a:pPr lvl="0"/>
            <a:r>
              <a:rPr lang="de-DE" dirty="0" err="1"/>
              <a:t>Subtitle</a:t>
            </a:r>
            <a:r>
              <a:rPr lang="de-DE" dirty="0"/>
              <a:t>, </a:t>
            </a:r>
            <a:r>
              <a:rPr lang="de-DE" dirty="0" err="1"/>
              <a:t>Aptos</a:t>
            </a:r>
            <a:r>
              <a:rPr lang="de-DE" dirty="0"/>
              <a:t>, 18pt</a:t>
            </a:r>
            <a:endParaRPr lang="en-US" dirty="0"/>
          </a:p>
        </p:txBody>
      </p:sp>
      <p:sp>
        <p:nvSpPr>
          <p:cNvPr id="19" name="Bildplatzhalter 18">
            <a:extLst>
              <a:ext uri="{FF2B5EF4-FFF2-40B4-BE49-F238E27FC236}">
                <a16:creationId xmlns:a16="http://schemas.microsoft.com/office/drawing/2014/main" id="{C6672BDF-B650-1CD4-B16F-D72BF78861A4}"/>
              </a:ext>
            </a:extLst>
          </p:cNvPr>
          <p:cNvSpPr>
            <a:spLocks noGrp="1"/>
          </p:cNvSpPr>
          <p:nvPr>
            <p:ph type="pic" sz="quarter" idx="15"/>
          </p:nvPr>
        </p:nvSpPr>
        <p:spPr>
          <a:xfrm>
            <a:off x="0" y="1484312"/>
            <a:ext cx="5951538" cy="5373688"/>
          </a:xfrm>
          <a:custGeom>
            <a:avLst/>
            <a:gdLst>
              <a:gd name="connsiteX0" fmla="*/ 0 w 5951538"/>
              <a:gd name="connsiteY0" fmla="*/ 0 h 5373688"/>
              <a:gd name="connsiteX1" fmla="*/ 5951538 w 5951538"/>
              <a:gd name="connsiteY1" fmla="*/ 0 h 5373688"/>
              <a:gd name="connsiteX2" fmla="*/ 4608116 w 5951538"/>
              <a:gd name="connsiteY2" fmla="*/ 5373688 h 5373688"/>
              <a:gd name="connsiteX3" fmla="*/ 0 w 5951538"/>
              <a:gd name="connsiteY3" fmla="*/ 5373688 h 5373688"/>
            </a:gdLst>
            <a:ahLst/>
            <a:cxnLst>
              <a:cxn ang="0">
                <a:pos x="connsiteX0" y="connsiteY0"/>
              </a:cxn>
              <a:cxn ang="0">
                <a:pos x="connsiteX1" y="connsiteY1"/>
              </a:cxn>
              <a:cxn ang="0">
                <a:pos x="connsiteX2" y="connsiteY2"/>
              </a:cxn>
              <a:cxn ang="0">
                <a:pos x="connsiteX3" y="connsiteY3"/>
              </a:cxn>
            </a:cxnLst>
            <a:rect l="l" t="t" r="r" b="b"/>
            <a:pathLst>
              <a:path w="5951538" h="5373688">
                <a:moveTo>
                  <a:pt x="0" y="0"/>
                </a:moveTo>
                <a:lnTo>
                  <a:pt x="5951538" y="0"/>
                </a:lnTo>
                <a:lnTo>
                  <a:pt x="4608116" y="5373688"/>
                </a:lnTo>
                <a:lnTo>
                  <a:pt x="0" y="5373688"/>
                </a:lnTo>
                <a:close/>
              </a:path>
            </a:pathLst>
          </a:custGeom>
          <a:solidFill>
            <a:schemeClr val="accent5"/>
          </a:solidFill>
        </p:spPr>
        <p:txBody>
          <a:bodyPr wrap="square" lIns="144000" tIns="144000" rIns="144000" bIns="144000">
            <a:noAutofit/>
          </a:bodyPr>
          <a:lstStyle>
            <a:lvl1pPr marL="0" indent="0">
              <a:buNone/>
              <a:defRPr sz="1400"/>
            </a:lvl1pPr>
          </a:lstStyle>
          <a:p>
            <a:endParaRPr lang="en-US"/>
          </a:p>
        </p:txBody>
      </p:sp>
      <p:sp>
        <p:nvSpPr>
          <p:cNvPr id="5" name="Fußzeilenplatzhalter 4">
            <a:extLst>
              <a:ext uri="{FF2B5EF4-FFF2-40B4-BE49-F238E27FC236}">
                <a16:creationId xmlns:a16="http://schemas.microsoft.com/office/drawing/2014/main" id="{09798FC3-8CB0-271C-5D80-C27CDCE7182A}"/>
              </a:ext>
            </a:extLst>
          </p:cNvPr>
          <p:cNvSpPr>
            <a:spLocks noGrp="1"/>
          </p:cNvSpPr>
          <p:nvPr>
            <p:ph type="ftr" sz="quarter" idx="11"/>
          </p:nvPr>
        </p:nvSpPr>
        <p:spPr/>
        <p:txBody>
          <a:bodyPr/>
          <a:lstStyle/>
          <a:p>
            <a:endParaRPr lang="en-US" dirty="0"/>
          </a:p>
        </p:txBody>
      </p:sp>
      <p:sp>
        <p:nvSpPr>
          <p:cNvPr id="6" name="Foliennummernplatzhalter 5">
            <a:extLst>
              <a:ext uri="{FF2B5EF4-FFF2-40B4-BE49-F238E27FC236}">
                <a16:creationId xmlns:a16="http://schemas.microsoft.com/office/drawing/2014/main" id="{58A35F58-BD5F-B817-6139-1A38B0AE2ABD}"/>
              </a:ext>
            </a:extLst>
          </p:cNvPr>
          <p:cNvSpPr>
            <a:spLocks noGrp="1"/>
          </p:cNvSpPr>
          <p:nvPr>
            <p:ph type="sldNum" sz="quarter" idx="12"/>
          </p:nvPr>
        </p:nvSpPr>
        <p:spPr/>
        <p:txBody>
          <a:bodyPr/>
          <a:lstStyle/>
          <a:p>
            <a:fld id="{1FB206FC-A9AA-4198-92E3-6578A537B3C6}" type="slidenum">
              <a:rPr lang="en-US" smtClean="0"/>
              <a:t>‹#›</a:t>
            </a:fld>
            <a:endParaRPr lang="en-US"/>
          </a:p>
        </p:txBody>
      </p:sp>
    </p:spTree>
    <p:extLst>
      <p:ext uri="{BB962C8B-B14F-4D97-AF65-F5344CB8AC3E}">
        <p14:creationId xmlns:p14="http://schemas.microsoft.com/office/powerpoint/2010/main" val="624824552"/>
      </p:ext>
    </p:extLst>
  </p:cSld>
  <p:clrMapOvr>
    <a:masterClrMapping/>
  </p:clrMapOvr>
  <p:extLst>
    <p:ext uri="{DCECCB84-F9BA-43D5-87BE-67443E8EF086}">
      <p15:sldGuideLst xmlns:p15="http://schemas.microsoft.com/office/powerpoint/2012/main">
        <p15:guide id="1" orient="horz" pos="550">
          <p15:clr>
            <a:srgbClr val="FBAE40"/>
          </p15:clr>
        </p15:guide>
        <p15:guide id="2" pos="3840">
          <p15:clr>
            <a:srgbClr val="FBAE40"/>
          </p15:clr>
        </p15:guide>
        <p15:guide id="3" pos="3931">
          <p15:clr>
            <a:srgbClr val="FBAE40"/>
          </p15:clr>
        </p15:guide>
        <p15:guide id="4" pos="3749"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4CFFA-1487-7D39-317A-4907063545F2}"/>
              </a:ext>
            </a:extLst>
          </p:cNvPr>
          <p:cNvSpPr>
            <a:spLocks noGrp="1"/>
          </p:cNvSpPr>
          <p:nvPr>
            <p:ph type="title"/>
          </p:nvPr>
        </p:nvSpPr>
        <p:spPr/>
        <p:txBody>
          <a:bodyPr/>
          <a:lstStyle/>
          <a:p>
            <a:r>
              <a:rPr lang="de-DE" dirty="0"/>
              <a:t>Mastertitelformat bearbeiten</a:t>
            </a:r>
            <a:endParaRPr lang="en-US" dirty="0"/>
          </a:p>
        </p:txBody>
      </p:sp>
      <p:sp>
        <p:nvSpPr>
          <p:cNvPr id="5" name="Fußzeilenplatzhalter 4">
            <a:extLst>
              <a:ext uri="{FF2B5EF4-FFF2-40B4-BE49-F238E27FC236}">
                <a16:creationId xmlns:a16="http://schemas.microsoft.com/office/drawing/2014/main" id="{09798FC3-8CB0-271C-5D80-C27CDCE7182A}"/>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58A35F58-BD5F-B817-6139-1A38B0AE2ABD}"/>
              </a:ext>
            </a:extLst>
          </p:cNvPr>
          <p:cNvSpPr>
            <a:spLocks noGrp="1"/>
          </p:cNvSpPr>
          <p:nvPr>
            <p:ph type="sldNum" sz="quarter" idx="12"/>
          </p:nvPr>
        </p:nvSpPr>
        <p:spPr/>
        <p:txBody>
          <a:bodyPr/>
          <a:lstStyle/>
          <a:p>
            <a:fld id="{1FB206FC-A9AA-4198-92E3-6578A537B3C6}" type="slidenum">
              <a:rPr lang="en-US" smtClean="0"/>
              <a:t>‹#›</a:t>
            </a:fld>
            <a:endParaRPr lang="en-US"/>
          </a:p>
        </p:txBody>
      </p:sp>
      <p:sp>
        <p:nvSpPr>
          <p:cNvPr id="8" name="Textplatzhalter 7">
            <a:extLst>
              <a:ext uri="{FF2B5EF4-FFF2-40B4-BE49-F238E27FC236}">
                <a16:creationId xmlns:a16="http://schemas.microsoft.com/office/drawing/2014/main" id="{1EB16BA9-536E-F5EE-8923-CEC3450E810E}"/>
              </a:ext>
            </a:extLst>
          </p:cNvPr>
          <p:cNvSpPr>
            <a:spLocks noGrp="1"/>
          </p:cNvSpPr>
          <p:nvPr>
            <p:ph type="body" sz="quarter" idx="13" hasCustomPrompt="1"/>
          </p:nvPr>
        </p:nvSpPr>
        <p:spPr>
          <a:xfrm>
            <a:off x="407988" y="875506"/>
            <a:ext cx="11376025" cy="276999"/>
          </a:xfrm>
        </p:spPr>
        <p:txBody>
          <a:bodyPr>
            <a:spAutoFit/>
          </a:bodyPr>
          <a:lstStyle>
            <a:lvl1pPr marL="0" indent="0">
              <a:buNone/>
              <a:defRPr sz="1800">
                <a:solidFill>
                  <a:schemeClr val="accent6"/>
                </a:solidFill>
              </a:defRPr>
            </a:lvl1pPr>
            <a:lvl2pPr marL="216000" indent="0">
              <a:buNone/>
              <a:defRPr sz="1800">
                <a:solidFill>
                  <a:schemeClr val="accent4"/>
                </a:solidFill>
              </a:defRPr>
            </a:lvl2pPr>
            <a:lvl3pPr marL="432000" indent="0">
              <a:buNone/>
              <a:defRPr sz="1800">
                <a:solidFill>
                  <a:schemeClr val="accent4"/>
                </a:solidFill>
              </a:defRPr>
            </a:lvl3pPr>
            <a:lvl4pPr marL="648000" indent="0">
              <a:buNone/>
              <a:defRPr sz="1800">
                <a:solidFill>
                  <a:schemeClr val="accent4"/>
                </a:solidFill>
              </a:defRPr>
            </a:lvl4pPr>
            <a:lvl5pPr marL="864000" indent="0">
              <a:buNone/>
              <a:defRPr sz="1800">
                <a:solidFill>
                  <a:schemeClr val="accent4"/>
                </a:solidFill>
              </a:defRPr>
            </a:lvl5pPr>
          </a:lstStyle>
          <a:p>
            <a:pPr lvl="0"/>
            <a:r>
              <a:rPr lang="de-DE" dirty="0" err="1"/>
              <a:t>Subtitle</a:t>
            </a:r>
            <a:r>
              <a:rPr lang="de-DE" dirty="0"/>
              <a:t>, </a:t>
            </a:r>
            <a:r>
              <a:rPr lang="de-DE" dirty="0" err="1"/>
              <a:t>Aptos</a:t>
            </a:r>
            <a:r>
              <a:rPr lang="de-DE" dirty="0"/>
              <a:t>, 18pt</a:t>
            </a:r>
            <a:endParaRPr lang="en-US" dirty="0"/>
          </a:p>
        </p:txBody>
      </p:sp>
    </p:spTree>
    <p:extLst>
      <p:ext uri="{BB962C8B-B14F-4D97-AF65-F5344CB8AC3E}">
        <p14:creationId xmlns:p14="http://schemas.microsoft.com/office/powerpoint/2010/main" val="1674337443"/>
      </p:ext>
    </p:extLst>
  </p:cSld>
  <p:clrMapOvr>
    <a:masterClrMapping/>
  </p:clrMapOvr>
  <p:extLst>
    <p:ext uri="{DCECCB84-F9BA-43D5-87BE-67443E8EF086}">
      <p15:sldGuideLst xmlns:p15="http://schemas.microsoft.com/office/powerpoint/2012/main">
        <p15:guide id="1" orient="horz" pos="55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Spielfeld">
    <p:bg>
      <p:bgPr>
        <a:solidFill>
          <a:schemeClr val="bg1"/>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593527B3-87EA-E862-B95B-4105B9D14635}"/>
              </a:ext>
            </a:extLst>
          </p:cNvPr>
          <p:cNvGraphicFramePr>
            <a:graphicFrameLocks noChangeAspect="1"/>
          </p:cNvGraphicFramePr>
          <p:nvPr userDrawn="1">
            <p:custDataLst>
              <p:tags r:id="rId1"/>
            </p:custDataLst>
            <p:extLst>
              <p:ext uri="{D42A27DB-BD31-4B8C-83A1-F6EECF244321}">
                <p14:modId xmlns:p14="http://schemas.microsoft.com/office/powerpoint/2010/main" val="42527045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593527B3-87EA-E862-B95B-4105B9D146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Grafik 3">
            <a:extLst>
              <a:ext uri="{FF2B5EF4-FFF2-40B4-BE49-F238E27FC236}">
                <a16:creationId xmlns:a16="http://schemas.microsoft.com/office/drawing/2014/main" id="{BDDEE896-C9E7-0F1C-1ED8-A1FB5A6D7E7F}"/>
              </a:ext>
            </a:extLst>
          </p:cNvPr>
          <p:cNvPicPr>
            <a:picLocks noChangeAspect="1"/>
          </p:cNvPicPr>
          <p:nvPr userDrawn="1"/>
        </p:nvPicPr>
        <p:blipFill>
          <a:blip r:embed="rId5">
            <a:alphaModFix amt="43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1376222" y="1448932"/>
            <a:ext cx="9439557" cy="4533562"/>
          </a:xfrm>
          <a:prstGeom prst="rect">
            <a:avLst/>
          </a:prstGeom>
          <a:solidFill>
            <a:schemeClr val="bg1"/>
          </a:solidFill>
        </p:spPr>
      </p:pic>
      <p:sp>
        <p:nvSpPr>
          <p:cNvPr id="2" name="Titel 1">
            <a:extLst>
              <a:ext uri="{FF2B5EF4-FFF2-40B4-BE49-F238E27FC236}">
                <a16:creationId xmlns:a16="http://schemas.microsoft.com/office/drawing/2014/main" id="{5534CFFA-1487-7D39-317A-4907063545F2}"/>
              </a:ext>
            </a:extLst>
          </p:cNvPr>
          <p:cNvSpPr>
            <a:spLocks noGrp="1"/>
          </p:cNvSpPr>
          <p:nvPr>
            <p:ph type="title"/>
          </p:nvPr>
        </p:nvSpPr>
        <p:spPr/>
        <p:txBody>
          <a:bodyPr vert="horz"/>
          <a:lstStyle/>
          <a:p>
            <a:r>
              <a:rPr lang="de-DE" dirty="0"/>
              <a:t>Mastertitelformat bearbeiten</a:t>
            </a:r>
            <a:endParaRPr lang="en-US" dirty="0"/>
          </a:p>
        </p:txBody>
      </p:sp>
      <p:sp>
        <p:nvSpPr>
          <p:cNvPr id="5" name="Fußzeilenplatzhalter 4">
            <a:extLst>
              <a:ext uri="{FF2B5EF4-FFF2-40B4-BE49-F238E27FC236}">
                <a16:creationId xmlns:a16="http://schemas.microsoft.com/office/drawing/2014/main" id="{09798FC3-8CB0-271C-5D80-C27CDCE7182A}"/>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58A35F58-BD5F-B817-6139-1A38B0AE2ABD}"/>
              </a:ext>
            </a:extLst>
          </p:cNvPr>
          <p:cNvSpPr>
            <a:spLocks noGrp="1"/>
          </p:cNvSpPr>
          <p:nvPr>
            <p:ph type="sldNum" sz="quarter" idx="12"/>
          </p:nvPr>
        </p:nvSpPr>
        <p:spPr/>
        <p:txBody>
          <a:bodyPr/>
          <a:lstStyle/>
          <a:p>
            <a:fld id="{1FB206FC-A9AA-4198-92E3-6578A537B3C6}" type="slidenum">
              <a:rPr lang="en-US" smtClean="0"/>
              <a:t>‹#›</a:t>
            </a:fld>
            <a:endParaRPr lang="en-US"/>
          </a:p>
        </p:txBody>
      </p:sp>
      <p:sp>
        <p:nvSpPr>
          <p:cNvPr id="8" name="Textplatzhalter 7">
            <a:extLst>
              <a:ext uri="{FF2B5EF4-FFF2-40B4-BE49-F238E27FC236}">
                <a16:creationId xmlns:a16="http://schemas.microsoft.com/office/drawing/2014/main" id="{1EB16BA9-536E-F5EE-8923-CEC3450E810E}"/>
              </a:ext>
            </a:extLst>
          </p:cNvPr>
          <p:cNvSpPr>
            <a:spLocks noGrp="1"/>
          </p:cNvSpPr>
          <p:nvPr>
            <p:ph type="body" sz="quarter" idx="13" hasCustomPrompt="1"/>
          </p:nvPr>
        </p:nvSpPr>
        <p:spPr>
          <a:xfrm>
            <a:off x="407988" y="875506"/>
            <a:ext cx="11376025" cy="276999"/>
          </a:xfrm>
        </p:spPr>
        <p:txBody>
          <a:bodyPr>
            <a:spAutoFit/>
          </a:bodyPr>
          <a:lstStyle>
            <a:lvl1pPr marL="0" indent="0">
              <a:buNone/>
              <a:defRPr sz="1800">
                <a:solidFill>
                  <a:schemeClr val="accent6"/>
                </a:solidFill>
              </a:defRPr>
            </a:lvl1pPr>
            <a:lvl2pPr marL="216000" indent="0">
              <a:buNone/>
              <a:defRPr sz="1800">
                <a:solidFill>
                  <a:schemeClr val="accent4"/>
                </a:solidFill>
              </a:defRPr>
            </a:lvl2pPr>
            <a:lvl3pPr marL="432000" indent="0">
              <a:buNone/>
              <a:defRPr sz="1800">
                <a:solidFill>
                  <a:schemeClr val="accent4"/>
                </a:solidFill>
              </a:defRPr>
            </a:lvl3pPr>
            <a:lvl4pPr marL="648000" indent="0">
              <a:buNone/>
              <a:defRPr sz="1800">
                <a:solidFill>
                  <a:schemeClr val="accent4"/>
                </a:solidFill>
              </a:defRPr>
            </a:lvl4pPr>
            <a:lvl5pPr marL="864000" indent="0">
              <a:buNone/>
              <a:defRPr sz="1800">
                <a:solidFill>
                  <a:schemeClr val="accent4"/>
                </a:solidFill>
              </a:defRPr>
            </a:lvl5pPr>
          </a:lstStyle>
          <a:p>
            <a:pPr lvl="0"/>
            <a:r>
              <a:rPr lang="de-DE" dirty="0" err="1"/>
              <a:t>Subtitle</a:t>
            </a:r>
            <a:r>
              <a:rPr lang="de-DE" dirty="0"/>
              <a:t>, </a:t>
            </a:r>
            <a:r>
              <a:rPr lang="de-DE" dirty="0" err="1"/>
              <a:t>Aptos</a:t>
            </a:r>
            <a:r>
              <a:rPr lang="de-DE" dirty="0"/>
              <a:t>, 18pt</a:t>
            </a:r>
            <a:endParaRPr lang="en-US" dirty="0"/>
          </a:p>
        </p:txBody>
      </p:sp>
      <p:sp>
        <p:nvSpPr>
          <p:cNvPr id="3" name="Inhaltsplatzhalter 2">
            <a:extLst>
              <a:ext uri="{FF2B5EF4-FFF2-40B4-BE49-F238E27FC236}">
                <a16:creationId xmlns:a16="http://schemas.microsoft.com/office/drawing/2014/main" id="{888B6EFF-A6AD-2443-430C-200B1D5FA0A7}"/>
              </a:ext>
            </a:extLst>
          </p:cNvPr>
          <p:cNvSpPr>
            <a:spLocks noGrp="1"/>
          </p:cNvSpPr>
          <p:nvPr>
            <p:ph idx="1"/>
          </p:nvPr>
        </p:nvSpPr>
        <p:spPr>
          <a:xfrm>
            <a:off x="407986" y="1484313"/>
            <a:ext cx="5544014" cy="44656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Inhaltsplatzhalter 2">
            <a:extLst>
              <a:ext uri="{FF2B5EF4-FFF2-40B4-BE49-F238E27FC236}">
                <a16:creationId xmlns:a16="http://schemas.microsoft.com/office/drawing/2014/main" id="{9C5291AA-8EE1-2EC8-4CF7-3832D0501AF9}"/>
              </a:ext>
            </a:extLst>
          </p:cNvPr>
          <p:cNvSpPr>
            <a:spLocks noGrp="1"/>
          </p:cNvSpPr>
          <p:nvPr>
            <p:ph idx="14"/>
          </p:nvPr>
        </p:nvSpPr>
        <p:spPr>
          <a:xfrm>
            <a:off x="6240001" y="1484313"/>
            <a:ext cx="5544014" cy="44656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673729551"/>
      </p:ext>
    </p:extLst>
  </p:cSld>
  <p:clrMapOvr>
    <a:masterClrMapping/>
  </p:clrMapOvr>
  <p:extLst>
    <p:ext uri="{DCECCB84-F9BA-43D5-87BE-67443E8EF086}">
      <p15:sldGuideLst xmlns:p15="http://schemas.microsoft.com/office/powerpoint/2012/main">
        <p15:guide id="1" orient="horz" pos="55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Spielfeldhälfte">
    <p:bg>
      <p:bgPr>
        <a:solidFill>
          <a:schemeClr val="bg1"/>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593527B3-87EA-E862-B95B-4105B9D14635}"/>
              </a:ext>
            </a:extLst>
          </p:cNvPr>
          <p:cNvGraphicFramePr>
            <a:graphicFrameLocks noChangeAspect="1"/>
          </p:cNvGraphicFramePr>
          <p:nvPr userDrawn="1">
            <p:custDataLst>
              <p:tags r:id="rId1"/>
            </p:custDataLst>
            <p:extLst>
              <p:ext uri="{D42A27DB-BD31-4B8C-83A1-F6EECF244321}">
                <p14:modId xmlns:p14="http://schemas.microsoft.com/office/powerpoint/2010/main" val="42527045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593527B3-87EA-E862-B95B-4105B9D146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Grafik 3">
            <a:extLst>
              <a:ext uri="{FF2B5EF4-FFF2-40B4-BE49-F238E27FC236}">
                <a16:creationId xmlns:a16="http://schemas.microsoft.com/office/drawing/2014/main" id="{BDDEE896-C9E7-0F1C-1ED8-A1FB5A6D7E7F}"/>
              </a:ext>
            </a:extLst>
          </p:cNvPr>
          <p:cNvPicPr>
            <a:picLocks noChangeAspect="1"/>
          </p:cNvPicPr>
          <p:nvPr userDrawn="1"/>
        </p:nvPicPr>
        <p:blipFill rotWithShape="1">
          <a:blip r:embed="rId5">
            <a:alphaModFix amt="43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44" r="49608"/>
          <a:stretch/>
        </p:blipFill>
        <p:spPr>
          <a:xfrm rot="5400000">
            <a:off x="3814064" y="1525768"/>
            <a:ext cx="4563872" cy="4349580"/>
          </a:xfrm>
          <a:prstGeom prst="rect">
            <a:avLst/>
          </a:prstGeom>
          <a:solidFill>
            <a:schemeClr val="bg1"/>
          </a:solidFill>
        </p:spPr>
      </p:pic>
      <p:sp>
        <p:nvSpPr>
          <p:cNvPr id="2" name="Titel 1">
            <a:extLst>
              <a:ext uri="{FF2B5EF4-FFF2-40B4-BE49-F238E27FC236}">
                <a16:creationId xmlns:a16="http://schemas.microsoft.com/office/drawing/2014/main" id="{5534CFFA-1487-7D39-317A-4907063545F2}"/>
              </a:ext>
            </a:extLst>
          </p:cNvPr>
          <p:cNvSpPr>
            <a:spLocks noGrp="1"/>
          </p:cNvSpPr>
          <p:nvPr>
            <p:ph type="title"/>
          </p:nvPr>
        </p:nvSpPr>
        <p:spPr/>
        <p:txBody>
          <a:bodyPr vert="horz"/>
          <a:lstStyle/>
          <a:p>
            <a:r>
              <a:rPr lang="de-DE" dirty="0"/>
              <a:t>Mastertitelformat bearbeiten</a:t>
            </a:r>
            <a:endParaRPr lang="en-US" dirty="0"/>
          </a:p>
        </p:txBody>
      </p:sp>
      <p:sp>
        <p:nvSpPr>
          <p:cNvPr id="5" name="Fußzeilenplatzhalter 4">
            <a:extLst>
              <a:ext uri="{FF2B5EF4-FFF2-40B4-BE49-F238E27FC236}">
                <a16:creationId xmlns:a16="http://schemas.microsoft.com/office/drawing/2014/main" id="{09798FC3-8CB0-271C-5D80-C27CDCE7182A}"/>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58A35F58-BD5F-B817-6139-1A38B0AE2ABD}"/>
              </a:ext>
            </a:extLst>
          </p:cNvPr>
          <p:cNvSpPr>
            <a:spLocks noGrp="1"/>
          </p:cNvSpPr>
          <p:nvPr>
            <p:ph type="sldNum" sz="quarter" idx="12"/>
          </p:nvPr>
        </p:nvSpPr>
        <p:spPr/>
        <p:txBody>
          <a:bodyPr/>
          <a:lstStyle/>
          <a:p>
            <a:fld id="{1FB206FC-A9AA-4198-92E3-6578A537B3C6}" type="slidenum">
              <a:rPr lang="en-US" smtClean="0"/>
              <a:t>‹#›</a:t>
            </a:fld>
            <a:endParaRPr lang="en-US"/>
          </a:p>
        </p:txBody>
      </p:sp>
      <p:sp>
        <p:nvSpPr>
          <p:cNvPr id="8" name="Textplatzhalter 7">
            <a:extLst>
              <a:ext uri="{FF2B5EF4-FFF2-40B4-BE49-F238E27FC236}">
                <a16:creationId xmlns:a16="http://schemas.microsoft.com/office/drawing/2014/main" id="{1EB16BA9-536E-F5EE-8923-CEC3450E810E}"/>
              </a:ext>
            </a:extLst>
          </p:cNvPr>
          <p:cNvSpPr>
            <a:spLocks noGrp="1"/>
          </p:cNvSpPr>
          <p:nvPr>
            <p:ph type="body" sz="quarter" idx="13" hasCustomPrompt="1"/>
          </p:nvPr>
        </p:nvSpPr>
        <p:spPr>
          <a:xfrm>
            <a:off x="407988" y="875506"/>
            <a:ext cx="11376025" cy="276999"/>
          </a:xfrm>
        </p:spPr>
        <p:txBody>
          <a:bodyPr>
            <a:spAutoFit/>
          </a:bodyPr>
          <a:lstStyle>
            <a:lvl1pPr marL="0" indent="0">
              <a:buNone/>
              <a:defRPr sz="1800">
                <a:solidFill>
                  <a:schemeClr val="accent6"/>
                </a:solidFill>
              </a:defRPr>
            </a:lvl1pPr>
            <a:lvl2pPr marL="216000" indent="0">
              <a:buNone/>
              <a:defRPr sz="1800">
                <a:solidFill>
                  <a:schemeClr val="accent4"/>
                </a:solidFill>
              </a:defRPr>
            </a:lvl2pPr>
            <a:lvl3pPr marL="432000" indent="0">
              <a:buNone/>
              <a:defRPr sz="1800">
                <a:solidFill>
                  <a:schemeClr val="accent4"/>
                </a:solidFill>
              </a:defRPr>
            </a:lvl3pPr>
            <a:lvl4pPr marL="648000" indent="0">
              <a:buNone/>
              <a:defRPr sz="1800">
                <a:solidFill>
                  <a:schemeClr val="accent4"/>
                </a:solidFill>
              </a:defRPr>
            </a:lvl4pPr>
            <a:lvl5pPr marL="864000" indent="0">
              <a:buNone/>
              <a:defRPr sz="1800">
                <a:solidFill>
                  <a:schemeClr val="accent4"/>
                </a:solidFill>
              </a:defRPr>
            </a:lvl5pPr>
          </a:lstStyle>
          <a:p>
            <a:pPr lvl="0"/>
            <a:r>
              <a:rPr lang="de-DE" dirty="0" err="1"/>
              <a:t>Subtitle</a:t>
            </a:r>
            <a:r>
              <a:rPr lang="de-DE" dirty="0"/>
              <a:t>, </a:t>
            </a:r>
            <a:r>
              <a:rPr lang="de-DE" dirty="0" err="1"/>
              <a:t>Aptos</a:t>
            </a:r>
            <a:r>
              <a:rPr lang="de-DE" dirty="0"/>
              <a:t>, 18pt</a:t>
            </a:r>
            <a:endParaRPr lang="en-US" dirty="0"/>
          </a:p>
        </p:txBody>
      </p:sp>
      <p:sp>
        <p:nvSpPr>
          <p:cNvPr id="3" name="Inhaltsplatzhalter 2">
            <a:extLst>
              <a:ext uri="{FF2B5EF4-FFF2-40B4-BE49-F238E27FC236}">
                <a16:creationId xmlns:a16="http://schemas.microsoft.com/office/drawing/2014/main" id="{89609592-9838-EDD5-C8A2-4F691483BF91}"/>
              </a:ext>
            </a:extLst>
          </p:cNvPr>
          <p:cNvSpPr>
            <a:spLocks noGrp="1"/>
          </p:cNvSpPr>
          <p:nvPr>
            <p:ph idx="1"/>
          </p:nvPr>
        </p:nvSpPr>
        <p:spPr>
          <a:xfrm>
            <a:off x="407986" y="1484313"/>
            <a:ext cx="5544014" cy="44656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Inhaltsplatzhalter 2">
            <a:extLst>
              <a:ext uri="{FF2B5EF4-FFF2-40B4-BE49-F238E27FC236}">
                <a16:creationId xmlns:a16="http://schemas.microsoft.com/office/drawing/2014/main" id="{263FCABE-B997-89B4-CC83-287F2E236FA9}"/>
              </a:ext>
            </a:extLst>
          </p:cNvPr>
          <p:cNvSpPr>
            <a:spLocks noGrp="1"/>
          </p:cNvSpPr>
          <p:nvPr>
            <p:ph idx="14"/>
          </p:nvPr>
        </p:nvSpPr>
        <p:spPr>
          <a:xfrm>
            <a:off x="6240001" y="1484313"/>
            <a:ext cx="5544014" cy="44656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251165596"/>
      </p:ext>
    </p:extLst>
  </p:cSld>
  <p:clrMapOvr>
    <a:masterClrMapping/>
  </p:clrMapOvr>
  <p:extLst>
    <p:ext uri="{DCECCB84-F9BA-43D5-87BE-67443E8EF086}">
      <p15:sldGuideLst xmlns:p15="http://schemas.microsoft.com/office/powerpoint/2012/main">
        <p15:guide id="1" orient="horz" pos="5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Spielfelddrittel">
    <p:bg>
      <p:bgPr>
        <a:solidFill>
          <a:schemeClr val="bg1"/>
        </a:solidFill>
        <a:effectLst/>
      </p:bgPr>
    </p:bg>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593527B3-87EA-E862-B95B-4105B9D14635}"/>
              </a:ext>
            </a:extLst>
          </p:cNvPr>
          <p:cNvGraphicFramePr>
            <a:graphicFrameLocks noChangeAspect="1"/>
          </p:cNvGraphicFramePr>
          <p:nvPr userDrawn="1">
            <p:custDataLst>
              <p:tags r:id="rId1"/>
            </p:custDataLst>
            <p:extLst>
              <p:ext uri="{D42A27DB-BD31-4B8C-83A1-F6EECF244321}">
                <p14:modId xmlns:p14="http://schemas.microsoft.com/office/powerpoint/2010/main" val="42527045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306" imgH="306" progId="TCLayout.ActiveDocument.1">
                  <p:embed/>
                </p:oleObj>
              </mc:Choice>
              <mc:Fallback>
                <p:oleObj name="think-cell Folie" r:id="rId3" imgW="306" imgH="306" progId="TCLayout.ActiveDocument.1">
                  <p:embed/>
                  <p:pic>
                    <p:nvPicPr>
                      <p:cNvPr id="9" name="think-cell data - do not delete" hidden="1">
                        <a:extLst>
                          <a:ext uri="{FF2B5EF4-FFF2-40B4-BE49-F238E27FC236}">
                            <a16:creationId xmlns:a16="http://schemas.microsoft.com/office/drawing/2014/main" id="{593527B3-87EA-E862-B95B-4105B9D1463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Grafik 3">
            <a:extLst>
              <a:ext uri="{FF2B5EF4-FFF2-40B4-BE49-F238E27FC236}">
                <a16:creationId xmlns:a16="http://schemas.microsoft.com/office/drawing/2014/main" id="{BDDEE896-C9E7-0F1C-1ED8-A1FB5A6D7E7F}"/>
              </a:ext>
            </a:extLst>
          </p:cNvPr>
          <p:cNvPicPr>
            <a:picLocks noChangeAspect="1"/>
          </p:cNvPicPr>
          <p:nvPr userDrawn="1"/>
        </p:nvPicPr>
        <p:blipFill rotWithShape="1">
          <a:blip r:embed="rId5">
            <a:alphaModFix amt="43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44" r="61942"/>
          <a:stretch/>
        </p:blipFill>
        <p:spPr>
          <a:xfrm rot="5400000">
            <a:off x="3827400" y="821827"/>
            <a:ext cx="4537200" cy="5730790"/>
          </a:xfrm>
          <a:prstGeom prst="rect">
            <a:avLst/>
          </a:prstGeom>
          <a:solidFill>
            <a:schemeClr val="bg1"/>
          </a:solidFill>
        </p:spPr>
      </p:pic>
      <p:sp>
        <p:nvSpPr>
          <p:cNvPr id="2" name="Titel 1">
            <a:extLst>
              <a:ext uri="{FF2B5EF4-FFF2-40B4-BE49-F238E27FC236}">
                <a16:creationId xmlns:a16="http://schemas.microsoft.com/office/drawing/2014/main" id="{5534CFFA-1487-7D39-317A-4907063545F2}"/>
              </a:ext>
            </a:extLst>
          </p:cNvPr>
          <p:cNvSpPr>
            <a:spLocks noGrp="1"/>
          </p:cNvSpPr>
          <p:nvPr>
            <p:ph type="title"/>
          </p:nvPr>
        </p:nvSpPr>
        <p:spPr/>
        <p:txBody>
          <a:bodyPr vert="horz"/>
          <a:lstStyle/>
          <a:p>
            <a:r>
              <a:rPr lang="de-DE" dirty="0"/>
              <a:t>Mastertitelformat bearbeiten</a:t>
            </a:r>
            <a:endParaRPr lang="en-US" dirty="0"/>
          </a:p>
        </p:txBody>
      </p:sp>
      <p:sp>
        <p:nvSpPr>
          <p:cNvPr id="5" name="Fußzeilenplatzhalter 4">
            <a:extLst>
              <a:ext uri="{FF2B5EF4-FFF2-40B4-BE49-F238E27FC236}">
                <a16:creationId xmlns:a16="http://schemas.microsoft.com/office/drawing/2014/main" id="{09798FC3-8CB0-271C-5D80-C27CDCE7182A}"/>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58A35F58-BD5F-B817-6139-1A38B0AE2ABD}"/>
              </a:ext>
            </a:extLst>
          </p:cNvPr>
          <p:cNvSpPr>
            <a:spLocks noGrp="1"/>
          </p:cNvSpPr>
          <p:nvPr>
            <p:ph type="sldNum" sz="quarter" idx="12"/>
          </p:nvPr>
        </p:nvSpPr>
        <p:spPr/>
        <p:txBody>
          <a:bodyPr/>
          <a:lstStyle/>
          <a:p>
            <a:fld id="{1FB206FC-A9AA-4198-92E3-6578A537B3C6}" type="slidenum">
              <a:rPr lang="en-US" smtClean="0"/>
              <a:t>‹#›</a:t>
            </a:fld>
            <a:endParaRPr lang="en-US"/>
          </a:p>
        </p:txBody>
      </p:sp>
      <p:sp>
        <p:nvSpPr>
          <p:cNvPr id="8" name="Textplatzhalter 7">
            <a:extLst>
              <a:ext uri="{FF2B5EF4-FFF2-40B4-BE49-F238E27FC236}">
                <a16:creationId xmlns:a16="http://schemas.microsoft.com/office/drawing/2014/main" id="{1EB16BA9-536E-F5EE-8923-CEC3450E810E}"/>
              </a:ext>
            </a:extLst>
          </p:cNvPr>
          <p:cNvSpPr>
            <a:spLocks noGrp="1"/>
          </p:cNvSpPr>
          <p:nvPr>
            <p:ph type="body" sz="quarter" idx="13" hasCustomPrompt="1"/>
          </p:nvPr>
        </p:nvSpPr>
        <p:spPr>
          <a:xfrm>
            <a:off x="407988" y="875506"/>
            <a:ext cx="11376025" cy="276999"/>
          </a:xfrm>
        </p:spPr>
        <p:txBody>
          <a:bodyPr>
            <a:spAutoFit/>
          </a:bodyPr>
          <a:lstStyle>
            <a:lvl1pPr marL="0" indent="0">
              <a:buNone/>
              <a:defRPr sz="1800">
                <a:solidFill>
                  <a:schemeClr val="accent6"/>
                </a:solidFill>
              </a:defRPr>
            </a:lvl1pPr>
            <a:lvl2pPr marL="216000" indent="0">
              <a:buNone/>
              <a:defRPr sz="1800">
                <a:solidFill>
                  <a:schemeClr val="accent4"/>
                </a:solidFill>
              </a:defRPr>
            </a:lvl2pPr>
            <a:lvl3pPr marL="432000" indent="0">
              <a:buNone/>
              <a:defRPr sz="1800">
                <a:solidFill>
                  <a:schemeClr val="accent4"/>
                </a:solidFill>
              </a:defRPr>
            </a:lvl3pPr>
            <a:lvl4pPr marL="648000" indent="0">
              <a:buNone/>
              <a:defRPr sz="1800">
                <a:solidFill>
                  <a:schemeClr val="accent4"/>
                </a:solidFill>
              </a:defRPr>
            </a:lvl4pPr>
            <a:lvl5pPr marL="864000" indent="0">
              <a:buNone/>
              <a:defRPr sz="1800">
                <a:solidFill>
                  <a:schemeClr val="accent4"/>
                </a:solidFill>
              </a:defRPr>
            </a:lvl5pPr>
          </a:lstStyle>
          <a:p>
            <a:pPr lvl="0"/>
            <a:r>
              <a:rPr lang="de-DE" dirty="0" err="1"/>
              <a:t>Subtitle</a:t>
            </a:r>
            <a:r>
              <a:rPr lang="de-DE" dirty="0"/>
              <a:t>, </a:t>
            </a:r>
            <a:r>
              <a:rPr lang="de-DE" dirty="0" err="1"/>
              <a:t>Aptos</a:t>
            </a:r>
            <a:r>
              <a:rPr lang="de-DE" dirty="0"/>
              <a:t>, 18pt</a:t>
            </a:r>
            <a:endParaRPr lang="en-US" dirty="0"/>
          </a:p>
        </p:txBody>
      </p:sp>
      <p:sp>
        <p:nvSpPr>
          <p:cNvPr id="3" name="Inhaltsplatzhalter 2">
            <a:extLst>
              <a:ext uri="{FF2B5EF4-FFF2-40B4-BE49-F238E27FC236}">
                <a16:creationId xmlns:a16="http://schemas.microsoft.com/office/drawing/2014/main" id="{287CB127-3282-4B30-CEC3-947E83B00DF3}"/>
              </a:ext>
            </a:extLst>
          </p:cNvPr>
          <p:cNvSpPr>
            <a:spLocks noGrp="1"/>
          </p:cNvSpPr>
          <p:nvPr>
            <p:ph idx="1"/>
          </p:nvPr>
        </p:nvSpPr>
        <p:spPr>
          <a:xfrm>
            <a:off x="407986" y="1484313"/>
            <a:ext cx="5544014" cy="44656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7" name="Inhaltsplatzhalter 2">
            <a:extLst>
              <a:ext uri="{FF2B5EF4-FFF2-40B4-BE49-F238E27FC236}">
                <a16:creationId xmlns:a16="http://schemas.microsoft.com/office/drawing/2014/main" id="{CAD9C667-6F6A-CF2F-3597-D608C37A243F}"/>
              </a:ext>
            </a:extLst>
          </p:cNvPr>
          <p:cNvSpPr>
            <a:spLocks noGrp="1"/>
          </p:cNvSpPr>
          <p:nvPr>
            <p:ph idx="14"/>
          </p:nvPr>
        </p:nvSpPr>
        <p:spPr>
          <a:xfrm>
            <a:off x="6240001" y="1484313"/>
            <a:ext cx="5544014" cy="44656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761971042"/>
      </p:ext>
    </p:extLst>
  </p:cSld>
  <p:clrMapOvr>
    <a:masterClrMapping/>
  </p:clrMapOvr>
  <p:extLst>
    <p:ext uri="{DCECCB84-F9BA-43D5-87BE-67443E8EF086}">
      <p15:sldGuideLst xmlns:p15="http://schemas.microsoft.com/office/powerpoint/2012/main">
        <p15:guide id="1" orient="horz" pos="55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Kontakt ">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067B55C-20ED-9FD4-4B22-517CC61EA2C2}"/>
              </a:ext>
            </a:extLst>
          </p:cNvPr>
          <p:cNvGraphicFramePr>
            <a:graphicFrameLocks noChangeAspect="1"/>
          </p:cNvGraphicFramePr>
          <p:nvPr userDrawn="1">
            <p:custDataLst>
              <p:tags r:id="rId1"/>
            </p:custDataLst>
            <p:extLst>
              <p:ext uri="{D42A27DB-BD31-4B8C-83A1-F6EECF244321}">
                <p14:modId xmlns:p14="http://schemas.microsoft.com/office/powerpoint/2010/main" val="42324951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8" name="think-cell data - do not delete" hidden="1">
                        <a:extLst>
                          <a:ext uri="{FF2B5EF4-FFF2-40B4-BE49-F238E27FC236}">
                            <a16:creationId xmlns:a16="http://schemas.microsoft.com/office/drawing/2014/main" id="{F067B55C-20ED-9FD4-4B22-517CC61EA2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4" name="Grafik 13">
            <a:extLst>
              <a:ext uri="{FF2B5EF4-FFF2-40B4-BE49-F238E27FC236}">
                <a16:creationId xmlns:a16="http://schemas.microsoft.com/office/drawing/2014/main" id="{07158B98-D476-6706-3591-E4765AE7B78E}"/>
              </a:ext>
            </a:extLst>
          </p:cNvPr>
          <p:cNvPicPr>
            <a:picLocks noChangeAspect="1"/>
          </p:cNvPicPr>
          <p:nvPr userDrawn="1"/>
        </p:nvPicPr>
        <p:blipFill rotWithShape="1">
          <a:blip r:embed="rId5">
            <a:alphaModFix amt="60000"/>
            <a:extLst>
              <a:ext uri="{96DAC541-7B7A-43D3-8B79-37D633B846F1}">
                <asvg:svgBlip xmlns:asvg="http://schemas.microsoft.com/office/drawing/2016/SVG/main" r:embed="rId6"/>
              </a:ext>
            </a:extLst>
          </a:blip>
          <a:srcRect l="1439" b="1619"/>
          <a:stretch/>
        </p:blipFill>
        <p:spPr>
          <a:xfrm rot="10800000">
            <a:off x="7026108" y="-2"/>
            <a:ext cx="5165891" cy="5156461"/>
          </a:xfrm>
          <a:prstGeom prst="rect">
            <a:avLst/>
          </a:prstGeom>
        </p:spPr>
      </p:pic>
      <p:sp>
        <p:nvSpPr>
          <p:cNvPr id="2" name="Titel 1">
            <a:extLst>
              <a:ext uri="{FF2B5EF4-FFF2-40B4-BE49-F238E27FC236}">
                <a16:creationId xmlns:a16="http://schemas.microsoft.com/office/drawing/2014/main" id="{36992A1D-A619-B633-43BE-2E86BE55F57F}"/>
              </a:ext>
            </a:extLst>
          </p:cNvPr>
          <p:cNvSpPr>
            <a:spLocks noGrp="1"/>
          </p:cNvSpPr>
          <p:nvPr>
            <p:ph type="title" hasCustomPrompt="1"/>
          </p:nvPr>
        </p:nvSpPr>
        <p:spPr>
          <a:xfrm>
            <a:off x="5681400" y="3244332"/>
            <a:ext cx="3685041" cy="369332"/>
          </a:xfrm>
        </p:spPr>
        <p:txBody>
          <a:bodyPr vert="horz"/>
          <a:lstStyle>
            <a:lvl1pPr>
              <a:defRPr/>
            </a:lvl1pPr>
          </a:lstStyle>
          <a:p>
            <a:r>
              <a:rPr lang="de-DE" dirty="0"/>
              <a:t>Kontakt</a:t>
            </a:r>
            <a:endParaRPr lang="en-US" dirty="0"/>
          </a:p>
        </p:txBody>
      </p:sp>
      <p:sp>
        <p:nvSpPr>
          <p:cNvPr id="13" name="Bildplatzhalter 12">
            <a:extLst>
              <a:ext uri="{FF2B5EF4-FFF2-40B4-BE49-F238E27FC236}">
                <a16:creationId xmlns:a16="http://schemas.microsoft.com/office/drawing/2014/main" id="{19B50059-1EE2-FAD7-5EFA-C5F6C69F7B08}"/>
              </a:ext>
            </a:extLst>
          </p:cNvPr>
          <p:cNvSpPr>
            <a:spLocks noGrp="1"/>
          </p:cNvSpPr>
          <p:nvPr>
            <p:ph type="pic" sz="quarter" idx="12"/>
          </p:nvPr>
        </p:nvSpPr>
        <p:spPr>
          <a:xfrm>
            <a:off x="1" y="0"/>
            <a:ext cx="4932743" cy="6858000"/>
          </a:xfrm>
          <a:custGeom>
            <a:avLst/>
            <a:gdLst>
              <a:gd name="connsiteX0" fmla="*/ 0 w 4932743"/>
              <a:gd name="connsiteY0" fmla="*/ 0 h 6858000"/>
              <a:gd name="connsiteX1" fmla="*/ 4932743 w 4932743"/>
              <a:gd name="connsiteY1" fmla="*/ 0 h 6858000"/>
              <a:gd name="connsiteX2" fmla="*/ 3227392 w 4932743"/>
              <a:gd name="connsiteY2" fmla="*/ 6857999 h 6858000"/>
              <a:gd name="connsiteX3" fmla="*/ 0 w 493274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32743" h="6858000">
                <a:moveTo>
                  <a:pt x="0" y="0"/>
                </a:moveTo>
                <a:lnTo>
                  <a:pt x="4932743" y="0"/>
                </a:lnTo>
                <a:lnTo>
                  <a:pt x="3227392" y="6857999"/>
                </a:lnTo>
                <a:lnTo>
                  <a:pt x="0" y="6858000"/>
                </a:lnTo>
                <a:close/>
              </a:path>
            </a:pathLst>
          </a:custGeom>
          <a:solidFill>
            <a:schemeClr val="accent5"/>
          </a:solidFill>
        </p:spPr>
        <p:txBody>
          <a:bodyPr wrap="square" lIns="144000" tIns="144000" rIns="144000" bIns="144000">
            <a:noAutofit/>
          </a:bodyPr>
          <a:lstStyle>
            <a:lvl1pPr marL="0" indent="0">
              <a:buNone/>
              <a:defRPr sz="1400"/>
            </a:lvl1pPr>
          </a:lstStyle>
          <a:p>
            <a:endParaRPr lang="en-US"/>
          </a:p>
        </p:txBody>
      </p:sp>
      <p:sp>
        <p:nvSpPr>
          <p:cNvPr id="6" name="Freihandform: Form 5">
            <a:extLst>
              <a:ext uri="{FF2B5EF4-FFF2-40B4-BE49-F238E27FC236}">
                <a16:creationId xmlns:a16="http://schemas.microsoft.com/office/drawing/2014/main" id="{69EF1EAE-4E94-9BD4-5337-53D57802882E}"/>
              </a:ext>
            </a:extLst>
          </p:cNvPr>
          <p:cNvSpPr>
            <a:spLocks/>
          </p:cNvSpPr>
          <p:nvPr userDrawn="1"/>
        </p:nvSpPr>
        <p:spPr>
          <a:xfrm>
            <a:off x="3227392" y="-1"/>
            <a:ext cx="2104188" cy="6857999"/>
          </a:xfrm>
          <a:custGeom>
            <a:avLst/>
            <a:gdLst>
              <a:gd name="connsiteX0" fmla="*/ 1705351 w 2104188"/>
              <a:gd name="connsiteY0" fmla="*/ 0 h 6858000"/>
              <a:gd name="connsiteX1" fmla="*/ 2104188 w 2104188"/>
              <a:gd name="connsiteY1" fmla="*/ 0 h 6858000"/>
              <a:gd name="connsiteX2" fmla="*/ 398837 w 2104188"/>
              <a:gd name="connsiteY2" fmla="*/ 6858000 h 6858000"/>
              <a:gd name="connsiteX3" fmla="*/ 0 w 21041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04188" h="6858000">
                <a:moveTo>
                  <a:pt x="1705351" y="0"/>
                </a:moveTo>
                <a:lnTo>
                  <a:pt x="2104188" y="0"/>
                </a:lnTo>
                <a:lnTo>
                  <a:pt x="398837" y="6858000"/>
                </a:lnTo>
                <a:lnTo>
                  <a:pt x="0" y="6858000"/>
                </a:lnTo>
                <a:close/>
              </a:path>
            </a:pathLst>
          </a:custGeom>
          <a:gradFill flip="none" rotWithShape="1">
            <a:gsLst>
              <a:gs pos="17000">
                <a:srgbClr val="D70826"/>
              </a:gs>
              <a:gs pos="81000">
                <a:srgbClr val="FBB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omorrow" pitchFamily="2" charset="0"/>
              <a:ea typeface="+mn-ea"/>
              <a:cs typeface="+mn-cs"/>
            </a:endParaRPr>
          </a:p>
        </p:txBody>
      </p:sp>
      <p:sp>
        <p:nvSpPr>
          <p:cNvPr id="10" name="Textplatzhalter 9">
            <a:extLst>
              <a:ext uri="{FF2B5EF4-FFF2-40B4-BE49-F238E27FC236}">
                <a16:creationId xmlns:a16="http://schemas.microsoft.com/office/drawing/2014/main" id="{69E9CE10-8F1D-22C8-A21A-3233EFC855AB}"/>
              </a:ext>
            </a:extLst>
          </p:cNvPr>
          <p:cNvSpPr>
            <a:spLocks noGrp="1"/>
          </p:cNvSpPr>
          <p:nvPr>
            <p:ph type="body" sz="quarter" idx="13" hasCustomPrompt="1"/>
          </p:nvPr>
        </p:nvSpPr>
        <p:spPr>
          <a:xfrm>
            <a:off x="5681401" y="3832225"/>
            <a:ext cx="3685041" cy="184666"/>
          </a:xfrm>
        </p:spPr>
        <p:txBody>
          <a:bodyPr>
            <a:spAutoFit/>
          </a:bodyPr>
          <a:lstStyle>
            <a:lvl1pPr marL="0" indent="0">
              <a:buNone/>
              <a:defRPr/>
            </a:lvl1pPr>
            <a:lvl2pPr marL="216000" indent="0">
              <a:buNone/>
              <a:defRPr/>
            </a:lvl2pPr>
            <a:lvl3pPr marL="432000" indent="0">
              <a:buNone/>
              <a:defRPr/>
            </a:lvl3pPr>
            <a:lvl4pPr marL="648000" indent="0">
              <a:buNone/>
              <a:defRPr/>
            </a:lvl4pPr>
            <a:lvl5pPr marL="864000" indent="0">
              <a:buNone/>
              <a:defRPr/>
            </a:lvl5pPr>
          </a:lstStyle>
          <a:p>
            <a:pPr lvl="0"/>
            <a:r>
              <a:rPr lang="de-DE" dirty="0"/>
              <a:t>Vorname Nachname</a:t>
            </a:r>
            <a:endParaRPr lang="en-US" dirty="0"/>
          </a:p>
        </p:txBody>
      </p:sp>
      <p:pic>
        <p:nvPicPr>
          <p:cNvPr id="11" name="Grafik 10">
            <a:extLst>
              <a:ext uri="{FF2B5EF4-FFF2-40B4-BE49-F238E27FC236}">
                <a16:creationId xmlns:a16="http://schemas.microsoft.com/office/drawing/2014/main" id="{FEA81F76-6A7B-4717-B973-EA421EB52BE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193151" y="4646427"/>
            <a:ext cx="1303523" cy="1303523"/>
          </a:xfrm>
          <a:prstGeom prst="rect">
            <a:avLst/>
          </a:prstGeom>
        </p:spPr>
      </p:pic>
    </p:spTree>
    <p:extLst>
      <p:ext uri="{BB962C8B-B14F-4D97-AF65-F5344CB8AC3E}">
        <p14:creationId xmlns:p14="http://schemas.microsoft.com/office/powerpoint/2010/main" val="6438189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Kontakt mit BIld">
    <p:bg>
      <p:bgPr>
        <a:gradFill>
          <a:gsLst>
            <a:gs pos="0">
              <a:srgbClr val="D70826"/>
            </a:gs>
            <a:gs pos="100000">
              <a:srgbClr val="FBB900"/>
            </a:gs>
          </a:gsLst>
          <a:lin ang="0" scaled="1"/>
        </a:gradFill>
        <a:effectLst/>
      </p:bgPr>
    </p:bg>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B0FB4D5B-BFE0-B43B-13BE-BAEF3148DC6C}"/>
              </a:ext>
            </a:extLst>
          </p:cNvPr>
          <p:cNvGraphicFramePr>
            <a:graphicFrameLocks noChangeAspect="1"/>
          </p:cNvGraphicFramePr>
          <p:nvPr userDrawn="1">
            <p:custDataLst>
              <p:tags r:id="rId1"/>
            </p:custDataLst>
            <p:extLst>
              <p:ext uri="{D42A27DB-BD31-4B8C-83A1-F6EECF244321}">
                <p14:modId xmlns:p14="http://schemas.microsoft.com/office/powerpoint/2010/main" val="226709538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6" name="think-cell data - do not delete" hidden="1">
                        <a:extLst>
                          <a:ext uri="{FF2B5EF4-FFF2-40B4-BE49-F238E27FC236}">
                            <a16:creationId xmlns:a16="http://schemas.microsoft.com/office/drawing/2014/main" id="{B0FB4D5B-BFE0-B43B-13BE-BAEF3148DC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80A6695F-291D-D6C2-9443-3E0F34C6FBF8}"/>
              </a:ext>
            </a:extLst>
          </p:cNvPr>
          <p:cNvSpPr>
            <a:spLocks noGrp="1"/>
          </p:cNvSpPr>
          <p:nvPr>
            <p:ph type="title" hasCustomPrompt="1"/>
          </p:nvPr>
        </p:nvSpPr>
        <p:spPr>
          <a:xfrm>
            <a:off x="4618476" y="3244332"/>
            <a:ext cx="4326199" cy="369332"/>
          </a:xfrm>
        </p:spPr>
        <p:txBody>
          <a:bodyPr vert="horz"/>
          <a:lstStyle>
            <a:lvl1pPr>
              <a:defRPr>
                <a:solidFill>
                  <a:schemeClr val="bg1"/>
                </a:solidFill>
              </a:defRPr>
            </a:lvl1pPr>
          </a:lstStyle>
          <a:p>
            <a:r>
              <a:rPr lang="de-DE" dirty="0"/>
              <a:t>Kontakt</a:t>
            </a:r>
            <a:endParaRPr lang="en-US" dirty="0"/>
          </a:p>
        </p:txBody>
      </p:sp>
      <p:pic>
        <p:nvPicPr>
          <p:cNvPr id="7" name="Grafik 6">
            <a:extLst>
              <a:ext uri="{FF2B5EF4-FFF2-40B4-BE49-F238E27FC236}">
                <a16:creationId xmlns:a16="http://schemas.microsoft.com/office/drawing/2014/main" id="{23633AB7-69A8-F892-0B24-B38F977FDA0D}"/>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4762" b="8005"/>
          <a:stretch/>
        </p:blipFill>
        <p:spPr>
          <a:xfrm rot="10800000" flipH="1">
            <a:off x="0" y="-2"/>
            <a:ext cx="5314950" cy="5133975"/>
          </a:xfrm>
          <a:prstGeom prst="rect">
            <a:avLst/>
          </a:prstGeom>
        </p:spPr>
      </p:pic>
      <p:pic>
        <p:nvPicPr>
          <p:cNvPr id="8" name="Grafik 7">
            <a:extLst>
              <a:ext uri="{FF2B5EF4-FFF2-40B4-BE49-F238E27FC236}">
                <a16:creationId xmlns:a16="http://schemas.microsoft.com/office/drawing/2014/main" id="{523D8777-A679-4BBC-EF6E-AB3296FE3E2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bwMode="black">
          <a:xfrm>
            <a:off x="10193151" y="4646427"/>
            <a:ext cx="1303523" cy="1303523"/>
          </a:xfrm>
          <a:prstGeom prst="rect">
            <a:avLst/>
          </a:prstGeom>
        </p:spPr>
      </p:pic>
      <p:sp>
        <p:nvSpPr>
          <p:cNvPr id="11" name="Textplatzhalter 9">
            <a:extLst>
              <a:ext uri="{FF2B5EF4-FFF2-40B4-BE49-F238E27FC236}">
                <a16:creationId xmlns:a16="http://schemas.microsoft.com/office/drawing/2014/main" id="{EF6FE0E2-733B-71C6-4423-701C149BE96B}"/>
              </a:ext>
            </a:extLst>
          </p:cNvPr>
          <p:cNvSpPr>
            <a:spLocks noGrp="1"/>
          </p:cNvSpPr>
          <p:nvPr>
            <p:ph type="body" sz="quarter" idx="13" hasCustomPrompt="1"/>
          </p:nvPr>
        </p:nvSpPr>
        <p:spPr>
          <a:xfrm>
            <a:off x="4618477" y="3832225"/>
            <a:ext cx="4326198" cy="184666"/>
          </a:xfrm>
        </p:spPr>
        <p:txBody>
          <a:bodyPr wrap="square">
            <a:spAutoFit/>
          </a:bodyPr>
          <a:lstStyle>
            <a:lvl1pPr marL="0" indent="0">
              <a:buNone/>
              <a:defRPr>
                <a:solidFill>
                  <a:schemeClr val="bg1"/>
                </a:solidFill>
              </a:defRPr>
            </a:lvl1pPr>
            <a:lvl2pPr marL="216000" indent="0">
              <a:buNone/>
              <a:defRPr/>
            </a:lvl2pPr>
            <a:lvl3pPr marL="432000" indent="0">
              <a:buNone/>
              <a:defRPr/>
            </a:lvl3pPr>
            <a:lvl4pPr marL="648000" indent="0">
              <a:buNone/>
              <a:defRPr/>
            </a:lvl4pPr>
            <a:lvl5pPr marL="864000" indent="0">
              <a:buNone/>
              <a:defRPr/>
            </a:lvl5pPr>
          </a:lstStyle>
          <a:p>
            <a:pPr lvl="0"/>
            <a:r>
              <a:rPr lang="de-DE" dirty="0"/>
              <a:t>Vorname Nachname</a:t>
            </a:r>
            <a:endParaRPr lang="en-US" dirty="0"/>
          </a:p>
        </p:txBody>
      </p:sp>
      <p:sp>
        <p:nvSpPr>
          <p:cNvPr id="13" name="Bildplatzhalter 12">
            <a:extLst>
              <a:ext uri="{FF2B5EF4-FFF2-40B4-BE49-F238E27FC236}">
                <a16:creationId xmlns:a16="http://schemas.microsoft.com/office/drawing/2014/main" id="{08974A35-C554-EB1E-DF52-4051C212212F}"/>
              </a:ext>
            </a:extLst>
          </p:cNvPr>
          <p:cNvSpPr>
            <a:spLocks noGrp="1"/>
          </p:cNvSpPr>
          <p:nvPr>
            <p:ph type="pic" sz="quarter" idx="14"/>
          </p:nvPr>
        </p:nvSpPr>
        <p:spPr>
          <a:xfrm>
            <a:off x="1940626" y="2273298"/>
            <a:ext cx="2311400" cy="2311400"/>
          </a:xfrm>
          <a:prstGeom prst="ellipse">
            <a:avLst/>
          </a:prstGeom>
          <a:solidFill>
            <a:schemeClr val="accent5"/>
          </a:solidFill>
        </p:spPr>
        <p:txBody>
          <a:bodyPr anchor="ctr"/>
          <a:lstStyle>
            <a:lvl1pPr marL="0" indent="0" algn="ctr">
              <a:buNone/>
              <a:defRPr sz="1400"/>
            </a:lvl1pPr>
          </a:lstStyle>
          <a:p>
            <a:endParaRPr lang="en-US"/>
          </a:p>
        </p:txBody>
      </p:sp>
    </p:spTree>
    <p:extLst>
      <p:ext uri="{BB962C8B-B14F-4D97-AF65-F5344CB8AC3E}">
        <p14:creationId xmlns:p14="http://schemas.microsoft.com/office/powerpoint/2010/main" val="1491331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Bild ">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7ED1259-2568-417F-D648-75F9381EEC3B}"/>
              </a:ext>
            </a:extLst>
          </p:cNvPr>
          <p:cNvGraphicFramePr>
            <a:graphicFrameLocks noChangeAspect="1"/>
          </p:cNvGraphicFramePr>
          <p:nvPr userDrawn="1">
            <p:custDataLst>
              <p:tags r:id="rId1"/>
            </p:custDataLst>
            <p:extLst>
              <p:ext uri="{D42A27DB-BD31-4B8C-83A1-F6EECF244321}">
                <p14:modId xmlns:p14="http://schemas.microsoft.com/office/powerpoint/2010/main" val="268332283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8" name="think-cell data - do not delete" hidden="1">
                        <a:extLst>
                          <a:ext uri="{FF2B5EF4-FFF2-40B4-BE49-F238E27FC236}">
                            <a16:creationId xmlns:a16="http://schemas.microsoft.com/office/drawing/2014/main" id="{97ED1259-2568-417F-D648-75F9381EEC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98A382A-8A03-DB33-48C4-155F2ED599CB}"/>
              </a:ext>
            </a:extLst>
          </p:cNvPr>
          <p:cNvSpPr>
            <a:spLocks noGrp="1"/>
          </p:cNvSpPr>
          <p:nvPr>
            <p:ph type="ctrTitle" hasCustomPrompt="1"/>
          </p:nvPr>
        </p:nvSpPr>
        <p:spPr>
          <a:xfrm>
            <a:off x="7317762" y="2566985"/>
            <a:ext cx="4178912" cy="1107996"/>
          </a:xfrm>
        </p:spPr>
        <p:txBody>
          <a:bodyPr vert="horz" wrap="square" anchor="b">
            <a:spAutoFit/>
          </a:bodyPr>
          <a:lstStyle>
            <a:lvl1pPr algn="l">
              <a:defRPr sz="3600">
                <a:solidFill>
                  <a:schemeClr val="tx1"/>
                </a:solidFill>
              </a:defRPr>
            </a:lvl1pPr>
          </a:lstStyle>
          <a:p>
            <a:r>
              <a:rPr lang="de-DE" dirty="0"/>
              <a:t>TITEL DER PRÄSENTATION</a:t>
            </a:r>
            <a:endParaRPr lang="en-US" dirty="0"/>
          </a:p>
        </p:txBody>
      </p:sp>
      <p:sp>
        <p:nvSpPr>
          <p:cNvPr id="3" name="Untertitel 2">
            <a:extLst>
              <a:ext uri="{FF2B5EF4-FFF2-40B4-BE49-F238E27FC236}">
                <a16:creationId xmlns:a16="http://schemas.microsoft.com/office/drawing/2014/main" id="{A189C71D-8321-A8EE-7C6D-17CF841DD5C6}"/>
              </a:ext>
            </a:extLst>
          </p:cNvPr>
          <p:cNvSpPr>
            <a:spLocks noGrp="1"/>
          </p:cNvSpPr>
          <p:nvPr>
            <p:ph type="subTitle" idx="1"/>
          </p:nvPr>
        </p:nvSpPr>
        <p:spPr>
          <a:xfrm>
            <a:off x="7317762" y="3886200"/>
            <a:ext cx="4178912" cy="276999"/>
          </a:xfrm>
        </p:spPr>
        <p:txBody>
          <a:bodyPr wrap="square">
            <a:sp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pic>
        <p:nvPicPr>
          <p:cNvPr id="4" name="Grafik 3">
            <a:extLst>
              <a:ext uri="{FF2B5EF4-FFF2-40B4-BE49-F238E27FC236}">
                <a16:creationId xmlns:a16="http://schemas.microsoft.com/office/drawing/2014/main" id="{41DA76FD-6577-3D8F-1E72-F86A344DA5B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193151" y="4646427"/>
            <a:ext cx="1303523" cy="1303523"/>
          </a:xfrm>
          <a:prstGeom prst="rect">
            <a:avLst/>
          </a:prstGeom>
        </p:spPr>
      </p:pic>
      <p:sp>
        <p:nvSpPr>
          <p:cNvPr id="21" name="Bildplatzhalter 20">
            <a:extLst>
              <a:ext uri="{FF2B5EF4-FFF2-40B4-BE49-F238E27FC236}">
                <a16:creationId xmlns:a16="http://schemas.microsoft.com/office/drawing/2014/main" id="{6FBC3446-84B4-FAC7-7ED6-D7AF02FD0EFD}"/>
              </a:ext>
            </a:extLst>
          </p:cNvPr>
          <p:cNvSpPr>
            <a:spLocks noGrp="1"/>
          </p:cNvSpPr>
          <p:nvPr>
            <p:ph type="pic" sz="quarter" idx="10"/>
          </p:nvPr>
        </p:nvSpPr>
        <p:spPr>
          <a:xfrm>
            <a:off x="0" y="0"/>
            <a:ext cx="7081384" cy="6858000"/>
          </a:xfrm>
          <a:custGeom>
            <a:avLst/>
            <a:gdLst>
              <a:gd name="connsiteX0" fmla="*/ 0 w 7081384"/>
              <a:gd name="connsiteY0" fmla="*/ 0 h 6858000"/>
              <a:gd name="connsiteX1" fmla="*/ 7081384 w 7081384"/>
              <a:gd name="connsiteY1" fmla="*/ 0 h 6858000"/>
              <a:gd name="connsiteX2" fmla="*/ 5376033 w 7081384"/>
              <a:gd name="connsiteY2" fmla="*/ 6857999 h 6858000"/>
              <a:gd name="connsiteX3" fmla="*/ 5603263 w 7081384"/>
              <a:gd name="connsiteY3" fmla="*/ 6857999 h 6858000"/>
              <a:gd name="connsiteX4" fmla="*/ 5603262 w 7081384"/>
              <a:gd name="connsiteY4" fmla="*/ 6858000 h 6858000"/>
              <a:gd name="connsiteX5" fmla="*/ 0 w 7081384"/>
              <a:gd name="connsiteY5" fmla="*/ 6858000 h 6858000"/>
              <a:gd name="connsiteX0" fmla="*/ 0 w 7081384"/>
              <a:gd name="connsiteY0" fmla="*/ 0 h 6858000"/>
              <a:gd name="connsiteX1" fmla="*/ 7081384 w 7081384"/>
              <a:gd name="connsiteY1" fmla="*/ 0 h 6858000"/>
              <a:gd name="connsiteX2" fmla="*/ 5376033 w 7081384"/>
              <a:gd name="connsiteY2" fmla="*/ 6857999 h 6858000"/>
              <a:gd name="connsiteX3" fmla="*/ 5603263 w 7081384"/>
              <a:gd name="connsiteY3" fmla="*/ 6857999 h 6858000"/>
              <a:gd name="connsiteX4" fmla="*/ 0 w 7081384"/>
              <a:gd name="connsiteY4" fmla="*/ 6858000 h 6858000"/>
              <a:gd name="connsiteX5" fmla="*/ 0 w 7081384"/>
              <a:gd name="connsiteY5" fmla="*/ 0 h 6858000"/>
              <a:gd name="connsiteX0" fmla="*/ 0 w 7081384"/>
              <a:gd name="connsiteY0" fmla="*/ 0 h 6858000"/>
              <a:gd name="connsiteX1" fmla="*/ 7081384 w 7081384"/>
              <a:gd name="connsiteY1" fmla="*/ 0 h 6858000"/>
              <a:gd name="connsiteX2" fmla="*/ 5376033 w 7081384"/>
              <a:gd name="connsiteY2" fmla="*/ 6857999 h 6858000"/>
              <a:gd name="connsiteX3" fmla="*/ 0 w 7081384"/>
              <a:gd name="connsiteY3" fmla="*/ 6858000 h 6858000"/>
              <a:gd name="connsiteX4" fmla="*/ 0 w 708138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1384" h="6858000">
                <a:moveTo>
                  <a:pt x="0" y="0"/>
                </a:moveTo>
                <a:lnTo>
                  <a:pt x="7081384" y="0"/>
                </a:lnTo>
                <a:lnTo>
                  <a:pt x="5376033" y="6857999"/>
                </a:lnTo>
                <a:lnTo>
                  <a:pt x="0" y="6858000"/>
                </a:lnTo>
                <a:lnTo>
                  <a:pt x="0" y="0"/>
                </a:lnTo>
                <a:close/>
              </a:path>
            </a:pathLst>
          </a:custGeom>
          <a:solidFill>
            <a:schemeClr val="accent5"/>
          </a:solidFill>
        </p:spPr>
        <p:txBody>
          <a:bodyPr wrap="square" lIns="144000" tIns="144000" rIns="144000" bIns="144000">
            <a:noAutofit/>
          </a:bodyPr>
          <a:lstStyle>
            <a:lvl1pPr marL="0" indent="0">
              <a:buNone/>
              <a:defRPr sz="1400"/>
            </a:lvl1pPr>
          </a:lstStyle>
          <a:p>
            <a:endParaRPr lang="en-US"/>
          </a:p>
        </p:txBody>
      </p:sp>
      <p:sp>
        <p:nvSpPr>
          <p:cNvPr id="22" name="Freihandform: Form 21">
            <a:extLst>
              <a:ext uri="{FF2B5EF4-FFF2-40B4-BE49-F238E27FC236}">
                <a16:creationId xmlns:a16="http://schemas.microsoft.com/office/drawing/2014/main" id="{08744EEF-FD77-9D83-75C5-F53A1AA736F0}"/>
              </a:ext>
            </a:extLst>
          </p:cNvPr>
          <p:cNvSpPr>
            <a:spLocks/>
          </p:cNvSpPr>
          <p:nvPr userDrawn="1"/>
        </p:nvSpPr>
        <p:spPr>
          <a:xfrm>
            <a:off x="5376033" y="-1"/>
            <a:ext cx="2104188" cy="6857999"/>
          </a:xfrm>
          <a:custGeom>
            <a:avLst/>
            <a:gdLst>
              <a:gd name="connsiteX0" fmla="*/ 1705351 w 2104188"/>
              <a:gd name="connsiteY0" fmla="*/ 0 h 6858000"/>
              <a:gd name="connsiteX1" fmla="*/ 2104188 w 2104188"/>
              <a:gd name="connsiteY1" fmla="*/ 0 h 6858000"/>
              <a:gd name="connsiteX2" fmla="*/ 398837 w 2104188"/>
              <a:gd name="connsiteY2" fmla="*/ 6858000 h 6858000"/>
              <a:gd name="connsiteX3" fmla="*/ 0 w 21041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104188" h="6858000">
                <a:moveTo>
                  <a:pt x="1705351" y="0"/>
                </a:moveTo>
                <a:lnTo>
                  <a:pt x="2104188" y="0"/>
                </a:lnTo>
                <a:lnTo>
                  <a:pt x="398837" y="6858000"/>
                </a:lnTo>
                <a:lnTo>
                  <a:pt x="0" y="6858000"/>
                </a:lnTo>
                <a:close/>
              </a:path>
            </a:pathLst>
          </a:custGeom>
          <a:gradFill flip="none" rotWithShape="1">
            <a:gsLst>
              <a:gs pos="17000">
                <a:srgbClr val="D70826"/>
              </a:gs>
              <a:gs pos="81000">
                <a:srgbClr val="FBB900"/>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omorrow" pitchFamily="2" charset="0"/>
              <a:ea typeface="+mn-ea"/>
              <a:cs typeface="+mn-cs"/>
            </a:endParaRPr>
          </a:p>
        </p:txBody>
      </p:sp>
    </p:spTree>
    <p:extLst>
      <p:ext uri="{BB962C8B-B14F-4D97-AF65-F5344CB8AC3E}">
        <p14:creationId xmlns:p14="http://schemas.microsoft.com/office/powerpoint/2010/main" val="1753852984"/>
      </p:ext>
    </p:extLst>
  </p:cSld>
  <p:clrMapOvr>
    <a:masterClrMapping/>
  </p:clrMapOvr>
  <p:extLst>
    <p:ext uri="{DCECCB84-F9BA-43D5-87BE-67443E8EF086}">
      <p15:sldGuideLst xmlns:p15="http://schemas.microsoft.com/office/powerpoint/2012/main">
        <p15:guide id="1" orient="horz" pos="1616">
          <p15:clr>
            <a:srgbClr val="FBAE40"/>
          </p15:clr>
        </p15:guide>
        <p15:guide id="2" pos="2252">
          <p15:clr>
            <a:srgbClr val="FBAE40"/>
          </p15:clr>
        </p15:guide>
        <p15:guide id="3" pos="7242"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07987" y="454025"/>
            <a:ext cx="11376025" cy="492443"/>
          </a:xfrm>
        </p:spPr>
        <p:txBody>
          <a:bodyPr lIns="0" tIns="0" rIns="0" bIns="0"/>
          <a:lstStyle>
            <a:lvl1pPr>
              <a:defRPr sz="32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1733"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defRPr sz="1600" b="0" i="0">
                <a:solidFill>
                  <a:schemeClr val="tx1"/>
                </a:solidFill>
                <a:latin typeface="Calibri"/>
                <a:cs typeface="Calibri"/>
              </a:defRPr>
            </a:lvl1pPr>
          </a:lstStyle>
          <a:p>
            <a:pPr marL="16933">
              <a:lnSpc>
                <a:spcPts val="1653"/>
              </a:lnSpc>
            </a:pPr>
            <a:fld id="{1DB2C7E5-8A8A-4440-BF94-C626D8E25A9C}" type="datetime1">
              <a:rPr lang="de-DE" spc="-13" smtClean="0"/>
              <a:t>26.09.2024</a:t>
            </a:fld>
            <a:endParaRPr lang="de-DE" spc="-13" dirty="0"/>
          </a:p>
        </p:txBody>
      </p:sp>
      <p:sp>
        <p:nvSpPr>
          <p:cNvPr id="6" name="Holder 6"/>
          <p:cNvSpPr>
            <a:spLocks noGrp="1"/>
          </p:cNvSpPr>
          <p:nvPr>
            <p:ph type="sldNum" sz="quarter" idx="7"/>
          </p:nvPr>
        </p:nvSpPr>
        <p:spPr>
          <a:xfrm>
            <a:off x="543984" y="8487905"/>
            <a:ext cx="624416" cy="218008"/>
          </a:xfrm>
        </p:spPr>
        <p:txBody>
          <a:bodyPr lIns="0" tIns="0" rIns="0" bIns="0"/>
          <a:lstStyle>
            <a:lvl1pPr>
              <a:defRPr sz="1600" b="0" i="0">
                <a:solidFill>
                  <a:schemeClr val="tx1"/>
                </a:solidFill>
                <a:latin typeface="Calibri"/>
                <a:cs typeface="Calibri"/>
              </a:defRPr>
            </a:lvl1pPr>
          </a:lstStyle>
          <a:p>
            <a:pPr marL="154089">
              <a:lnSpc>
                <a:spcPts val="1653"/>
              </a:lnSpc>
            </a:pPr>
            <a:fld id="{81D60167-4931-47E6-BA6A-407CBD079E47}" type="slidenum">
              <a:rPr lang="de-DE" smtClean="0"/>
              <a:pPr marL="154089">
                <a:lnSpc>
                  <a:spcPts val="1653"/>
                </a:lnSpc>
              </a:pPr>
              <a:t>‹#›</a:t>
            </a:fld>
            <a:endParaRPr lang="de-DE" dirty="0"/>
          </a:p>
        </p:txBody>
      </p:sp>
    </p:spTree>
    <p:extLst>
      <p:ext uri="{BB962C8B-B14F-4D97-AF65-F5344CB8AC3E}">
        <p14:creationId xmlns:p14="http://schemas.microsoft.com/office/powerpoint/2010/main" val="2197553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1_Nur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189989"/>
            <a:ext cx="10972800" cy="369332"/>
          </a:xfrm>
        </p:spPr>
        <p:txBody>
          <a:bodyPr/>
          <a:lstStyle/>
          <a:p>
            <a:r>
              <a:rPr lang="de-DE"/>
              <a:t>Titelmasterformat durch Klicken bearbeiten</a:t>
            </a:r>
            <a:endParaRPr lang="de-DE" dirty="0"/>
          </a:p>
        </p:txBody>
      </p:sp>
      <p:sp>
        <p:nvSpPr>
          <p:cNvPr id="3" name="Datumsplatzhalter 2"/>
          <p:cNvSpPr>
            <a:spLocks noGrp="1"/>
          </p:cNvSpPr>
          <p:nvPr>
            <p:ph type="dt" sz="half" idx="10"/>
          </p:nvPr>
        </p:nvSpPr>
        <p:spPr/>
        <p:txBody>
          <a:bodyPr/>
          <a:lstStyle>
            <a:lvl1pPr>
              <a:defRPr>
                <a:solidFill>
                  <a:schemeClr val="tx1"/>
                </a:solidFill>
              </a:defRPr>
            </a:lvl1pPr>
          </a:lstStyle>
          <a:p>
            <a:fld id="{344BEC3C-1A6E-48B6-94D0-40AF776FE9D8}" type="datetime1">
              <a:rPr lang="de-DE" smtClean="0"/>
              <a:t>26.09.2024</a:t>
            </a:fld>
            <a:endParaRPr lang="de-DE" dirty="0"/>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EE7DD2E-1C27-41F8-B217-C8E95909CFB5}" type="slidenum">
              <a:rPr lang="de-DE" smtClean="0"/>
              <a:pPr/>
              <a:t>‹#›</a:t>
            </a:fld>
            <a:endParaRPr lang="de-DE" dirty="0"/>
          </a:p>
        </p:txBody>
      </p:sp>
    </p:spTree>
    <p:extLst>
      <p:ext uri="{BB962C8B-B14F-4D97-AF65-F5344CB8AC3E}">
        <p14:creationId xmlns:p14="http://schemas.microsoft.com/office/powerpoint/2010/main" val="3120449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solidFill>
                  <a:schemeClr val="tx1"/>
                </a:solidFill>
              </a:defRPr>
            </a:lvl1pPr>
          </a:lstStyle>
          <a:p>
            <a:fld id="{D6C12DBD-4FEA-48A2-AAE4-86A8334493EF}" type="datetime1">
              <a:rPr lang="de-DE" smtClean="0"/>
              <a:t>26.09.2024</a:t>
            </a:fld>
            <a:endParaRPr lang="de-DE" dirty="0"/>
          </a:p>
        </p:txBody>
      </p:sp>
      <p:sp>
        <p:nvSpPr>
          <p:cNvPr id="4" name="Foliennummernplatzhalter 3"/>
          <p:cNvSpPr>
            <a:spLocks noGrp="1"/>
          </p:cNvSpPr>
          <p:nvPr>
            <p:ph type="sldNum" sz="quarter" idx="12"/>
          </p:nvPr>
        </p:nvSpPr>
        <p:spPr/>
        <p:txBody>
          <a:bodyPr/>
          <a:lstStyle>
            <a:lvl1pPr>
              <a:defRPr>
                <a:solidFill>
                  <a:schemeClr val="tx1"/>
                </a:solidFill>
              </a:defRPr>
            </a:lvl1pPr>
          </a:lstStyle>
          <a:p>
            <a:fld id="{3EE7DD2E-1C27-41F8-B217-C8E95909CFB5}" type="slidenum">
              <a:rPr lang="de-DE" smtClean="0"/>
              <a:pPr/>
              <a:t>‹#›</a:t>
            </a:fld>
            <a:endParaRPr lang="de-DE" dirty="0"/>
          </a:p>
        </p:txBody>
      </p:sp>
    </p:spTree>
    <p:extLst>
      <p:ext uri="{BB962C8B-B14F-4D97-AF65-F5344CB8AC3E}">
        <p14:creationId xmlns:p14="http://schemas.microsoft.com/office/powerpoint/2010/main" val="1022173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932723"/>
            <a:ext cx="10972800" cy="369332"/>
          </a:xfrm>
        </p:spPr>
        <p:txBody>
          <a:bodyPr/>
          <a:lstStyle/>
          <a:p>
            <a:r>
              <a:rPr lang="de-DE"/>
              <a:t>Titelmasterformat durch Klicken bearbeiten</a:t>
            </a:r>
          </a:p>
        </p:txBody>
      </p:sp>
      <p:sp>
        <p:nvSpPr>
          <p:cNvPr id="3" name="Inhaltsplatzhalter 2"/>
          <p:cNvSpPr>
            <a:spLocks noGrp="1"/>
          </p:cNvSpPr>
          <p:nvPr>
            <p:ph sz="half" idx="1"/>
          </p:nvPr>
        </p:nvSpPr>
        <p:spPr>
          <a:xfrm>
            <a:off x="609600" y="1858236"/>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858236"/>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a:defRPr>
                <a:solidFill>
                  <a:schemeClr val="tx1"/>
                </a:solidFill>
              </a:defRPr>
            </a:lvl1pPr>
          </a:lstStyle>
          <a:p>
            <a:fld id="{C8A56EEE-7842-4887-B1C6-3CB1980B67D8}" type="datetime1">
              <a:rPr lang="de-DE" smtClean="0"/>
              <a:t>26.09.2024</a:t>
            </a:fld>
            <a:endParaRPr lang="de-DE" dirty="0"/>
          </a:p>
        </p:txBody>
      </p:sp>
      <p:sp>
        <p:nvSpPr>
          <p:cNvPr id="7" name="Foliennummernplatzhalter 6"/>
          <p:cNvSpPr>
            <a:spLocks noGrp="1"/>
          </p:cNvSpPr>
          <p:nvPr>
            <p:ph type="sldNum" sz="quarter" idx="12"/>
          </p:nvPr>
        </p:nvSpPr>
        <p:spPr/>
        <p:txBody>
          <a:bodyPr/>
          <a:lstStyle>
            <a:lvl1pPr>
              <a:defRPr>
                <a:solidFill>
                  <a:schemeClr val="tx1"/>
                </a:solidFill>
              </a:defRPr>
            </a:lvl1pPr>
          </a:lstStyle>
          <a:p>
            <a:fld id="{3EE7DD2E-1C27-41F8-B217-C8E95909CFB5}" type="slidenum">
              <a:rPr lang="de-DE" smtClean="0"/>
              <a:pPr/>
              <a:t>‹#›</a:t>
            </a:fld>
            <a:endParaRPr lang="de-DE" dirty="0"/>
          </a:p>
        </p:txBody>
      </p:sp>
    </p:spTree>
    <p:extLst>
      <p:ext uri="{BB962C8B-B14F-4D97-AF65-F5344CB8AC3E}">
        <p14:creationId xmlns:p14="http://schemas.microsoft.com/office/powerpoint/2010/main" val="3303940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Bild vollflächig">
    <p:bg>
      <p:bgPr>
        <a:solidFill>
          <a:schemeClr val="accent5"/>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7ED1259-2568-417F-D648-75F9381EEC3B}"/>
              </a:ext>
            </a:extLst>
          </p:cNvPr>
          <p:cNvGraphicFramePr>
            <a:graphicFrameLocks noChangeAspect="1"/>
          </p:cNvGraphicFramePr>
          <p:nvPr userDrawn="1">
            <p:custDataLst>
              <p:tags r:id="rId1"/>
            </p:custDataLst>
            <p:extLst>
              <p:ext uri="{D42A27DB-BD31-4B8C-83A1-F6EECF244321}">
                <p14:modId xmlns:p14="http://schemas.microsoft.com/office/powerpoint/2010/main" val="2157019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8" name="think-cell data - do not delete" hidden="1">
                        <a:extLst>
                          <a:ext uri="{FF2B5EF4-FFF2-40B4-BE49-F238E27FC236}">
                            <a16:creationId xmlns:a16="http://schemas.microsoft.com/office/drawing/2014/main" id="{97ED1259-2568-417F-D648-75F9381EEC3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5" name="Rechteck 24">
            <a:extLst>
              <a:ext uri="{FF2B5EF4-FFF2-40B4-BE49-F238E27FC236}">
                <a16:creationId xmlns:a16="http://schemas.microsoft.com/office/drawing/2014/main" id="{B868B76D-AFD0-1EE5-1F48-280C8254EDB9}"/>
              </a:ext>
            </a:extLst>
          </p:cNvPr>
          <p:cNvSpPr/>
          <p:nvPr userDrawn="1"/>
        </p:nvSpPr>
        <p:spPr>
          <a:xfrm>
            <a:off x="12341678" y="1"/>
            <a:ext cx="2523671" cy="164782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144000" tIns="144000" rIns="144000" bIns="144000" rtlCol="0" anchor="ctr"/>
          <a:lstStyle/>
          <a:p>
            <a:pPr algn="l"/>
            <a:r>
              <a:rPr lang="de-DE" sz="1400" dirty="0">
                <a:solidFill>
                  <a:schemeClr val="bg1"/>
                </a:solidFill>
              </a:rPr>
              <a:t>Um ein Hintergrundbild hinzuzufügen, klicken Sie mit der rechten Maustaste auf die Folie – „Hintergrund formatieren“ – „Bild oder Texturfüllung“. </a:t>
            </a:r>
            <a:endParaRPr lang="en-CA" sz="1400" dirty="0">
              <a:solidFill>
                <a:schemeClr val="bg1"/>
              </a:solidFill>
            </a:endParaRPr>
          </a:p>
        </p:txBody>
      </p:sp>
      <p:sp>
        <p:nvSpPr>
          <p:cNvPr id="5" name="Rechteck 4">
            <a:extLst>
              <a:ext uri="{FF2B5EF4-FFF2-40B4-BE49-F238E27FC236}">
                <a16:creationId xmlns:a16="http://schemas.microsoft.com/office/drawing/2014/main" id="{09301EE2-FDDF-0555-DD51-46B992B96325}"/>
              </a:ext>
            </a:extLst>
          </p:cNvPr>
          <p:cNvSpPr/>
          <p:nvPr userDrawn="1"/>
        </p:nvSpPr>
        <p:spPr bwMode="white">
          <a:xfrm>
            <a:off x="0" y="5949950"/>
            <a:ext cx="12192000" cy="908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fik 5">
            <a:extLst>
              <a:ext uri="{FF2B5EF4-FFF2-40B4-BE49-F238E27FC236}">
                <a16:creationId xmlns:a16="http://schemas.microsoft.com/office/drawing/2014/main" id="{B2E069E2-C514-4F84-D798-DD69AA1911BD}"/>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4762" b="8005"/>
          <a:stretch/>
        </p:blipFill>
        <p:spPr>
          <a:xfrm rot="10800000">
            <a:off x="6877050" y="-2"/>
            <a:ext cx="5314950" cy="5133975"/>
          </a:xfrm>
          <a:prstGeom prst="rect">
            <a:avLst/>
          </a:prstGeom>
        </p:spPr>
      </p:pic>
      <p:sp>
        <p:nvSpPr>
          <p:cNvPr id="2" name="Titel 1">
            <a:extLst>
              <a:ext uri="{FF2B5EF4-FFF2-40B4-BE49-F238E27FC236}">
                <a16:creationId xmlns:a16="http://schemas.microsoft.com/office/drawing/2014/main" id="{E98A382A-8A03-DB33-48C4-155F2ED599CB}"/>
              </a:ext>
            </a:extLst>
          </p:cNvPr>
          <p:cNvSpPr>
            <a:spLocks noGrp="1"/>
          </p:cNvSpPr>
          <p:nvPr>
            <p:ph type="ctrTitle" hasCustomPrompt="1"/>
          </p:nvPr>
        </p:nvSpPr>
        <p:spPr bwMode="gray">
          <a:xfrm>
            <a:off x="6816725" y="3620844"/>
            <a:ext cx="2344159" cy="626701"/>
          </a:xfrm>
          <a:gradFill>
            <a:gsLst>
              <a:gs pos="0">
                <a:srgbClr val="D70826"/>
              </a:gs>
              <a:gs pos="100000">
                <a:srgbClr val="FBB900"/>
              </a:gs>
            </a:gsLst>
            <a:lin ang="0" scaled="1"/>
          </a:gradFill>
        </p:spPr>
        <p:txBody>
          <a:bodyPr vert="horz" wrap="none" lIns="36000" tIns="36000" rIns="36000" bIns="36000" anchor="ctr">
            <a:spAutoFit/>
          </a:bodyPr>
          <a:lstStyle>
            <a:lvl1pPr algn="l">
              <a:defRPr sz="3600" b="0">
                <a:solidFill>
                  <a:schemeClr val="bg1"/>
                </a:solidFill>
              </a:defRPr>
            </a:lvl1pPr>
          </a:lstStyle>
          <a:p>
            <a:r>
              <a:rPr lang="de-DE" dirty="0"/>
              <a:t>Titel der</a:t>
            </a:r>
            <a:endParaRPr lang="en-US" dirty="0"/>
          </a:p>
        </p:txBody>
      </p:sp>
      <p:sp>
        <p:nvSpPr>
          <p:cNvPr id="3" name="Untertitel 2">
            <a:extLst>
              <a:ext uri="{FF2B5EF4-FFF2-40B4-BE49-F238E27FC236}">
                <a16:creationId xmlns:a16="http://schemas.microsoft.com/office/drawing/2014/main" id="{A189C71D-8321-A8EE-7C6D-17CF841DD5C6}"/>
              </a:ext>
            </a:extLst>
          </p:cNvPr>
          <p:cNvSpPr>
            <a:spLocks noGrp="1"/>
          </p:cNvSpPr>
          <p:nvPr>
            <p:ph type="subTitle" idx="1"/>
          </p:nvPr>
        </p:nvSpPr>
        <p:spPr>
          <a:xfrm>
            <a:off x="6816725" y="5054096"/>
            <a:ext cx="4679950" cy="276999"/>
          </a:xfrm>
        </p:spPr>
        <p:txBody>
          <a:bodyPr wrap="square">
            <a:sp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pic>
        <p:nvPicPr>
          <p:cNvPr id="4" name="Grafik 3">
            <a:extLst>
              <a:ext uri="{FF2B5EF4-FFF2-40B4-BE49-F238E27FC236}">
                <a16:creationId xmlns:a16="http://schemas.microsoft.com/office/drawing/2014/main" id="{41DA76FD-6577-3D8F-1E72-F86A344DA5B0}"/>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bwMode="black">
          <a:xfrm>
            <a:off x="10193151" y="441325"/>
            <a:ext cx="1303523" cy="1303523"/>
          </a:xfrm>
          <a:prstGeom prst="rect">
            <a:avLst/>
          </a:prstGeom>
        </p:spPr>
      </p:pic>
      <p:sp>
        <p:nvSpPr>
          <p:cNvPr id="15" name="Textplatzhalter 25">
            <a:extLst>
              <a:ext uri="{FF2B5EF4-FFF2-40B4-BE49-F238E27FC236}">
                <a16:creationId xmlns:a16="http://schemas.microsoft.com/office/drawing/2014/main" id="{8B9FD062-98FF-82CD-6B64-6A10E30C36AA}"/>
              </a:ext>
            </a:extLst>
          </p:cNvPr>
          <p:cNvSpPr>
            <a:spLocks noGrp="1"/>
          </p:cNvSpPr>
          <p:nvPr>
            <p:ph type="body" sz="quarter" idx="13" hasCustomPrompt="1"/>
          </p:nvPr>
        </p:nvSpPr>
        <p:spPr bwMode="gray">
          <a:xfrm>
            <a:off x="6816725" y="4283545"/>
            <a:ext cx="3556029" cy="626701"/>
          </a:xfrm>
          <a:gradFill>
            <a:gsLst>
              <a:gs pos="0">
                <a:srgbClr val="D70826"/>
              </a:gs>
              <a:gs pos="100000">
                <a:srgbClr val="FBB900"/>
              </a:gs>
            </a:gsLst>
            <a:lin ang="0" scaled="1"/>
          </a:gradFill>
        </p:spPr>
        <p:txBody>
          <a:bodyPr wrap="none" lIns="36000" tIns="36000" rIns="36000" bIns="36000" anchor="ctr">
            <a:spAutoFit/>
          </a:bodyPr>
          <a:lstStyle>
            <a:lvl1pPr marL="0" indent="0">
              <a:buNone/>
              <a:defRPr sz="3600" cap="all" baseline="0">
                <a:solidFill>
                  <a:schemeClr val="bg1"/>
                </a:solidFill>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err="1"/>
              <a:t>präsentation</a:t>
            </a:r>
            <a:endParaRPr lang="en-US" dirty="0"/>
          </a:p>
        </p:txBody>
      </p:sp>
    </p:spTree>
    <p:extLst>
      <p:ext uri="{BB962C8B-B14F-4D97-AF65-F5344CB8AC3E}">
        <p14:creationId xmlns:p14="http://schemas.microsoft.com/office/powerpoint/2010/main" val="2733507946"/>
      </p:ext>
    </p:extLst>
  </p:cSld>
  <p:clrMapOvr>
    <a:masterClrMapping/>
  </p:clrMapOvr>
  <p:extLst>
    <p:ext uri="{DCECCB84-F9BA-43D5-87BE-67443E8EF086}">
      <p15:sldGuideLst xmlns:p15="http://schemas.microsoft.com/office/powerpoint/2012/main">
        <p15:guide id="2" pos="4294" userDrawn="1">
          <p15:clr>
            <a:srgbClr val="FBAE40"/>
          </p15:clr>
        </p15:guide>
        <p15:guide id="3" pos="7242">
          <p15:clr>
            <a:srgbClr val="FBAE40"/>
          </p15:clr>
        </p15:guide>
        <p15:guide id="4" orient="horz" pos="227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34CFFA-1487-7D39-317A-4907063545F2}"/>
              </a:ext>
            </a:extLst>
          </p:cNvPr>
          <p:cNvSpPr>
            <a:spLocks noGrp="1"/>
          </p:cNvSpPr>
          <p:nvPr>
            <p:ph type="title"/>
          </p:nvPr>
        </p:nvSpPr>
        <p:spPr/>
        <p:txBody>
          <a:bodyPr/>
          <a:lstStyle/>
          <a:p>
            <a:r>
              <a:rPr lang="de-DE" dirty="0"/>
              <a:t>Mastertitelformat bearbeiten</a:t>
            </a:r>
            <a:endParaRPr lang="en-US" dirty="0"/>
          </a:p>
        </p:txBody>
      </p:sp>
      <p:sp>
        <p:nvSpPr>
          <p:cNvPr id="3" name="Inhaltsplatzhalter 2">
            <a:extLst>
              <a:ext uri="{FF2B5EF4-FFF2-40B4-BE49-F238E27FC236}">
                <a16:creationId xmlns:a16="http://schemas.microsoft.com/office/drawing/2014/main" id="{755F743E-538B-29FE-6C90-176E37158F5C}"/>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Fußzeilenplatzhalter 4">
            <a:extLst>
              <a:ext uri="{FF2B5EF4-FFF2-40B4-BE49-F238E27FC236}">
                <a16:creationId xmlns:a16="http://schemas.microsoft.com/office/drawing/2014/main" id="{09798FC3-8CB0-271C-5D80-C27CDCE7182A}"/>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58A35F58-BD5F-B817-6139-1A38B0AE2ABD}"/>
              </a:ext>
            </a:extLst>
          </p:cNvPr>
          <p:cNvSpPr>
            <a:spLocks noGrp="1"/>
          </p:cNvSpPr>
          <p:nvPr>
            <p:ph type="sldNum" sz="quarter" idx="12"/>
          </p:nvPr>
        </p:nvSpPr>
        <p:spPr/>
        <p:txBody>
          <a:bodyPr/>
          <a:lstStyle/>
          <a:p>
            <a:fld id="{1FB206FC-A9AA-4198-92E3-6578A537B3C6}" type="slidenum">
              <a:rPr lang="en-US" smtClean="0"/>
              <a:t>‹#›</a:t>
            </a:fld>
            <a:endParaRPr lang="en-US"/>
          </a:p>
        </p:txBody>
      </p:sp>
      <p:sp>
        <p:nvSpPr>
          <p:cNvPr id="8" name="Textplatzhalter 7">
            <a:extLst>
              <a:ext uri="{FF2B5EF4-FFF2-40B4-BE49-F238E27FC236}">
                <a16:creationId xmlns:a16="http://schemas.microsoft.com/office/drawing/2014/main" id="{1EB16BA9-536E-F5EE-8923-CEC3450E810E}"/>
              </a:ext>
            </a:extLst>
          </p:cNvPr>
          <p:cNvSpPr>
            <a:spLocks noGrp="1"/>
          </p:cNvSpPr>
          <p:nvPr>
            <p:ph type="body" sz="quarter" idx="13" hasCustomPrompt="1"/>
          </p:nvPr>
        </p:nvSpPr>
        <p:spPr>
          <a:xfrm>
            <a:off x="407988" y="875506"/>
            <a:ext cx="11376025" cy="276999"/>
          </a:xfrm>
        </p:spPr>
        <p:txBody>
          <a:bodyPr>
            <a:spAutoFit/>
          </a:bodyPr>
          <a:lstStyle>
            <a:lvl1pPr marL="0" indent="0">
              <a:buNone/>
              <a:defRPr sz="1800">
                <a:solidFill>
                  <a:schemeClr val="accent6"/>
                </a:solidFill>
              </a:defRPr>
            </a:lvl1pPr>
            <a:lvl2pPr marL="216000" indent="0">
              <a:buNone/>
              <a:defRPr sz="1800">
                <a:solidFill>
                  <a:schemeClr val="accent4"/>
                </a:solidFill>
              </a:defRPr>
            </a:lvl2pPr>
            <a:lvl3pPr marL="432000" indent="0">
              <a:buNone/>
              <a:defRPr sz="1800">
                <a:solidFill>
                  <a:schemeClr val="accent4"/>
                </a:solidFill>
              </a:defRPr>
            </a:lvl3pPr>
            <a:lvl4pPr marL="648000" indent="0">
              <a:buNone/>
              <a:defRPr sz="1800">
                <a:solidFill>
                  <a:schemeClr val="accent4"/>
                </a:solidFill>
              </a:defRPr>
            </a:lvl4pPr>
            <a:lvl5pPr marL="864000" indent="0">
              <a:buNone/>
              <a:defRPr sz="1800">
                <a:solidFill>
                  <a:schemeClr val="accent4"/>
                </a:solidFill>
              </a:defRPr>
            </a:lvl5pPr>
          </a:lstStyle>
          <a:p>
            <a:pPr lvl="0"/>
            <a:r>
              <a:rPr lang="de-DE" dirty="0" err="1"/>
              <a:t>Subtitle</a:t>
            </a:r>
            <a:r>
              <a:rPr lang="de-DE" dirty="0"/>
              <a:t>, </a:t>
            </a:r>
            <a:r>
              <a:rPr lang="de-DE" dirty="0" err="1"/>
              <a:t>Aptos</a:t>
            </a:r>
            <a:r>
              <a:rPr lang="de-DE" dirty="0"/>
              <a:t>, 18pt</a:t>
            </a:r>
            <a:endParaRPr lang="en-US" dirty="0"/>
          </a:p>
        </p:txBody>
      </p:sp>
    </p:spTree>
    <p:extLst>
      <p:ext uri="{BB962C8B-B14F-4D97-AF65-F5344CB8AC3E}">
        <p14:creationId xmlns:p14="http://schemas.microsoft.com/office/powerpoint/2010/main" val="2673919125"/>
      </p:ext>
    </p:extLst>
  </p:cSld>
  <p:clrMapOvr>
    <a:masterClrMapping/>
  </p:clrMapOvr>
  <p:extLst>
    <p:ext uri="{DCECCB84-F9BA-43D5-87BE-67443E8EF086}">
      <p15:sldGuideLst xmlns:p15="http://schemas.microsoft.com/office/powerpoint/2012/main">
        <p15:guide id="1" orient="horz" pos="55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trenner Weiß">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55DC12D-CF81-B577-E62E-76EFE11A4F3F}"/>
              </a:ext>
            </a:extLst>
          </p:cNvPr>
          <p:cNvGraphicFramePr>
            <a:graphicFrameLocks noChangeAspect="1"/>
          </p:cNvGraphicFramePr>
          <p:nvPr userDrawn="1">
            <p:custDataLst>
              <p:tags r:id="rId1"/>
            </p:custDataLst>
            <p:extLst>
              <p:ext uri="{D42A27DB-BD31-4B8C-83A1-F6EECF244321}">
                <p14:modId xmlns:p14="http://schemas.microsoft.com/office/powerpoint/2010/main" val="40848655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8" name="think-cell data - do not delete" hidden="1">
                        <a:extLst>
                          <a:ext uri="{FF2B5EF4-FFF2-40B4-BE49-F238E27FC236}">
                            <a16:creationId xmlns:a16="http://schemas.microsoft.com/office/drawing/2014/main" id="{255DC12D-CF81-B577-E62E-76EFE11A4F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23" name="Grafik 22">
            <a:extLst>
              <a:ext uri="{FF2B5EF4-FFF2-40B4-BE49-F238E27FC236}">
                <a16:creationId xmlns:a16="http://schemas.microsoft.com/office/drawing/2014/main" id="{4540B599-86C3-5CAB-203D-63E8A66F3417}"/>
              </a:ext>
            </a:extLst>
          </p:cNvPr>
          <p:cNvPicPr>
            <a:picLocks noChangeAspect="1"/>
          </p:cNvPicPr>
          <p:nvPr userDrawn="1"/>
        </p:nvPicPr>
        <p:blipFill rotWithShape="1">
          <a:blip r:embed="rId5">
            <a:alphaModFix amt="60000"/>
            <a:extLst>
              <a:ext uri="{96DAC541-7B7A-43D3-8B79-37D633B846F1}">
                <asvg:svgBlip xmlns:asvg="http://schemas.microsoft.com/office/drawing/2016/SVG/main" r:embed="rId6"/>
              </a:ext>
            </a:extLst>
          </a:blip>
          <a:srcRect l="1439" b="1619"/>
          <a:stretch/>
        </p:blipFill>
        <p:spPr>
          <a:xfrm>
            <a:off x="0" y="1701539"/>
            <a:ext cx="5165891" cy="5156461"/>
          </a:xfrm>
          <a:prstGeom prst="rect">
            <a:avLst/>
          </a:prstGeom>
        </p:spPr>
      </p:pic>
      <p:sp>
        <p:nvSpPr>
          <p:cNvPr id="2" name="Titel 1">
            <a:extLst>
              <a:ext uri="{FF2B5EF4-FFF2-40B4-BE49-F238E27FC236}">
                <a16:creationId xmlns:a16="http://schemas.microsoft.com/office/drawing/2014/main" id="{D7F47099-9EA2-099D-F27B-77B8E28BAA06}"/>
              </a:ext>
            </a:extLst>
          </p:cNvPr>
          <p:cNvSpPr>
            <a:spLocks noGrp="1"/>
          </p:cNvSpPr>
          <p:nvPr>
            <p:ph type="title" hasCustomPrompt="1"/>
          </p:nvPr>
        </p:nvSpPr>
        <p:spPr>
          <a:xfrm>
            <a:off x="3575050" y="2566194"/>
            <a:ext cx="4073798" cy="626701"/>
          </a:xfrm>
          <a:gradFill>
            <a:gsLst>
              <a:gs pos="0">
                <a:srgbClr val="D70826"/>
              </a:gs>
              <a:gs pos="100000">
                <a:srgbClr val="FBB900"/>
              </a:gs>
            </a:gsLst>
            <a:lin ang="0" scaled="1"/>
          </a:gradFill>
        </p:spPr>
        <p:txBody>
          <a:bodyPr vert="horz" wrap="none" lIns="36000" tIns="36000" rIns="36000" bIns="36000" anchor="ctr"/>
          <a:lstStyle>
            <a:lvl1pPr>
              <a:defRPr sz="3600" b="0">
                <a:solidFill>
                  <a:schemeClr val="bg1"/>
                </a:solidFill>
              </a:defRPr>
            </a:lvl1pPr>
          </a:lstStyle>
          <a:p>
            <a:r>
              <a:rPr lang="en-US" dirty="0" err="1"/>
              <a:t>Kapiteltrenner</a:t>
            </a:r>
            <a:endParaRPr lang="en-US" dirty="0"/>
          </a:p>
        </p:txBody>
      </p:sp>
      <p:sp>
        <p:nvSpPr>
          <p:cNvPr id="3" name="Textplatzhalter 2">
            <a:extLst>
              <a:ext uri="{FF2B5EF4-FFF2-40B4-BE49-F238E27FC236}">
                <a16:creationId xmlns:a16="http://schemas.microsoft.com/office/drawing/2014/main" id="{BACD9067-9C40-8A40-7CBB-70B371743ECE}"/>
              </a:ext>
            </a:extLst>
          </p:cNvPr>
          <p:cNvSpPr>
            <a:spLocks noGrp="1"/>
          </p:cNvSpPr>
          <p:nvPr>
            <p:ph type="body" idx="1"/>
          </p:nvPr>
        </p:nvSpPr>
        <p:spPr>
          <a:xfrm>
            <a:off x="3575050" y="4001707"/>
            <a:ext cx="6623050" cy="276999"/>
          </a:xfrm>
        </p:spPr>
        <p:txBody>
          <a:bodyPr>
            <a:spAutoFit/>
          </a:bodyPr>
          <a:lstStyle>
            <a:lvl1pPr marL="0" indent="0">
              <a:buNone/>
              <a:defRPr sz="18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dirty="0"/>
              <a:t>Mastertextformat bearbeiten</a:t>
            </a:r>
          </a:p>
        </p:txBody>
      </p:sp>
      <p:sp>
        <p:nvSpPr>
          <p:cNvPr id="5" name="Fußzeilenplatzhalter 4">
            <a:extLst>
              <a:ext uri="{FF2B5EF4-FFF2-40B4-BE49-F238E27FC236}">
                <a16:creationId xmlns:a16="http://schemas.microsoft.com/office/drawing/2014/main" id="{7D58B394-3E57-EB14-178B-DA16A700CB27}"/>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2D6AD2AC-84E2-EAAF-12BE-BD50FAEEA6CD}"/>
              </a:ext>
            </a:extLst>
          </p:cNvPr>
          <p:cNvSpPr>
            <a:spLocks noGrp="1"/>
          </p:cNvSpPr>
          <p:nvPr>
            <p:ph type="sldNum" sz="quarter" idx="12"/>
          </p:nvPr>
        </p:nvSpPr>
        <p:spPr/>
        <p:txBody>
          <a:bodyPr/>
          <a:lstStyle/>
          <a:p>
            <a:fld id="{1FB206FC-A9AA-4198-92E3-6578A537B3C6}" type="slidenum">
              <a:rPr lang="en-US" smtClean="0"/>
              <a:t>‹#›</a:t>
            </a:fld>
            <a:endParaRPr lang="en-US"/>
          </a:p>
        </p:txBody>
      </p:sp>
      <p:sp>
        <p:nvSpPr>
          <p:cNvPr id="26" name="Textplatzhalter 25">
            <a:extLst>
              <a:ext uri="{FF2B5EF4-FFF2-40B4-BE49-F238E27FC236}">
                <a16:creationId xmlns:a16="http://schemas.microsoft.com/office/drawing/2014/main" id="{736E688E-3A4C-0491-1A1E-437C517F6FC8}"/>
              </a:ext>
            </a:extLst>
          </p:cNvPr>
          <p:cNvSpPr>
            <a:spLocks noGrp="1"/>
          </p:cNvSpPr>
          <p:nvPr>
            <p:ph type="body" sz="quarter" idx="13" hasCustomPrompt="1"/>
          </p:nvPr>
        </p:nvSpPr>
        <p:spPr>
          <a:xfrm>
            <a:off x="3575050" y="3228895"/>
            <a:ext cx="3645797" cy="626701"/>
          </a:xfrm>
          <a:gradFill>
            <a:gsLst>
              <a:gs pos="0">
                <a:srgbClr val="D70826"/>
              </a:gs>
              <a:gs pos="100000">
                <a:srgbClr val="FBB900"/>
              </a:gs>
            </a:gsLst>
            <a:lin ang="0" scaled="1"/>
          </a:gradFill>
        </p:spPr>
        <p:txBody>
          <a:bodyPr wrap="none" lIns="36000" tIns="36000" rIns="36000" bIns="36000" anchor="ctr">
            <a:spAutoFit/>
          </a:bodyPr>
          <a:lstStyle>
            <a:lvl1pPr marL="0" indent="0">
              <a:buNone/>
              <a:defRPr sz="3600" cap="all" baseline="0">
                <a:solidFill>
                  <a:schemeClr val="bg1"/>
                </a:solidFill>
                <a:latin typeface="+mj-lt"/>
              </a:defRPr>
            </a:lvl1pPr>
            <a:lvl2pPr marL="216000" indent="0">
              <a:buNone/>
              <a:defRPr/>
            </a:lvl2pPr>
            <a:lvl3pPr marL="432000" indent="0">
              <a:buNone/>
              <a:defRPr/>
            </a:lvl3pPr>
            <a:lvl4pPr marL="648000" indent="0">
              <a:buNone/>
              <a:defRPr/>
            </a:lvl4pPr>
            <a:lvl5pPr marL="864000" indent="0">
              <a:buNone/>
              <a:defRPr/>
            </a:lvl5pPr>
          </a:lstStyle>
          <a:p>
            <a:pPr lvl="0"/>
            <a:r>
              <a:rPr lang="de-DE" dirty="0"/>
              <a:t>In zwei Zeilen</a:t>
            </a:r>
            <a:endParaRPr lang="en-US" dirty="0"/>
          </a:p>
        </p:txBody>
      </p:sp>
    </p:spTree>
    <p:extLst>
      <p:ext uri="{BB962C8B-B14F-4D97-AF65-F5344CB8AC3E}">
        <p14:creationId xmlns:p14="http://schemas.microsoft.com/office/powerpoint/2010/main" val="3519009685"/>
      </p:ext>
    </p:extLst>
  </p:cSld>
  <p:clrMapOvr>
    <a:masterClrMapping/>
  </p:clrMapOvr>
  <p:extLst>
    <p:ext uri="{DCECCB84-F9BA-43D5-87BE-67443E8EF086}">
      <p15:sldGuideLst xmlns:p15="http://schemas.microsoft.com/office/powerpoint/2012/main">
        <p15:guide id="1" pos="2252" userDrawn="1">
          <p15:clr>
            <a:srgbClr val="FBAE40"/>
          </p15:clr>
        </p15:guide>
        <p15:guide id="2" orient="horz" pos="16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trenner Gradient">
    <p:bg>
      <p:bgPr>
        <a:gradFill>
          <a:gsLst>
            <a:gs pos="0">
              <a:srgbClr val="D70826"/>
            </a:gs>
            <a:gs pos="100000">
              <a:srgbClr val="FBB900"/>
            </a:gs>
          </a:gsLst>
          <a:lin ang="0" scaled="1"/>
        </a:gra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55DC12D-CF81-B577-E62E-76EFE11A4F3F}"/>
              </a:ext>
            </a:extLst>
          </p:cNvPr>
          <p:cNvGraphicFramePr>
            <a:graphicFrameLocks noChangeAspect="1"/>
          </p:cNvGraphicFramePr>
          <p:nvPr userDrawn="1">
            <p:custDataLst>
              <p:tags r:id="rId1"/>
            </p:custDataLst>
            <p:extLst>
              <p:ext uri="{D42A27DB-BD31-4B8C-83A1-F6EECF244321}">
                <p14:modId xmlns:p14="http://schemas.microsoft.com/office/powerpoint/2010/main" val="32963937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8" name="think-cell data - do not delete" hidden="1">
                        <a:extLst>
                          <a:ext uri="{FF2B5EF4-FFF2-40B4-BE49-F238E27FC236}">
                            <a16:creationId xmlns:a16="http://schemas.microsoft.com/office/drawing/2014/main" id="{255DC12D-CF81-B577-E62E-76EFE11A4F3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7F47099-9EA2-099D-F27B-77B8E28BAA06}"/>
              </a:ext>
            </a:extLst>
          </p:cNvPr>
          <p:cNvSpPr>
            <a:spLocks noGrp="1"/>
          </p:cNvSpPr>
          <p:nvPr>
            <p:ph type="title" hasCustomPrompt="1"/>
          </p:nvPr>
        </p:nvSpPr>
        <p:spPr>
          <a:xfrm>
            <a:off x="3575050" y="3120983"/>
            <a:ext cx="6623050" cy="553998"/>
          </a:xfrm>
          <a:noFill/>
        </p:spPr>
        <p:txBody>
          <a:bodyPr vert="horz" wrap="square" lIns="0" tIns="0" rIns="0" bIns="0" anchor="b">
            <a:spAutoFit/>
          </a:bodyPr>
          <a:lstStyle>
            <a:lvl1pPr>
              <a:defRPr sz="3600" b="1">
                <a:solidFill>
                  <a:schemeClr val="bg1"/>
                </a:solidFill>
              </a:defRPr>
            </a:lvl1pPr>
          </a:lstStyle>
          <a:p>
            <a:r>
              <a:rPr lang="en-US" dirty="0" err="1"/>
              <a:t>Kapiteltrenner</a:t>
            </a:r>
            <a:endParaRPr lang="en-US" dirty="0"/>
          </a:p>
        </p:txBody>
      </p:sp>
      <p:sp>
        <p:nvSpPr>
          <p:cNvPr id="3" name="Textplatzhalter 2">
            <a:extLst>
              <a:ext uri="{FF2B5EF4-FFF2-40B4-BE49-F238E27FC236}">
                <a16:creationId xmlns:a16="http://schemas.microsoft.com/office/drawing/2014/main" id="{BACD9067-9C40-8A40-7CBB-70B371743ECE}"/>
              </a:ext>
            </a:extLst>
          </p:cNvPr>
          <p:cNvSpPr>
            <a:spLocks noGrp="1"/>
          </p:cNvSpPr>
          <p:nvPr>
            <p:ph type="body" idx="1"/>
          </p:nvPr>
        </p:nvSpPr>
        <p:spPr>
          <a:xfrm>
            <a:off x="3575050" y="3886200"/>
            <a:ext cx="6623050" cy="276999"/>
          </a:xfrm>
        </p:spPr>
        <p:txBody>
          <a:bodyPr>
            <a:spAutoFit/>
          </a:bodyPr>
          <a:lstStyle>
            <a:lvl1pPr marL="0" indent="0">
              <a:buNone/>
              <a:defRPr sz="18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dirty="0"/>
              <a:t>Mastertextformat bearbeiten</a:t>
            </a:r>
          </a:p>
        </p:txBody>
      </p:sp>
      <p:sp>
        <p:nvSpPr>
          <p:cNvPr id="5" name="Fußzeilenplatzhalter 4">
            <a:extLst>
              <a:ext uri="{FF2B5EF4-FFF2-40B4-BE49-F238E27FC236}">
                <a16:creationId xmlns:a16="http://schemas.microsoft.com/office/drawing/2014/main" id="{7D58B394-3E57-EB14-178B-DA16A700CB27}"/>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Foliennummernplatzhalter 5">
            <a:extLst>
              <a:ext uri="{FF2B5EF4-FFF2-40B4-BE49-F238E27FC236}">
                <a16:creationId xmlns:a16="http://schemas.microsoft.com/office/drawing/2014/main" id="{2D6AD2AC-84E2-EAAF-12BE-BD50FAEEA6CD}"/>
              </a:ext>
            </a:extLst>
          </p:cNvPr>
          <p:cNvSpPr>
            <a:spLocks noGrp="1"/>
          </p:cNvSpPr>
          <p:nvPr>
            <p:ph type="sldNum" sz="quarter" idx="12"/>
          </p:nvPr>
        </p:nvSpPr>
        <p:spPr/>
        <p:txBody>
          <a:bodyPr/>
          <a:lstStyle>
            <a:lvl1pPr>
              <a:defRPr>
                <a:solidFill>
                  <a:schemeClr val="bg1"/>
                </a:solidFill>
              </a:defRPr>
            </a:lvl1pPr>
          </a:lstStyle>
          <a:p>
            <a:fld id="{1FB206FC-A9AA-4198-92E3-6578A537B3C6}" type="slidenum">
              <a:rPr lang="en-US" smtClean="0"/>
              <a:pPr/>
              <a:t>‹#›</a:t>
            </a:fld>
            <a:endParaRPr lang="en-US"/>
          </a:p>
        </p:txBody>
      </p:sp>
      <p:pic>
        <p:nvPicPr>
          <p:cNvPr id="7" name="Grafik 6">
            <a:extLst>
              <a:ext uri="{FF2B5EF4-FFF2-40B4-BE49-F238E27FC236}">
                <a16:creationId xmlns:a16="http://schemas.microsoft.com/office/drawing/2014/main" id="{73C3CE59-ED46-FFB3-83BC-319D366F1C2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bwMode="black">
          <a:xfrm>
            <a:off x="11353800" y="6096398"/>
            <a:ext cx="428227" cy="428227"/>
          </a:xfrm>
          <a:prstGeom prst="rect">
            <a:avLst/>
          </a:prstGeom>
        </p:spPr>
      </p:pic>
      <p:pic>
        <p:nvPicPr>
          <p:cNvPr id="9" name="Grafik 8">
            <a:extLst>
              <a:ext uri="{FF2B5EF4-FFF2-40B4-BE49-F238E27FC236}">
                <a16:creationId xmlns:a16="http://schemas.microsoft.com/office/drawing/2014/main" id="{B57D3418-F72B-D543-A008-6BBC2ECEB4E5}"/>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4762" b="8005"/>
          <a:stretch/>
        </p:blipFill>
        <p:spPr>
          <a:xfrm rot="10800000" flipH="1">
            <a:off x="0" y="-2"/>
            <a:ext cx="5314950" cy="5133975"/>
          </a:xfrm>
          <a:prstGeom prst="rect">
            <a:avLst/>
          </a:prstGeom>
        </p:spPr>
      </p:pic>
    </p:spTree>
    <p:extLst>
      <p:ext uri="{BB962C8B-B14F-4D97-AF65-F5344CB8AC3E}">
        <p14:creationId xmlns:p14="http://schemas.microsoft.com/office/powerpoint/2010/main" val="3630164150"/>
      </p:ext>
    </p:extLst>
  </p:cSld>
  <p:clrMapOvr>
    <a:masterClrMapping/>
  </p:clrMapOvr>
  <p:extLst>
    <p:ext uri="{DCECCB84-F9BA-43D5-87BE-67443E8EF086}">
      <p15:sldGuideLst xmlns:p15="http://schemas.microsoft.com/office/powerpoint/2012/main">
        <p15:guide id="1" pos="2252">
          <p15:clr>
            <a:srgbClr val="FBAE40"/>
          </p15:clr>
        </p15:guide>
        <p15:guide id="2" orient="horz" pos="161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054E1B4D-0E93-6011-9DE6-25920703AEF8}"/>
              </a:ext>
            </a:extLst>
          </p:cNvPr>
          <p:cNvGraphicFramePr>
            <a:graphicFrameLocks noChangeAspect="1"/>
          </p:cNvGraphicFramePr>
          <p:nvPr userDrawn="1">
            <p:custDataLst>
              <p:tags r:id="rId1"/>
            </p:custDataLst>
            <p:extLst>
              <p:ext uri="{D42A27DB-BD31-4B8C-83A1-F6EECF244321}">
                <p14:modId xmlns:p14="http://schemas.microsoft.com/office/powerpoint/2010/main" val="37858158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10" name="think-cell data - do not delete" hidden="1">
                        <a:extLst>
                          <a:ext uri="{FF2B5EF4-FFF2-40B4-BE49-F238E27FC236}">
                            <a16:creationId xmlns:a16="http://schemas.microsoft.com/office/drawing/2014/main" id="{054E1B4D-0E93-6011-9DE6-25920703AEF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7" name="Grafik 6">
            <a:extLst>
              <a:ext uri="{FF2B5EF4-FFF2-40B4-BE49-F238E27FC236}">
                <a16:creationId xmlns:a16="http://schemas.microsoft.com/office/drawing/2014/main" id="{8D632B8D-05D1-B38C-DB90-7CA39672315B}"/>
              </a:ext>
            </a:extLst>
          </p:cNvPr>
          <p:cNvPicPr>
            <a:picLocks noChangeAspect="1"/>
          </p:cNvPicPr>
          <p:nvPr userDrawn="1"/>
        </p:nvPicPr>
        <p:blipFill rotWithShape="1">
          <a:blip r:embed="rId5">
            <a:alphaModFix amt="60000"/>
            <a:extLst>
              <a:ext uri="{96DAC541-7B7A-43D3-8B79-37D633B846F1}">
                <asvg:svgBlip xmlns:asvg="http://schemas.microsoft.com/office/drawing/2016/SVG/main" r:embed="rId6"/>
              </a:ext>
            </a:extLst>
          </a:blip>
          <a:srcRect l="1439" b="1619"/>
          <a:stretch/>
        </p:blipFill>
        <p:spPr>
          <a:xfrm rot="10800000">
            <a:off x="7026108" y="-2"/>
            <a:ext cx="5165891" cy="5156461"/>
          </a:xfrm>
          <a:prstGeom prst="rect">
            <a:avLst/>
          </a:prstGeom>
        </p:spPr>
      </p:pic>
      <p:sp>
        <p:nvSpPr>
          <p:cNvPr id="2" name="Titel 1">
            <a:extLst>
              <a:ext uri="{FF2B5EF4-FFF2-40B4-BE49-F238E27FC236}">
                <a16:creationId xmlns:a16="http://schemas.microsoft.com/office/drawing/2014/main" id="{5534CFFA-1487-7D39-317A-4907063545F2}"/>
              </a:ext>
            </a:extLst>
          </p:cNvPr>
          <p:cNvSpPr>
            <a:spLocks noGrp="1"/>
          </p:cNvSpPr>
          <p:nvPr>
            <p:ph type="title"/>
          </p:nvPr>
        </p:nvSpPr>
        <p:spPr/>
        <p:txBody>
          <a:bodyPr vert="horz"/>
          <a:lstStyle/>
          <a:p>
            <a:r>
              <a:rPr lang="de-DE" dirty="0"/>
              <a:t>Mastertitelformat bearbeiten</a:t>
            </a:r>
            <a:endParaRPr lang="en-US" dirty="0"/>
          </a:p>
        </p:txBody>
      </p:sp>
      <p:sp>
        <p:nvSpPr>
          <p:cNvPr id="3" name="Inhaltsplatzhalter 2">
            <a:extLst>
              <a:ext uri="{FF2B5EF4-FFF2-40B4-BE49-F238E27FC236}">
                <a16:creationId xmlns:a16="http://schemas.microsoft.com/office/drawing/2014/main" id="{755F743E-538B-29FE-6C90-176E37158F5C}"/>
              </a:ext>
            </a:extLst>
          </p:cNvPr>
          <p:cNvSpPr>
            <a:spLocks noGrp="1"/>
          </p:cNvSpPr>
          <p:nvPr>
            <p:ph idx="1"/>
          </p:nvPr>
        </p:nvSpPr>
        <p:spPr>
          <a:xfrm>
            <a:off x="407986" y="1484313"/>
            <a:ext cx="5544014" cy="44656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ußzeilenplatzhalter 4">
            <a:extLst>
              <a:ext uri="{FF2B5EF4-FFF2-40B4-BE49-F238E27FC236}">
                <a16:creationId xmlns:a16="http://schemas.microsoft.com/office/drawing/2014/main" id="{09798FC3-8CB0-271C-5D80-C27CDCE7182A}"/>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58A35F58-BD5F-B817-6139-1A38B0AE2ABD}"/>
              </a:ext>
            </a:extLst>
          </p:cNvPr>
          <p:cNvSpPr>
            <a:spLocks noGrp="1"/>
          </p:cNvSpPr>
          <p:nvPr>
            <p:ph type="sldNum" sz="quarter" idx="12"/>
          </p:nvPr>
        </p:nvSpPr>
        <p:spPr/>
        <p:txBody>
          <a:bodyPr/>
          <a:lstStyle/>
          <a:p>
            <a:fld id="{1FB206FC-A9AA-4198-92E3-6578A537B3C6}" type="slidenum">
              <a:rPr lang="en-US" smtClean="0"/>
              <a:t>‹#›</a:t>
            </a:fld>
            <a:endParaRPr lang="en-US"/>
          </a:p>
        </p:txBody>
      </p:sp>
      <p:sp>
        <p:nvSpPr>
          <p:cNvPr id="8" name="Textplatzhalter 7">
            <a:extLst>
              <a:ext uri="{FF2B5EF4-FFF2-40B4-BE49-F238E27FC236}">
                <a16:creationId xmlns:a16="http://schemas.microsoft.com/office/drawing/2014/main" id="{1EB16BA9-536E-F5EE-8923-CEC3450E810E}"/>
              </a:ext>
            </a:extLst>
          </p:cNvPr>
          <p:cNvSpPr>
            <a:spLocks noGrp="1"/>
          </p:cNvSpPr>
          <p:nvPr>
            <p:ph type="body" sz="quarter" idx="13" hasCustomPrompt="1"/>
          </p:nvPr>
        </p:nvSpPr>
        <p:spPr>
          <a:xfrm>
            <a:off x="407988" y="875506"/>
            <a:ext cx="11376025" cy="276999"/>
          </a:xfrm>
        </p:spPr>
        <p:txBody>
          <a:bodyPr>
            <a:spAutoFit/>
          </a:bodyPr>
          <a:lstStyle>
            <a:lvl1pPr marL="0" indent="0">
              <a:buNone/>
              <a:defRPr sz="1800">
                <a:solidFill>
                  <a:schemeClr val="accent6"/>
                </a:solidFill>
              </a:defRPr>
            </a:lvl1pPr>
            <a:lvl2pPr marL="216000" indent="0">
              <a:buNone/>
              <a:defRPr sz="1800">
                <a:solidFill>
                  <a:schemeClr val="accent4"/>
                </a:solidFill>
              </a:defRPr>
            </a:lvl2pPr>
            <a:lvl3pPr marL="432000" indent="0">
              <a:buNone/>
              <a:defRPr sz="1800">
                <a:solidFill>
                  <a:schemeClr val="accent4"/>
                </a:solidFill>
              </a:defRPr>
            </a:lvl3pPr>
            <a:lvl4pPr marL="648000" indent="0">
              <a:buNone/>
              <a:defRPr sz="1800">
                <a:solidFill>
                  <a:schemeClr val="accent4"/>
                </a:solidFill>
              </a:defRPr>
            </a:lvl4pPr>
            <a:lvl5pPr marL="864000" indent="0">
              <a:buNone/>
              <a:defRPr sz="1800">
                <a:solidFill>
                  <a:schemeClr val="accent4"/>
                </a:solidFill>
              </a:defRPr>
            </a:lvl5pPr>
          </a:lstStyle>
          <a:p>
            <a:pPr lvl="0"/>
            <a:r>
              <a:rPr lang="de-DE" dirty="0" err="1"/>
              <a:t>Subtitle</a:t>
            </a:r>
            <a:r>
              <a:rPr lang="de-DE" dirty="0"/>
              <a:t>, </a:t>
            </a:r>
            <a:r>
              <a:rPr lang="de-DE" dirty="0" err="1"/>
              <a:t>Aptos</a:t>
            </a:r>
            <a:r>
              <a:rPr lang="de-DE" dirty="0"/>
              <a:t>, 18pt</a:t>
            </a:r>
            <a:endParaRPr lang="en-US" dirty="0"/>
          </a:p>
        </p:txBody>
      </p:sp>
      <p:sp>
        <p:nvSpPr>
          <p:cNvPr id="4" name="Inhaltsplatzhalter 2">
            <a:extLst>
              <a:ext uri="{FF2B5EF4-FFF2-40B4-BE49-F238E27FC236}">
                <a16:creationId xmlns:a16="http://schemas.microsoft.com/office/drawing/2014/main" id="{4C465308-8F92-1B2A-E03A-5A2151296C62}"/>
              </a:ext>
            </a:extLst>
          </p:cNvPr>
          <p:cNvSpPr>
            <a:spLocks noGrp="1"/>
          </p:cNvSpPr>
          <p:nvPr>
            <p:ph idx="14"/>
          </p:nvPr>
        </p:nvSpPr>
        <p:spPr>
          <a:xfrm>
            <a:off x="6240001" y="1484313"/>
            <a:ext cx="5544014" cy="44656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1457076581"/>
      </p:ext>
    </p:extLst>
  </p:cSld>
  <p:clrMapOvr>
    <a:masterClrMapping/>
  </p:clrMapOvr>
  <p:extLst>
    <p:ext uri="{DCECCB84-F9BA-43D5-87BE-67443E8EF086}">
      <p15:sldGuideLst xmlns:p15="http://schemas.microsoft.com/office/powerpoint/2012/main">
        <p15:guide id="1" orient="horz" pos="550">
          <p15:clr>
            <a:srgbClr val="FBAE40"/>
          </p15:clr>
        </p15:guide>
        <p15:guide id="2" pos="3749" userDrawn="1">
          <p15:clr>
            <a:srgbClr val="FBAE40"/>
          </p15:clr>
        </p15:guide>
        <p15:guide id="3" pos="393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14B7399F-56DE-17E6-3DA9-35B8E53EDD7D}"/>
              </a:ext>
            </a:extLst>
          </p:cNvPr>
          <p:cNvGraphicFramePr>
            <a:graphicFrameLocks noChangeAspect="1"/>
          </p:cNvGraphicFramePr>
          <p:nvPr userDrawn="1">
            <p:custDataLst>
              <p:tags r:id="rId1"/>
            </p:custDataLst>
            <p:extLst>
              <p:ext uri="{D42A27DB-BD31-4B8C-83A1-F6EECF244321}">
                <p14:modId xmlns:p14="http://schemas.microsoft.com/office/powerpoint/2010/main" val="2842097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15" name="think-cell data - do not delete" hidden="1">
                        <a:extLst>
                          <a:ext uri="{FF2B5EF4-FFF2-40B4-BE49-F238E27FC236}">
                            <a16:creationId xmlns:a16="http://schemas.microsoft.com/office/drawing/2014/main" id="{14B7399F-56DE-17E6-3DA9-35B8E53ED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3" name="Grafik 12">
            <a:extLst>
              <a:ext uri="{FF2B5EF4-FFF2-40B4-BE49-F238E27FC236}">
                <a16:creationId xmlns:a16="http://schemas.microsoft.com/office/drawing/2014/main" id="{BFFFCBD4-E7AF-E795-36E1-DAE29E59A1CB}"/>
              </a:ext>
            </a:extLst>
          </p:cNvPr>
          <p:cNvPicPr>
            <a:picLocks noChangeAspect="1"/>
          </p:cNvPicPr>
          <p:nvPr userDrawn="1"/>
        </p:nvPicPr>
        <p:blipFill rotWithShape="1">
          <a:blip r:embed="rId5">
            <a:alphaModFix amt="60000"/>
            <a:extLst>
              <a:ext uri="{96DAC541-7B7A-43D3-8B79-37D633B846F1}">
                <asvg:svgBlip xmlns:asvg="http://schemas.microsoft.com/office/drawing/2016/SVG/main" r:embed="rId6"/>
              </a:ext>
            </a:extLst>
          </a:blip>
          <a:srcRect l="1439" b="1619"/>
          <a:stretch/>
        </p:blipFill>
        <p:spPr>
          <a:xfrm rot="10800000">
            <a:off x="7026108" y="-2"/>
            <a:ext cx="5165891" cy="5156461"/>
          </a:xfrm>
          <a:prstGeom prst="rect">
            <a:avLst/>
          </a:prstGeom>
        </p:spPr>
      </p:pic>
      <p:sp>
        <p:nvSpPr>
          <p:cNvPr id="2" name="Titel 1">
            <a:extLst>
              <a:ext uri="{FF2B5EF4-FFF2-40B4-BE49-F238E27FC236}">
                <a16:creationId xmlns:a16="http://schemas.microsoft.com/office/drawing/2014/main" id="{5534CFFA-1487-7D39-317A-4907063545F2}"/>
              </a:ext>
            </a:extLst>
          </p:cNvPr>
          <p:cNvSpPr>
            <a:spLocks noGrp="1"/>
          </p:cNvSpPr>
          <p:nvPr>
            <p:ph type="title"/>
          </p:nvPr>
        </p:nvSpPr>
        <p:spPr/>
        <p:txBody>
          <a:bodyPr vert="horz"/>
          <a:lstStyle/>
          <a:p>
            <a:r>
              <a:rPr lang="de-DE" dirty="0"/>
              <a:t>Mastertitelformat bearbeiten</a:t>
            </a:r>
            <a:endParaRPr lang="en-US" dirty="0"/>
          </a:p>
        </p:txBody>
      </p:sp>
      <p:sp>
        <p:nvSpPr>
          <p:cNvPr id="3" name="Inhaltsplatzhalter 2">
            <a:extLst>
              <a:ext uri="{FF2B5EF4-FFF2-40B4-BE49-F238E27FC236}">
                <a16:creationId xmlns:a16="http://schemas.microsoft.com/office/drawing/2014/main" id="{755F743E-538B-29FE-6C90-176E37158F5C}"/>
              </a:ext>
            </a:extLst>
          </p:cNvPr>
          <p:cNvSpPr>
            <a:spLocks noGrp="1"/>
          </p:cNvSpPr>
          <p:nvPr>
            <p:ph idx="1"/>
          </p:nvPr>
        </p:nvSpPr>
        <p:spPr>
          <a:xfrm>
            <a:off x="407987" y="1484313"/>
            <a:ext cx="3600009" cy="44656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ußzeilenplatzhalter 4">
            <a:extLst>
              <a:ext uri="{FF2B5EF4-FFF2-40B4-BE49-F238E27FC236}">
                <a16:creationId xmlns:a16="http://schemas.microsoft.com/office/drawing/2014/main" id="{09798FC3-8CB0-271C-5D80-C27CDCE7182A}"/>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58A35F58-BD5F-B817-6139-1A38B0AE2ABD}"/>
              </a:ext>
            </a:extLst>
          </p:cNvPr>
          <p:cNvSpPr>
            <a:spLocks noGrp="1"/>
          </p:cNvSpPr>
          <p:nvPr>
            <p:ph type="sldNum" sz="quarter" idx="12"/>
          </p:nvPr>
        </p:nvSpPr>
        <p:spPr/>
        <p:txBody>
          <a:bodyPr/>
          <a:lstStyle/>
          <a:p>
            <a:fld id="{1FB206FC-A9AA-4198-92E3-6578A537B3C6}" type="slidenum">
              <a:rPr lang="en-US" smtClean="0"/>
              <a:t>‹#›</a:t>
            </a:fld>
            <a:endParaRPr lang="en-US"/>
          </a:p>
        </p:txBody>
      </p:sp>
      <p:sp>
        <p:nvSpPr>
          <p:cNvPr id="8" name="Textplatzhalter 7">
            <a:extLst>
              <a:ext uri="{FF2B5EF4-FFF2-40B4-BE49-F238E27FC236}">
                <a16:creationId xmlns:a16="http://schemas.microsoft.com/office/drawing/2014/main" id="{1EB16BA9-536E-F5EE-8923-CEC3450E810E}"/>
              </a:ext>
            </a:extLst>
          </p:cNvPr>
          <p:cNvSpPr>
            <a:spLocks noGrp="1"/>
          </p:cNvSpPr>
          <p:nvPr>
            <p:ph type="body" sz="quarter" idx="13" hasCustomPrompt="1"/>
          </p:nvPr>
        </p:nvSpPr>
        <p:spPr>
          <a:xfrm>
            <a:off x="407988" y="875506"/>
            <a:ext cx="11376025" cy="276999"/>
          </a:xfrm>
        </p:spPr>
        <p:txBody>
          <a:bodyPr>
            <a:spAutoFit/>
          </a:bodyPr>
          <a:lstStyle>
            <a:lvl1pPr marL="0" indent="0">
              <a:buNone/>
              <a:defRPr sz="1800">
                <a:solidFill>
                  <a:schemeClr val="accent6"/>
                </a:solidFill>
              </a:defRPr>
            </a:lvl1pPr>
            <a:lvl2pPr marL="216000" indent="0">
              <a:buNone/>
              <a:defRPr sz="1800">
                <a:solidFill>
                  <a:schemeClr val="accent4"/>
                </a:solidFill>
              </a:defRPr>
            </a:lvl2pPr>
            <a:lvl3pPr marL="432000" indent="0">
              <a:buNone/>
              <a:defRPr sz="1800">
                <a:solidFill>
                  <a:schemeClr val="accent4"/>
                </a:solidFill>
              </a:defRPr>
            </a:lvl3pPr>
            <a:lvl4pPr marL="648000" indent="0">
              <a:buNone/>
              <a:defRPr sz="1800">
                <a:solidFill>
                  <a:schemeClr val="accent4"/>
                </a:solidFill>
              </a:defRPr>
            </a:lvl4pPr>
            <a:lvl5pPr marL="864000" indent="0">
              <a:buNone/>
              <a:defRPr sz="1800">
                <a:solidFill>
                  <a:schemeClr val="accent4"/>
                </a:solidFill>
              </a:defRPr>
            </a:lvl5pPr>
          </a:lstStyle>
          <a:p>
            <a:pPr lvl="0"/>
            <a:r>
              <a:rPr lang="de-DE" dirty="0" err="1"/>
              <a:t>Subtitle</a:t>
            </a:r>
            <a:r>
              <a:rPr lang="de-DE" dirty="0"/>
              <a:t>, </a:t>
            </a:r>
            <a:r>
              <a:rPr lang="de-DE" dirty="0" err="1"/>
              <a:t>Aptos</a:t>
            </a:r>
            <a:r>
              <a:rPr lang="de-DE" dirty="0"/>
              <a:t>, 18pt</a:t>
            </a:r>
            <a:endParaRPr lang="en-US" dirty="0"/>
          </a:p>
        </p:txBody>
      </p:sp>
      <p:sp>
        <p:nvSpPr>
          <p:cNvPr id="4" name="Inhaltsplatzhalter 2">
            <a:extLst>
              <a:ext uri="{FF2B5EF4-FFF2-40B4-BE49-F238E27FC236}">
                <a16:creationId xmlns:a16="http://schemas.microsoft.com/office/drawing/2014/main" id="{4C465308-8F92-1B2A-E03A-5A2151296C62}"/>
              </a:ext>
            </a:extLst>
          </p:cNvPr>
          <p:cNvSpPr>
            <a:spLocks noGrp="1"/>
          </p:cNvSpPr>
          <p:nvPr>
            <p:ph idx="14"/>
          </p:nvPr>
        </p:nvSpPr>
        <p:spPr>
          <a:xfrm>
            <a:off x="4295777" y="1484313"/>
            <a:ext cx="3600009" cy="44656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12" name="Inhaltsplatzhalter 2">
            <a:extLst>
              <a:ext uri="{FF2B5EF4-FFF2-40B4-BE49-F238E27FC236}">
                <a16:creationId xmlns:a16="http://schemas.microsoft.com/office/drawing/2014/main" id="{3367D816-E1F3-720B-8D8A-542C86DA7991}"/>
              </a:ext>
            </a:extLst>
          </p:cNvPr>
          <p:cNvSpPr>
            <a:spLocks noGrp="1"/>
          </p:cNvSpPr>
          <p:nvPr>
            <p:ph idx="15"/>
          </p:nvPr>
        </p:nvSpPr>
        <p:spPr>
          <a:xfrm>
            <a:off x="8184004" y="1484313"/>
            <a:ext cx="3600009" cy="4465637"/>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Tree>
    <p:extLst>
      <p:ext uri="{BB962C8B-B14F-4D97-AF65-F5344CB8AC3E}">
        <p14:creationId xmlns:p14="http://schemas.microsoft.com/office/powerpoint/2010/main" val="3079751374"/>
      </p:ext>
    </p:extLst>
  </p:cSld>
  <p:clrMapOvr>
    <a:masterClrMapping/>
  </p:clrMapOvr>
  <p:extLst>
    <p:ext uri="{DCECCB84-F9BA-43D5-87BE-67443E8EF086}">
      <p15:sldGuideLst xmlns:p15="http://schemas.microsoft.com/office/powerpoint/2012/main">
        <p15:guide id="1" orient="horz" pos="550">
          <p15:clr>
            <a:srgbClr val="FBAE40"/>
          </p15:clr>
        </p15:guide>
        <p15:guide id="2" pos="2525" userDrawn="1">
          <p15:clr>
            <a:srgbClr val="FBAE40"/>
          </p15:clr>
        </p15:guide>
        <p15:guide id="3" pos="4974" userDrawn="1">
          <p15:clr>
            <a:srgbClr val="FBAE40"/>
          </p15:clr>
        </p15:guide>
        <p15:guide id="4" pos="2706" userDrawn="1">
          <p15:clr>
            <a:srgbClr val="FBAE40"/>
          </p15:clr>
        </p15:guide>
        <p15:guide id="5" pos="515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Bilder und Inhalt">
    <p:spTree>
      <p:nvGrpSpPr>
        <p:cNvPr id="1" name=""/>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14B7399F-56DE-17E6-3DA9-35B8E53EDD7D}"/>
              </a:ext>
            </a:extLst>
          </p:cNvPr>
          <p:cNvGraphicFramePr>
            <a:graphicFrameLocks noChangeAspect="1"/>
          </p:cNvGraphicFramePr>
          <p:nvPr userDrawn="1">
            <p:custDataLst>
              <p:tags r:id="rId1"/>
            </p:custDataLst>
            <p:extLst>
              <p:ext uri="{D42A27DB-BD31-4B8C-83A1-F6EECF244321}">
                <p14:modId xmlns:p14="http://schemas.microsoft.com/office/powerpoint/2010/main" val="28420973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532" imgH="533" progId="TCLayout.ActiveDocument.1">
                  <p:embed/>
                </p:oleObj>
              </mc:Choice>
              <mc:Fallback>
                <p:oleObj name="think-cell Folie" r:id="rId3" imgW="532" imgH="533" progId="TCLayout.ActiveDocument.1">
                  <p:embed/>
                  <p:pic>
                    <p:nvPicPr>
                      <p:cNvPr id="15" name="think-cell data - do not delete" hidden="1">
                        <a:extLst>
                          <a:ext uri="{FF2B5EF4-FFF2-40B4-BE49-F238E27FC236}">
                            <a16:creationId xmlns:a16="http://schemas.microsoft.com/office/drawing/2014/main" id="{14B7399F-56DE-17E6-3DA9-35B8E53EDD7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3" name="Grafik 12">
            <a:extLst>
              <a:ext uri="{FF2B5EF4-FFF2-40B4-BE49-F238E27FC236}">
                <a16:creationId xmlns:a16="http://schemas.microsoft.com/office/drawing/2014/main" id="{BFFFCBD4-E7AF-E795-36E1-DAE29E59A1CB}"/>
              </a:ext>
            </a:extLst>
          </p:cNvPr>
          <p:cNvPicPr>
            <a:picLocks noChangeAspect="1"/>
          </p:cNvPicPr>
          <p:nvPr userDrawn="1"/>
        </p:nvPicPr>
        <p:blipFill rotWithShape="1">
          <a:blip r:embed="rId5">
            <a:alphaModFix amt="60000"/>
            <a:extLst>
              <a:ext uri="{96DAC541-7B7A-43D3-8B79-37D633B846F1}">
                <asvg:svgBlip xmlns:asvg="http://schemas.microsoft.com/office/drawing/2016/SVG/main" r:embed="rId6"/>
              </a:ext>
            </a:extLst>
          </a:blip>
          <a:srcRect l="1439" b="1619"/>
          <a:stretch/>
        </p:blipFill>
        <p:spPr>
          <a:xfrm rot="10800000">
            <a:off x="7026108" y="-2"/>
            <a:ext cx="5165891" cy="5156461"/>
          </a:xfrm>
          <a:prstGeom prst="rect">
            <a:avLst/>
          </a:prstGeom>
        </p:spPr>
      </p:pic>
      <p:sp>
        <p:nvSpPr>
          <p:cNvPr id="2" name="Titel 1">
            <a:extLst>
              <a:ext uri="{FF2B5EF4-FFF2-40B4-BE49-F238E27FC236}">
                <a16:creationId xmlns:a16="http://schemas.microsoft.com/office/drawing/2014/main" id="{5534CFFA-1487-7D39-317A-4907063545F2}"/>
              </a:ext>
            </a:extLst>
          </p:cNvPr>
          <p:cNvSpPr>
            <a:spLocks noGrp="1"/>
          </p:cNvSpPr>
          <p:nvPr>
            <p:ph type="title"/>
          </p:nvPr>
        </p:nvSpPr>
        <p:spPr/>
        <p:txBody>
          <a:bodyPr vert="horz"/>
          <a:lstStyle/>
          <a:p>
            <a:r>
              <a:rPr lang="de-DE" dirty="0"/>
              <a:t>Mastertitelformat bearbeiten</a:t>
            </a:r>
            <a:endParaRPr lang="en-US" dirty="0"/>
          </a:p>
        </p:txBody>
      </p:sp>
      <p:sp>
        <p:nvSpPr>
          <p:cNvPr id="3" name="Inhaltsplatzhalter 2">
            <a:extLst>
              <a:ext uri="{FF2B5EF4-FFF2-40B4-BE49-F238E27FC236}">
                <a16:creationId xmlns:a16="http://schemas.microsoft.com/office/drawing/2014/main" id="{755F743E-538B-29FE-6C90-176E37158F5C}"/>
              </a:ext>
            </a:extLst>
          </p:cNvPr>
          <p:cNvSpPr>
            <a:spLocks noGrp="1"/>
          </p:cNvSpPr>
          <p:nvPr>
            <p:ph idx="1"/>
          </p:nvPr>
        </p:nvSpPr>
        <p:spPr>
          <a:xfrm>
            <a:off x="407987" y="4203700"/>
            <a:ext cx="5543551" cy="1746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ußzeilenplatzhalter 4">
            <a:extLst>
              <a:ext uri="{FF2B5EF4-FFF2-40B4-BE49-F238E27FC236}">
                <a16:creationId xmlns:a16="http://schemas.microsoft.com/office/drawing/2014/main" id="{09798FC3-8CB0-271C-5D80-C27CDCE7182A}"/>
              </a:ext>
            </a:extLst>
          </p:cNvPr>
          <p:cNvSpPr>
            <a:spLocks noGrp="1"/>
          </p:cNvSpPr>
          <p:nvPr>
            <p:ph type="ftr" sz="quarter" idx="11"/>
          </p:nvPr>
        </p:nvSpPr>
        <p:spPr/>
        <p:txBody>
          <a:bodyPr/>
          <a:lstStyle/>
          <a:p>
            <a:endParaRPr lang="en-US"/>
          </a:p>
        </p:txBody>
      </p:sp>
      <p:sp>
        <p:nvSpPr>
          <p:cNvPr id="6" name="Foliennummernplatzhalter 5">
            <a:extLst>
              <a:ext uri="{FF2B5EF4-FFF2-40B4-BE49-F238E27FC236}">
                <a16:creationId xmlns:a16="http://schemas.microsoft.com/office/drawing/2014/main" id="{58A35F58-BD5F-B817-6139-1A38B0AE2ABD}"/>
              </a:ext>
            </a:extLst>
          </p:cNvPr>
          <p:cNvSpPr>
            <a:spLocks noGrp="1"/>
          </p:cNvSpPr>
          <p:nvPr>
            <p:ph type="sldNum" sz="quarter" idx="12"/>
          </p:nvPr>
        </p:nvSpPr>
        <p:spPr/>
        <p:txBody>
          <a:bodyPr/>
          <a:lstStyle/>
          <a:p>
            <a:fld id="{1FB206FC-A9AA-4198-92E3-6578A537B3C6}" type="slidenum">
              <a:rPr lang="en-US" smtClean="0"/>
              <a:t>‹#›</a:t>
            </a:fld>
            <a:endParaRPr lang="en-US"/>
          </a:p>
        </p:txBody>
      </p:sp>
      <p:sp>
        <p:nvSpPr>
          <p:cNvPr id="8" name="Textplatzhalter 7">
            <a:extLst>
              <a:ext uri="{FF2B5EF4-FFF2-40B4-BE49-F238E27FC236}">
                <a16:creationId xmlns:a16="http://schemas.microsoft.com/office/drawing/2014/main" id="{1EB16BA9-536E-F5EE-8923-CEC3450E810E}"/>
              </a:ext>
            </a:extLst>
          </p:cNvPr>
          <p:cNvSpPr>
            <a:spLocks noGrp="1"/>
          </p:cNvSpPr>
          <p:nvPr>
            <p:ph type="body" sz="quarter" idx="13" hasCustomPrompt="1"/>
          </p:nvPr>
        </p:nvSpPr>
        <p:spPr>
          <a:xfrm>
            <a:off x="407988" y="875506"/>
            <a:ext cx="11376025" cy="276999"/>
          </a:xfrm>
        </p:spPr>
        <p:txBody>
          <a:bodyPr>
            <a:spAutoFit/>
          </a:bodyPr>
          <a:lstStyle>
            <a:lvl1pPr marL="0" indent="0">
              <a:buNone/>
              <a:defRPr sz="1800">
                <a:solidFill>
                  <a:schemeClr val="accent6"/>
                </a:solidFill>
              </a:defRPr>
            </a:lvl1pPr>
            <a:lvl2pPr marL="216000" indent="0">
              <a:buNone/>
              <a:defRPr sz="1800">
                <a:solidFill>
                  <a:schemeClr val="accent4"/>
                </a:solidFill>
              </a:defRPr>
            </a:lvl2pPr>
            <a:lvl3pPr marL="432000" indent="0">
              <a:buNone/>
              <a:defRPr sz="1800">
                <a:solidFill>
                  <a:schemeClr val="accent4"/>
                </a:solidFill>
              </a:defRPr>
            </a:lvl3pPr>
            <a:lvl4pPr marL="648000" indent="0">
              <a:buNone/>
              <a:defRPr sz="1800">
                <a:solidFill>
                  <a:schemeClr val="accent4"/>
                </a:solidFill>
              </a:defRPr>
            </a:lvl4pPr>
            <a:lvl5pPr marL="864000" indent="0">
              <a:buNone/>
              <a:defRPr sz="1800">
                <a:solidFill>
                  <a:schemeClr val="accent4"/>
                </a:solidFill>
              </a:defRPr>
            </a:lvl5pPr>
          </a:lstStyle>
          <a:p>
            <a:pPr lvl="0"/>
            <a:r>
              <a:rPr lang="de-DE" dirty="0" err="1"/>
              <a:t>Subtitle</a:t>
            </a:r>
            <a:r>
              <a:rPr lang="de-DE" dirty="0"/>
              <a:t>, </a:t>
            </a:r>
            <a:r>
              <a:rPr lang="de-DE" dirty="0" err="1"/>
              <a:t>Aptos</a:t>
            </a:r>
            <a:r>
              <a:rPr lang="de-DE" dirty="0"/>
              <a:t>, 18pt</a:t>
            </a:r>
            <a:endParaRPr lang="en-US" dirty="0"/>
          </a:p>
        </p:txBody>
      </p:sp>
      <p:sp>
        <p:nvSpPr>
          <p:cNvPr id="12" name="Inhaltsplatzhalter 2">
            <a:extLst>
              <a:ext uri="{FF2B5EF4-FFF2-40B4-BE49-F238E27FC236}">
                <a16:creationId xmlns:a16="http://schemas.microsoft.com/office/drawing/2014/main" id="{3367D816-E1F3-720B-8D8A-542C86DA7991}"/>
              </a:ext>
            </a:extLst>
          </p:cNvPr>
          <p:cNvSpPr>
            <a:spLocks noGrp="1"/>
          </p:cNvSpPr>
          <p:nvPr>
            <p:ph idx="15"/>
          </p:nvPr>
        </p:nvSpPr>
        <p:spPr>
          <a:xfrm>
            <a:off x="6240464" y="4203700"/>
            <a:ext cx="5543550" cy="1746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9" name="Bildplatzhalter 8">
            <a:extLst>
              <a:ext uri="{FF2B5EF4-FFF2-40B4-BE49-F238E27FC236}">
                <a16:creationId xmlns:a16="http://schemas.microsoft.com/office/drawing/2014/main" id="{929A5B07-4EDB-3DA1-F0F3-16950C6DC490}"/>
              </a:ext>
            </a:extLst>
          </p:cNvPr>
          <p:cNvSpPr>
            <a:spLocks noGrp="1"/>
          </p:cNvSpPr>
          <p:nvPr>
            <p:ph type="pic" sz="quarter" idx="16"/>
          </p:nvPr>
        </p:nvSpPr>
        <p:spPr>
          <a:xfrm>
            <a:off x="407988" y="1484313"/>
            <a:ext cx="5544014" cy="2173287"/>
          </a:xfrm>
          <a:solidFill>
            <a:schemeClr val="accent5"/>
          </a:solidFill>
        </p:spPr>
        <p:txBody>
          <a:bodyPr lIns="144000" tIns="144000" rIns="144000" bIns="144000"/>
          <a:lstStyle>
            <a:lvl1pPr marL="0" indent="0">
              <a:buNone/>
              <a:defRPr sz="1400"/>
            </a:lvl1pPr>
          </a:lstStyle>
          <a:p>
            <a:endParaRPr lang="en-US"/>
          </a:p>
        </p:txBody>
      </p:sp>
      <p:sp>
        <p:nvSpPr>
          <p:cNvPr id="11" name="Bildplatzhalter 8">
            <a:extLst>
              <a:ext uri="{FF2B5EF4-FFF2-40B4-BE49-F238E27FC236}">
                <a16:creationId xmlns:a16="http://schemas.microsoft.com/office/drawing/2014/main" id="{12B753AD-11FB-0887-3771-AFBB1783A845}"/>
              </a:ext>
            </a:extLst>
          </p:cNvPr>
          <p:cNvSpPr>
            <a:spLocks noGrp="1"/>
          </p:cNvSpPr>
          <p:nvPr>
            <p:ph type="pic" sz="quarter" idx="18"/>
          </p:nvPr>
        </p:nvSpPr>
        <p:spPr>
          <a:xfrm>
            <a:off x="6240004" y="1484313"/>
            <a:ext cx="5544014" cy="2173287"/>
          </a:xfrm>
          <a:solidFill>
            <a:schemeClr val="accent5"/>
          </a:solidFill>
        </p:spPr>
        <p:txBody>
          <a:bodyPr lIns="144000" tIns="144000" rIns="144000" bIns="144000"/>
          <a:lstStyle>
            <a:lvl1pPr marL="0" indent="0">
              <a:buNone/>
              <a:defRPr sz="1400"/>
            </a:lvl1pPr>
          </a:lstStyle>
          <a:p>
            <a:endParaRPr lang="en-US"/>
          </a:p>
        </p:txBody>
      </p:sp>
      <p:sp>
        <p:nvSpPr>
          <p:cNvPr id="16" name="Textplatzhalter 15">
            <a:extLst>
              <a:ext uri="{FF2B5EF4-FFF2-40B4-BE49-F238E27FC236}">
                <a16:creationId xmlns:a16="http://schemas.microsoft.com/office/drawing/2014/main" id="{3B538FEE-B4FE-00AA-BA35-95211FC368A6}"/>
              </a:ext>
            </a:extLst>
          </p:cNvPr>
          <p:cNvSpPr>
            <a:spLocks noGrp="1"/>
          </p:cNvSpPr>
          <p:nvPr>
            <p:ph type="body" sz="quarter" idx="19" hasCustomPrompt="1"/>
          </p:nvPr>
        </p:nvSpPr>
        <p:spPr>
          <a:xfrm>
            <a:off x="613728" y="3482749"/>
            <a:ext cx="1669294" cy="349702"/>
          </a:xfrm>
          <a:gradFill>
            <a:gsLst>
              <a:gs pos="0">
                <a:srgbClr val="D70826"/>
              </a:gs>
              <a:gs pos="100000">
                <a:srgbClr val="FBB900"/>
              </a:gs>
            </a:gsLst>
            <a:lin ang="0" scaled="1"/>
          </a:gradFill>
        </p:spPr>
        <p:txBody>
          <a:bodyPr wrap="none" lIns="36000" tIns="36000" rIns="36000" bIns="36000" anchor="ctr">
            <a:spAutoFit/>
          </a:bodyPr>
          <a:lstStyle>
            <a:lvl1pPr marL="0" indent="0">
              <a:buNone/>
              <a:defRPr sz="1800" cap="all" baseline="0">
                <a:solidFill>
                  <a:schemeClr val="bg1"/>
                </a:solidFill>
                <a:latin typeface="+mj-lt"/>
              </a:defRPr>
            </a:lvl1pPr>
            <a:lvl2pPr marL="216000" indent="0">
              <a:buNone/>
              <a:defRPr cap="all" baseline="0">
                <a:solidFill>
                  <a:schemeClr val="bg1"/>
                </a:solidFill>
                <a:latin typeface="+mj-lt"/>
              </a:defRPr>
            </a:lvl2pPr>
            <a:lvl3pPr marL="432000" indent="0">
              <a:buNone/>
              <a:defRPr cap="all" baseline="0">
                <a:solidFill>
                  <a:schemeClr val="bg1"/>
                </a:solidFill>
                <a:latin typeface="+mj-lt"/>
              </a:defRPr>
            </a:lvl3pPr>
            <a:lvl4pPr marL="648000" indent="0">
              <a:buNone/>
              <a:defRPr cap="all" baseline="0">
                <a:solidFill>
                  <a:schemeClr val="bg1"/>
                </a:solidFill>
                <a:latin typeface="+mj-lt"/>
              </a:defRPr>
            </a:lvl4pPr>
            <a:lvl5pPr marL="864000" indent="0">
              <a:buNone/>
              <a:defRPr cap="all" baseline="0">
                <a:solidFill>
                  <a:schemeClr val="bg1"/>
                </a:solidFill>
                <a:latin typeface="+mj-lt"/>
              </a:defRPr>
            </a:lvl5pPr>
          </a:lstStyle>
          <a:p>
            <a:pPr lvl="0"/>
            <a:r>
              <a:rPr lang="en-US" dirty="0" err="1"/>
              <a:t>Überschrift</a:t>
            </a:r>
            <a:endParaRPr lang="en-US" dirty="0"/>
          </a:p>
        </p:txBody>
      </p:sp>
      <p:sp>
        <p:nvSpPr>
          <p:cNvPr id="18" name="Textplatzhalter 15">
            <a:extLst>
              <a:ext uri="{FF2B5EF4-FFF2-40B4-BE49-F238E27FC236}">
                <a16:creationId xmlns:a16="http://schemas.microsoft.com/office/drawing/2014/main" id="{319ABECB-A9E3-B0AA-0834-486059B8F8F5}"/>
              </a:ext>
            </a:extLst>
          </p:cNvPr>
          <p:cNvSpPr>
            <a:spLocks noGrp="1"/>
          </p:cNvSpPr>
          <p:nvPr>
            <p:ph type="body" sz="quarter" idx="21" hasCustomPrompt="1"/>
          </p:nvPr>
        </p:nvSpPr>
        <p:spPr>
          <a:xfrm>
            <a:off x="6445744" y="3482749"/>
            <a:ext cx="1669294" cy="349702"/>
          </a:xfrm>
          <a:gradFill>
            <a:gsLst>
              <a:gs pos="0">
                <a:srgbClr val="D70826"/>
              </a:gs>
              <a:gs pos="100000">
                <a:srgbClr val="FBB900"/>
              </a:gs>
            </a:gsLst>
            <a:lin ang="0" scaled="1"/>
          </a:gradFill>
        </p:spPr>
        <p:txBody>
          <a:bodyPr wrap="none" lIns="36000" tIns="36000" rIns="36000" bIns="36000" anchor="ctr">
            <a:spAutoFit/>
          </a:bodyPr>
          <a:lstStyle>
            <a:lvl1pPr marL="0" indent="0">
              <a:buNone/>
              <a:defRPr sz="1800" cap="all" baseline="0">
                <a:solidFill>
                  <a:schemeClr val="bg1"/>
                </a:solidFill>
                <a:latin typeface="+mj-lt"/>
              </a:defRPr>
            </a:lvl1pPr>
            <a:lvl2pPr marL="216000" indent="0">
              <a:buNone/>
              <a:defRPr cap="all" baseline="0">
                <a:solidFill>
                  <a:schemeClr val="bg1"/>
                </a:solidFill>
                <a:latin typeface="+mj-lt"/>
              </a:defRPr>
            </a:lvl2pPr>
            <a:lvl3pPr marL="432000" indent="0">
              <a:buNone/>
              <a:defRPr cap="all" baseline="0">
                <a:solidFill>
                  <a:schemeClr val="bg1"/>
                </a:solidFill>
                <a:latin typeface="+mj-lt"/>
              </a:defRPr>
            </a:lvl3pPr>
            <a:lvl4pPr marL="648000" indent="0">
              <a:buNone/>
              <a:defRPr cap="all" baseline="0">
                <a:solidFill>
                  <a:schemeClr val="bg1"/>
                </a:solidFill>
                <a:latin typeface="+mj-lt"/>
              </a:defRPr>
            </a:lvl4pPr>
            <a:lvl5pPr marL="864000" indent="0">
              <a:buNone/>
              <a:defRPr cap="all" baseline="0">
                <a:solidFill>
                  <a:schemeClr val="bg1"/>
                </a:solidFill>
                <a:latin typeface="+mj-lt"/>
              </a:defRPr>
            </a:lvl5pPr>
          </a:lstStyle>
          <a:p>
            <a:pPr lvl="0"/>
            <a:r>
              <a:rPr lang="en-US" dirty="0" err="1"/>
              <a:t>Überschrift</a:t>
            </a:r>
            <a:endParaRPr lang="en-US" dirty="0"/>
          </a:p>
        </p:txBody>
      </p:sp>
    </p:spTree>
    <p:extLst>
      <p:ext uri="{BB962C8B-B14F-4D97-AF65-F5344CB8AC3E}">
        <p14:creationId xmlns:p14="http://schemas.microsoft.com/office/powerpoint/2010/main" val="3902556994"/>
      </p:ext>
    </p:extLst>
  </p:cSld>
  <p:clrMapOvr>
    <a:masterClrMapping/>
  </p:clrMapOvr>
  <p:extLst>
    <p:ext uri="{DCECCB84-F9BA-43D5-87BE-67443E8EF086}">
      <p15:sldGuideLst xmlns:p15="http://schemas.microsoft.com/office/powerpoint/2012/main">
        <p15:guide id="1" orient="horz" pos="550">
          <p15:clr>
            <a:srgbClr val="FBAE40"/>
          </p15:clr>
        </p15:guide>
        <p15:guide id="2" pos="3931" userDrawn="1">
          <p15:clr>
            <a:srgbClr val="FBAE40"/>
          </p15:clr>
        </p15:guide>
        <p15:guide id="4" pos="374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D64C8D4-AC1B-4EA0-28D0-7C3129C17857}"/>
              </a:ext>
            </a:extLst>
          </p:cNvPr>
          <p:cNvGraphicFramePr>
            <a:graphicFrameLocks noChangeAspect="1"/>
          </p:cNvGraphicFramePr>
          <p:nvPr userDrawn="1">
            <p:custDataLst>
              <p:tags r:id="rId25"/>
            </p:custDataLst>
            <p:extLst>
              <p:ext uri="{D42A27DB-BD31-4B8C-83A1-F6EECF244321}">
                <p14:modId xmlns:p14="http://schemas.microsoft.com/office/powerpoint/2010/main" val="16494151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6" imgW="532" imgH="533" progId="TCLayout.ActiveDocument.1">
                  <p:embed/>
                </p:oleObj>
              </mc:Choice>
              <mc:Fallback>
                <p:oleObj name="think-cell Folie" r:id="rId26" imgW="532" imgH="533" progId="TCLayout.ActiveDocument.1">
                  <p:embed/>
                  <p:pic>
                    <p:nvPicPr>
                      <p:cNvPr id="8" name="think-cell data - do not delete" hidden="1">
                        <a:extLst>
                          <a:ext uri="{FF2B5EF4-FFF2-40B4-BE49-F238E27FC236}">
                            <a16:creationId xmlns:a16="http://schemas.microsoft.com/office/drawing/2014/main" id="{2D64C8D4-AC1B-4EA0-28D0-7C3129C17857}"/>
                          </a:ext>
                        </a:extLst>
                      </p:cNvPr>
                      <p:cNvPicPr/>
                      <p:nvPr/>
                    </p:nvPicPr>
                    <p:blipFill>
                      <a:blip r:embed="rId27"/>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0981D86F-D5A3-F823-E1E1-7CC54D207803}"/>
              </a:ext>
            </a:extLst>
          </p:cNvPr>
          <p:cNvSpPr>
            <a:spLocks noGrp="1"/>
          </p:cNvSpPr>
          <p:nvPr>
            <p:ph type="title"/>
          </p:nvPr>
        </p:nvSpPr>
        <p:spPr>
          <a:xfrm>
            <a:off x="407987" y="454025"/>
            <a:ext cx="11376025" cy="369332"/>
          </a:xfrm>
          <a:prstGeom prst="rect">
            <a:avLst/>
          </a:prstGeom>
        </p:spPr>
        <p:txBody>
          <a:bodyPr vert="horz" lIns="0" tIns="0" rIns="0" bIns="0" rtlCol="0" anchor="t">
            <a:spAutoFit/>
          </a:bodyPr>
          <a:lstStyle/>
          <a:p>
            <a:r>
              <a:rPr lang="de-DE" dirty="0"/>
              <a:t>MASTERTITELFORMAT BEARBEITEN</a:t>
            </a:r>
            <a:endParaRPr lang="en-US" dirty="0"/>
          </a:p>
        </p:txBody>
      </p:sp>
      <p:sp>
        <p:nvSpPr>
          <p:cNvPr id="3" name="Textplatzhalter 2">
            <a:extLst>
              <a:ext uri="{FF2B5EF4-FFF2-40B4-BE49-F238E27FC236}">
                <a16:creationId xmlns:a16="http://schemas.microsoft.com/office/drawing/2014/main" id="{6B258A4A-4B63-629F-AB01-BD0A707D3E6B}"/>
              </a:ext>
            </a:extLst>
          </p:cNvPr>
          <p:cNvSpPr>
            <a:spLocks noGrp="1"/>
          </p:cNvSpPr>
          <p:nvPr>
            <p:ph type="body" idx="1"/>
          </p:nvPr>
        </p:nvSpPr>
        <p:spPr>
          <a:xfrm>
            <a:off x="407987" y="1484313"/>
            <a:ext cx="11376026" cy="4465637"/>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ußzeilenplatzhalter 4">
            <a:extLst>
              <a:ext uri="{FF2B5EF4-FFF2-40B4-BE49-F238E27FC236}">
                <a16:creationId xmlns:a16="http://schemas.microsoft.com/office/drawing/2014/main" id="{D0EC2446-018F-EB5E-7D62-2C4A14DB7D26}"/>
              </a:ext>
            </a:extLst>
          </p:cNvPr>
          <p:cNvSpPr>
            <a:spLocks noGrp="1"/>
          </p:cNvSpPr>
          <p:nvPr>
            <p:ph type="ftr" sz="quarter" idx="3"/>
          </p:nvPr>
        </p:nvSpPr>
        <p:spPr>
          <a:xfrm>
            <a:off x="1035050" y="6370737"/>
            <a:ext cx="7239000" cy="153888"/>
          </a:xfrm>
          <a:prstGeom prst="rect">
            <a:avLst/>
          </a:prstGeom>
        </p:spPr>
        <p:txBody>
          <a:bodyPr vert="horz" wrap="square" lIns="0" tIns="0" rIns="0" bIns="0" rtlCol="0" anchor="ctr">
            <a:spAutoFit/>
          </a:bodyPr>
          <a:lstStyle>
            <a:lvl1pPr algn="l">
              <a:defRPr sz="1000">
                <a:solidFill>
                  <a:schemeClr val="accent6"/>
                </a:solidFill>
              </a:defRPr>
            </a:lvl1pPr>
          </a:lstStyle>
          <a:p>
            <a:endParaRPr lang="en-US"/>
          </a:p>
        </p:txBody>
      </p:sp>
      <p:sp>
        <p:nvSpPr>
          <p:cNvPr id="6" name="Foliennummernplatzhalter 5">
            <a:extLst>
              <a:ext uri="{FF2B5EF4-FFF2-40B4-BE49-F238E27FC236}">
                <a16:creationId xmlns:a16="http://schemas.microsoft.com/office/drawing/2014/main" id="{44EB0E08-81F8-A9CA-DCF6-ECA005C205A4}"/>
              </a:ext>
            </a:extLst>
          </p:cNvPr>
          <p:cNvSpPr>
            <a:spLocks noGrp="1"/>
          </p:cNvSpPr>
          <p:nvPr>
            <p:ph type="sldNum" sz="quarter" idx="4"/>
          </p:nvPr>
        </p:nvSpPr>
        <p:spPr>
          <a:xfrm>
            <a:off x="407988" y="6370737"/>
            <a:ext cx="468312" cy="153888"/>
          </a:xfrm>
          <a:prstGeom prst="rect">
            <a:avLst/>
          </a:prstGeom>
        </p:spPr>
        <p:txBody>
          <a:bodyPr vert="horz" wrap="square" lIns="0" tIns="0" rIns="0" bIns="0" rtlCol="0" anchor="ctr">
            <a:spAutoFit/>
          </a:bodyPr>
          <a:lstStyle>
            <a:lvl1pPr algn="l">
              <a:defRPr sz="1000">
                <a:solidFill>
                  <a:schemeClr val="accent6"/>
                </a:solidFill>
              </a:defRPr>
            </a:lvl1pPr>
          </a:lstStyle>
          <a:p>
            <a:fld id="{1FB206FC-A9AA-4198-92E3-6578A537B3C6}" type="slidenum">
              <a:rPr lang="en-US" smtClean="0"/>
              <a:pPr/>
              <a:t>‹#›</a:t>
            </a:fld>
            <a:endParaRPr lang="en-US"/>
          </a:p>
        </p:txBody>
      </p:sp>
      <p:pic>
        <p:nvPicPr>
          <p:cNvPr id="21" name="Grafik 20">
            <a:extLst>
              <a:ext uri="{FF2B5EF4-FFF2-40B4-BE49-F238E27FC236}">
                <a16:creationId xmlns:a16="http://schemas.microsoft.com/office/drawing/2014/main" id="{730FA310-56EF-81F9-6720-C96D582E8A02}"/>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11353800" y="6096398"/>
            <a:ext cx="428227" cy="428227"/>
          </a:xfrm>
          <a:prstGeom prst="rect">
            <a:avLst/>
          </a:prstGeom>
        </p:spPr>
      </p:pic>
    </p:spTree>
    <p:extLst>
      <p:ext uri="{BB962C8B-B14F-4D97-AF65-F5344CB8AC3E}">
        <p14:creationId xmlns:p14="http://schemas.microsoft.com/office/powerpoint/2010/main" val="20778649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65" r:id="rId6"/>
    <p:sldLayoutId id="2147483662" r:id="rId7"/>
    <p:sldLayoutId id="2147483663" r:id="rId8"/>
    <p:sldLayoutId id="2147483669" r:id="rId9"/>
    <p:sldLayoutId id="2147483664" r:id="rId10"/>
    <p:sldLayoutId id="2147483668" r:id="rId11"/>
    <p:sldLayoutId id="2147483666" r:id="rId12"/>
    <p:sldLayoutId id="2147483667" r:id="rId13"/>
    <p:sldLayoutId id="2147483672" r:id="rId14"/>
    <p:sldLayoutId id="2147483673" r:id="rId15"/>
    <p:sldLayoutId id="2147483675" r:id="rId16"/>
    <p:sldLayoutId id="2147483676" r:id="rId17"/>
    <p:sldLayoutId id="2147483670" r:id="rId18"/>
    <p:sldLayoutId id="2147483671" r:id="rId19"/>
    <p:sldLayoutId id="2147483677" r:id="rId20"/>
    <p:sldLayoutId id="2147483679" r:id="rId21"/>
    <p:sldLayoutId id="2147483680" r:id="rId22"/>
    <p:sldLayoutId id="2147483682" r:id="rId23"/>
  </p:sldLayoutIdLst>
  <p:hf sldNum="0" hdr="0" ftr="0" dt="0"/>
  <p:txStyles>
    <p:titleStyle>
      <a:lvl1pPr algn="l" defTabSz="914400" rtl="0" eaLnBrk="1" latinLnBrk="0" hangingPunct="1">
        <a:lnSpc>
          <a:spcPct val="100000"/>
        </a:lnSpc>
        <a:spcBef>
          <a:spcPct val="0"/>
        </a:spcBef>
        <a:buNone/>
        <a:defRPr sz="2400" b="1" kern="1200" cap="all" baseline="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300"/>
        </a:spcBef>
        <a:buClr>
          <a:schemeClr val="accent1"/>
        </a:buClr>
        <a:buFont typeface="Arial" panose="020B0604020202020204" pitchFamily="34" charset="0"/>
        <a:buChar char="•"/>
        <a:defRPr sz="1200" kern="1200">
          <a:solidFill>
            <a:schemeClr val="tx1"/>
          </a:solidFill>
          <a:latin typeface="+mn-lt"/>
          <a:ea typeface="+mn-ea"/>
          <a:cs typeface="+mn-cs"/>
        </a:defRPr>
      </a:lvl1pPr>
      <a:lvl2pPr marL="432000" indent="-216000" algn="l" defTabSz="914400" rtl="0" eaLnBrk="1" latinLnBrk="0" hangingPunct="1">
        <a:lnSpc>
          <a:spcPct val="100000"/>
        </a:lnSpc>
        <a:spcBef>
          <a:spcPts val="300"/>
        </a:spcBef>
        <a:buClr>
          <a:schemeClr val="accent1"/>
        </a:buClr>
        <a:buFont typeface="Aptos" panose="020B0004020202020204" pitchFamily="34" charset="0"/>
        <a:buChar char="→"/>
        <a:defRPr sz="1200" kern="1200">
          <a:solidFill>
            <a:schemeClr val="tx1"/>
          </a:solidFill>
          <a:latin typeface="+mn-lt"/>
          <a:ea typeface="+mn-ea"/>
          <a:cs typeface="+mn-cs"/>
        </a:defRPr>
      </a:lvl2pPr>
      <a:lvl3pPr marL="648000" indent="-216000" algn="l" defTabSz="914400" rtl="0" eaLnBrk="1" latinLnBrk="0" hangingPunct="1">
        <a:lnSpc>
          <a:spcPct val="100000"/>
        </a:lnSpc>
        <a:spcBef>
          <a:spcPts val="300"/>
        </a:spcBef>
        <a:buClr>
          <a:schemeClr val="accent4"/>
        </a:buClr>
        <a:buFont typeface="Aptos" panose="020B0004020202020204" pitchFamily="34" charset="0"/>
        <a:buChar char="→"/>
        <a:defRPr sz="1200" kern="1200">
          <a:solidFill>
            <a:schemeClr val="tx1"/>
          </a:solidFill>
          <a:latin typeface="+mn-lt"/>
          <a:ea typeface="+mn-ea"/>
          <a:cs typeface="+mn-cs"/>
        </a:defRPr>
      </a:lvl3pPr>
      <a:lvl4pPr marL="864000" indent="-216000" algn="l" defTabSz="914400" rtl="0" eaLnBrk="1" latinLnBrk="0" hangingPunct="1">
        <a:lnSpc>
          <a:spcPct val="100000"/>
        </a:lnSpc>
        <a:spcBef>
          <a:spcPts val="300"/>
        </a:spcBef>
        <a:buClr>
          <a:schemeClr val="accent4"/>
        </a:buClr>
        <a:buFont typeface="Aptos" panose="020B0004020202020204" pitchFamily="34" charset="0"/>
        <a:buChar char="→"/>
        <a:defRPr sz="1200" kern="1200">
          <a:solidFill>
            <a:schemeClr val="tx1"/>
          </a:solidFill>
          <a:latin typeface="+mn-lt"/>
          <a:ea typeface="+mn-ea"/>
          <a:cs typeface="+mn-cs"/>
        </a:defRPr>
      </a:lvl4pPr>
      <a:lvl5pPr marL="1080000" indent="-216000" algn="l" defTabSz="914400" rtl="0" eaLnBrk="1" latinLnBrk="0" hangingPunct="1">
        <a:lnSpc>
          <a:spcPct val="100000"/>
        </a:lnSpc>
        <a:spcBef>
          <a:spcPts val="300"/>
        </a:spcBef>
        <a:buClr>
          <a:schemeClr val="accent4"/>
        </a:buClr>
        <a:buFont typeface="Aptos" panose="020B00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78" userDrawn="1">
          <p15:clr>
            <a:srgbClr val="F26B43"/>
          </p15:clr>
        </p15:guide>
        <p15:guide id="2" pos="257" userDrawn="1">
          <p15:clr>
            <a:srgbClr val="F26B43"/>
          </p15:clr>
        </p15:guide>
        <p15:guide id="3" pos="7423" userDrawn="1">
          <p15:clr>
            <a:srgbClr val="F26B43"/>
          </p15:clr>
        </p15:guide>
        <p15:guide id="4" orient="horz" pos="4110" userDrawn="1">
          <p15:clr>
            <a:srgbClr val="F26B43"/>
          </p15:clr>
        </p15:guide>
        <p15:guide id="5" orient="horz" pos="3748" userDrawn="1">
          <p15:clr>
            <a:srgbClr val="F26B43"/>
          </p15:clr>
        </p15:guide>
        <p15:guide id="6" orient="horz" pos="93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jpg"/><Relationship Id="rId1" Type="http://schemas.openxmlformats.org/officeDocument/2006/relationships/slideLayout" Target="../slideLayouts/slideLayout22.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2.xml"/><Relationship Id="rId5" Type="http://schemas.openxmlformats.org/officeDocument/2006/relationships/image" Target="../media/image45.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54.jp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9.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5.png"/><Relationship Id="rId1" Type="http://schemas.openxmlformats.org/officeDocument/2006/relationships/slideLayout" Target="../slideLayouts/slideLayout2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5.png"/><Relationship Id="rId1" Type="http://schemas.openxmlformats.org/officeDocument/2006/relationships/slideLayout" Target="../slideLayouts/slideLayout22.xml"/><Relationship Id="rId5" Type="http://schemas.openxmlformats.org/officeDocument/2006/relationships/image" Target="../media/image51.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5.png"/><Relationship Id="rId1" Type="http://schemas.openxmlformats.org/officeDocument/2006/relationships/slideLayout" Target="../slideLayouts/slideLayout22.xml"/><Relationship Id="rId6" Type="http://schemas.openxmlformats.org/officeDocument/2006/relationships/image" Target="../media/image51.png"/><Relationship Id="rId5" Type="http://schemas.openxmlformats.org/officeDocument/2006/relationships/image" Target="../media/image63.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5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1.xml"/><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jp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E9AF512-838C-C4E7-554E-8819A115E7E7}"/>
              </a:ext>
            </a:extLst>
          </p:cNvPr>
          <p:cNvSpPr>
            <a:spLocks noGrp="1"/>
          </p:cNvSpPr>
          <p:nvPr>
            <p:ph type="ctrTitle"/>
          </p:nvPr>
        </p:nvSpPr>
        <p:spPr>
          <a:xfrm>
            <a:off x="7317762" y="2012988"/>
            <a:ext cx="4178912" cy="1661993"/>
          </a:xfrm>
        </p:spPr>
        <p:txBody>
          <a:bodyPr/>
          <a:lstStyle/>
          <a:p>
            <a:r>
              <a:rPr lang="en-US" dirty="0"/>
              <a:t>Germany has a Vision, and it is not just lip service</a:t>
            </a:r>
          </a:p>
        </p:txBody>
      </p:sp>
      <p:sp>
        <p:nvSpPr>
          <p:cNvPr id="12" name="Subtitle 2">
            <a:extLst>
              <a:ext uri="{FF2B5EF4-FFF2-40B4-BE49-F238E27FC236}">
                <a16:creationId xmlns:a16="http://schemas.microsoft.com/office/drawing/2014/main" id="{1A45B266-787D-1952-935A-4CD0FBC98C89}"/>
              </a:ext>
            </a:extLst>
          </p:cNvPr>
          <p:cNvSpPr>
            <a:spLocks noGrp="1"/>
          </p:cNvSpPr>
          <p:nvPr>
            <p:ph type="subTitle" idx="1"/>
          </p:nvPr>
        </p:nvSpPr>
        <p:spPr>
          <a:xfrm>
            <a:off x="7317762" y="3886200"/>
            <a:ext cx="4178912" cy="553998"/>
          </a:xfrm>
        </p:spPr>
        <p:txBody>
          <a:bodyPr/>
          <a:lstStyle/>
          <a:p>
            <a:r>
              <a:rPr lang="en-US" dirty="0"/>
              <a:t>Everyone who starts ice hockey and has fun doing it, is a talent</a:t>
            </a:r>
          </a:p>
        </p:txBody>
      </p:sp>
      <p:pic>
        <p:nvPicPr>
          <p:cNvPr id="7" name="Bildplatzhalter 6" descr="Ein Bild, das Sport, Sportspiele, Person, Sporttrikot enthält.&#10;&#10;Automatisch generierte Beschreibung">
            <a:extLst>
              <a:ext uri="{FF2B5EF4-FFF2-40B4-BE49-F238E27FC236}">
                <a16:creationId xmlns:a16="http://schemas.microsoft.com/office/drawing/2014/main" id="{8434E6D7-7188-C703-9FED-0DE2CC5370CB}"/>
              </a:ext>
            </a:extLst>
          </p:cNvPr>
          <p:cNvPicPr>
            <a:picLocks noGrp="1" noChangeAspect="1"/>
          </p:cNvPicPr>
          <p:nvPr>
            <p:ph type="pic" sz="quarter" idx="10"/>
          </p:nvPr>
        </p:nvPicPr>
        <p:blipFill>
          <a:blip r:embed="rId2"/>
          <a:srcRect l="20935" r="20935"/>
          <a:stretch>
            <a:fillRect/>
          </a:stretch>
        </p:blipFill>
        <p:spPr>
          <a:xfrm>
            <a:off x="0" y="0"/>
            <a:ext cx="7081838" cy="6858000"/>
          </a:xfrm>
        </p:spPr>
      </p:pic>
    </p:spTree>
    <p:extLst>
      <p:ext uri="{BB962C8B-B14F-4D97-AF65-F5344CB8AC3E}">
        <p14:creationId xmlns:p14="http://schemas.microsoft.com/office/powerpoint/2010/main" val="16103954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05219840" name="Titel 1"/>
          <p:cNvSpPr>
            <a:spLocks noGrp="1"/>
          </p:cNvSpPr>
          <p:nvPr>
            <p:ph type="title"/>
          </p:nvPr>
        </p:nvSpPr>
        <p:spPr bwMode="auto">
          <a:xfrm>
            <a:off x="191344" y="12700"/>
            <a:ext cx="10844661" cy="1325563"/>
          </a:xfrm>
        </p:spPr>
        <p:txBody>
          <a:bodyPr>
            <a:normAutofit/>
          </a:bodyPr>
          <a:lstStyle/>
          <a:p>
            <a:pPr algn="ctr">
              <a:defRPr/>
            </a:pPr>
            <a:r>
              <a:rPr lang="en-US" sz="2800" b="1" dirty="0" err="1">
                <a:latin typeface="Montserrat Bold"/>
              </a:rPr>
              <a:t>In:prove</a:t>
            </a:r>
            <a:r>
              <a:rPr lang="en-US" sz="2800" b="1" dirty="0">
                <a:latin typeface="Montserrat Bold"/>
              </a:rPr>
              <a:t> Diagnostics based on </a:t>
            </a:r>
            <a:br>
              <a:rPr lang="en-US" sz="2800" b="1" dirty="0">
                <a:latin typeface="Montserrat Bold"/>
              </a:rPr>
            </a:br>
            <a:r>
              <a:rPr lang="en-US" sz="2800" b="1" dirty="0" err="1">
                <a:latin typeface="Montserrat Bold"/>
              </a:rPr>
              <a:t>Ulléns</a:t>
            </a:r>
            <a:r>
              <a:rPr lang="en-US" sz="2800" b="1" dirty="0">
                <a:latin typeface="Montserrat Bold"/>
              </a:rPr>
              <a:t> Expertise-Model</a:t>
            </a:r>
            <a:endParaRPr sz="3600" b="1" dirty="0">
              <a:latin typeface="Montserrat Bold"/>
            </a:endParaRPr>
          </a:p>
        </p:txBody>
      </p:sp>
      <p:pic>
        <p:nvPicPr>
          <p:cNvPr id="5" name="Grafik 4" descr="Ein Bild, das Text, Diagramm, Design, Skelett enthält.&#10;&#10;Automatisch generierte Beschreibung"/>
          <p:cNvPicPr>
            <a:picLocks noChangeAspect="1"/>
          </p:cNvPicPr>
          <p:nvPr/>
        </p:nvPicPr>
        <p:blipFill>
          <a:blip r:embed="rId3"/>
          <a:srcRect l="16676" r="15765" b="5980"/>
          <a:stretch/>
        </p:blipFill>
        <p:spPr bwMode="auto">
          <a:xfrm>
            <a:off x="6231117" y="2565304"/>
            <a:ext cx="5913555" cy="3600000"/>
          </a:xfrm>
          <a:prstGeom prst="rect">
            <a:avLst/>
          </a:prstGeom>
          <a:ln>
            <a:solidFill>
              <a:schemeClr val="tx1"/>
            </a:solidFill>
          </a:ln>
        </p:spPr>
      </p:pic>
      <p:pic>
        <p:nvPicPr>
          <p:cNvPr id="6" name="Inhaltsplatzhalter 2" descr="Ein Bild, das Text, Screenshot, Schrift enthält.&#10;&#10;Automatisch generierte Beschreibung"/>
          <p:cNvPicPr>
            <a:picLocks noChangeAspect="1"/>
          </p:cNvPicPr>
          <p:nvPr/>
        </p:nvPicPr>
        <p:blipFill>
          <a:blip r:embed="rId4"/>
          <a:stretch/>
        </p:blipFill>
        <p:spPr bwMode="auto">
          <a:xfrm>
            <a:off x="3361562" y="1341699"/>
            <a:ext cx="4968503" cy="1032560"/>
          </a:xfrm>
          <a:prstGeom prst="rect">
            <a:avLst/>
          </a:prstGeom>
          <a:ln>
            <a:solidFill>
              <a:schemeClr val="tx1"/>
            </a:solidFill>
          </a:ln>
        </p:spPr>
      </p:pic>
      <p:pic>
        <p:nvPicPr>
          <p:cNvPr id="10" name="Grafik 9" descr="Ein Bild, das Text, Diagramm, Screenshot, Reihe enthält.&#10;&#10;Automatisch generierte Beschreibung"/>
          <p:cNvPicPr>
            <a:picLocks noChangeAspect="1"/>
          </p:cNvPicPr>
          <p:nvPr/>
        </p:nvPicPr>
        <p:blipFill>
          <a:blip r:embed="rId5"/>
          <a:stretch/>
        </p:blipFill>
        <p:spPr bwMode="auto">
          <a:xfrm>
            <a:off x="191346" y="2565304"/>
            <a:ext cx="5251671" cy="3600000"/>
          </a:xfrm>
          <a:prstGeom prst="rect">
            <a:avLst/>
          </a:prstGeom>
          <a:ln>
            <a:solidFill>
              <a:schemeClr val="tx1"/>
            </a:solidFill>
          </a:ln>
        </p:spPr>
      </p:pic>
      <p:sp>
        <p:nvSpPr>
          <p:cNvPr id="11" name="Pfeil nach rechts 10"/>
          <p:cNvSpPr/>
          <p:nvPr/>
        </p:nvSpPr>
        <p:spPr bwMode="auto">
          <a:xfrm>
            <a:off x="5557781" y="3944925"/>
            <a:ext cx="576064" cy="432048"/>
          </a:xfrm>
          <a:prstGeom prst="rightArrow">
            <a:avLst>
              <a:gd name="adj1" fmla="val 50000"/>
              <a:gd name="adj2" fmla="val 50000"/>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2" name="Grafik 1"/>
          <p:cNvPicPr>
            <a:picLocks noChangeAspect="1"/>
          </p:cNvPicPr>
          <p:nvPr/>
        </p:nvPicPr>
        <p:blipFill>
          <a:blip r:embed="rId6"/>
          <a:stretch/>
        </p:blipFill>
        <p:spPr bwMode="auto">
          <a:xfrm>
            <a:off x="9174621" y="307595"/>
            <a:ext cx="2970051" cy="7702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061254046" name="Grafik 5"/>
          <p:cNvPicPr>
            <a:picLocks noChangeAspect="1"/>
          </p:cNvPicPr>
          <p:nvPr/>
        </p:nvPicPr>
        <p:blipFill>
          <a:blip r:embed="rId2"/>
          <a:stretch/>
        </p:blipFill>
        <p:spPr bwMode="auto">
          <a:xfrm>
            <a:off x="3581399" y="2023026"/>
            <a:ext cx="4600559" cy="3336885"/>
          </a:xfrm>
          <a:prstGeom prst="rect">
            <a:avLst/>
          </a:prstGeom>
        </p:spPr>
      </p:pic>
      <p:sp>
        <p:nvSpPr>
          <p:cNvPr id="168411938" name="Ellipse 1"/>
          <p:cNvSpPr/>
          <p:nvPr/>
        </p:nvSpPr>
        <p:spPr bwMode="auto">
          <a:xfrm>
            <a:off x="4511823" y="3645025"/>
            <a:ext cx="648072" cy="2160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470022843" name="Ellipse 16"/>
          <p:cNvSpPr/>
          <p:nvPr/>
        </p:nvSpPr>
        <p:spPr bwMode="auto">
          <a:xfrm>
            <a:off x="4490119" y="2509111"/>
            <a:ext cx="1821903" cy="2160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01646965" name="Ellipse 19"/>
          <p:cNvSpPr/>
          <p:nvPr/>
        </p:nvSpPr>
        <p:spPr bwMode="auto">
          <a:xfrm>
            <a:off x="5663952" y="3645904"/>
            <a:ext cx="648072" cy="2151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068193759" name="Ellipse 22"/>
          <p:cNvSpPr/>
          <p:nvPr/>
        </p:nvSpPr>
        <p:spPr bwMode="auto">
          <a:xfrm>
            <a:off x="6816079" y="3645904"/>
            <a:ext cx="648072" cy="2151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243083904" name="Ellipse 23"/>
          <p:cNvSpPr/>
          <p:nvPr/>
        </p:nvSpPr>
        <p:spPr bwMode="auto">
          <a:xfrm>
            <a:off x="6816079" y="2509989"/>
            <a:ext cx="648072" cy="2151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596898444" name="Rechteck 24"/>
          <p:cNvSpPr/>
          <p:nvPr/>
        </p:nvSpPr>
        <p:spPr bwMode="auto">
          <a:xfrm>
            <a:off x="3827749" y="4276882"/>
            <a:ext cx="4320479" cy="504055"/>
          </a:xfrm>
          <a:prstGeom prst="rect">
            <a:avLst/>
          </a:prstGeom>
          <a:solidFill>
            <a:srgbClr val="FF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18135347" name="Ellipse 25"/>
          <p:cNvSpPr/>
          <p:nvPr/>
        </p:nvSpPr>
        <p:spPr bwMode="auto">
          <a:xfrm rot="17907532">
            <a:off x="5422461" y="3285606"/>
            <a:ext cx="1118883" cy="21078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753306994" name="Rechteck 2"/>
          <p:cNvSpPr/>
          <p:nvPr/>
        </p:nvSpPr>
        <p:spPr bwMode="auto">
          <a:xfrm>
            <a:off x="8749774" y="2661286"/>
            <a:ext cx="939681" cy="1631216"/>
          </a:xfrm>
          <a:prstGeom prst="rect">
            <a:avLst/>
          </a:prstGeom>
          <a:noFill/>
        </p:spPr>
        <p:txBody>
          <a:bodyPr wrap="none" lIns="91440" tIns="45720" rIns="91440" bIns="45720">
            <a:spAutoFit/>
          </a:bodyPr>
          <a:lstStyle/>
          <a:p>
            <a:pPr algn="ctr">
              <a:defRPr/>
            </a:pPr>
            <a:r>
              <a:rPr lang="de-DE" sz="10000" b="1">
                <a:ln w="6600">
                  <a:solidFill>
                    <a:srgbClr val="FF0000"/>
                  </a:solidFill>
                  <a:prstDash val="solid"/>
                </a:ln>
                <a:solidFill>
                  <a:srgbClr val="FFFFFF"/>
                </a:solidFill>
                <a:latin typeface="Montserrat"/>
              </a:rPr>
              <a:t>?</a:t>
            </a:r>
            <a:endParaRPr/>
          </a:p>
        </p:txBody>
      </p:sp>
      <p:pic>
        <p:nvPicPr>
          <p:cNvPr id="3" name="Grafik 2" descr="Ein Bild, das Text, Schrift, Grafiken, Grafikdesign enthält.&#10;&#10;Automatisch generierte Beschreibung"/>
          <p:cNvPicPr>
            <a:picLocks noChangeAspect="1"/>
          </p:cNvPicPr>
          <p:nvPr/>
        </p:nvPicPr>
        <p:blipFill>
          <a:blip r:embed="rId3"/>
          <a:stretch/>
        </p:blipFill>
        <p:spPr bwMode="auto">
          <a:xfrm>
            <a:off x="9103015" y="242568"/>
            <a:ext cx="2876261" cy="742725"/>
          </a:xfrm>
          <a:prstGeom prst="rect">
            <a:avLst/>
          </a:prstGeom>
        </p:spPr>
      </p:pic>
      <p:sp>
        <p:nvSpPr>
          <p:cNvPr id="4" name="Titel 1"/>
          <p:cNvSpPr>
            <a:spLocks noGrp="1"/>
          </p:cNvSpPr>
          <p:nvPr>
            <p:ph type="title"/>
          </p:nvPr>
        </p:nvSpPr>
        <p:spPr bwMode="auto">
          <a:xfrm>
            <a:off x="200328" y="341049"/>
            <a:ext cx="10844661" cy="1325563"/>
          </a:xfrm>
        </p:spPr>
        <p:txBody>
          <a:bodyPr>
            <a:normAutofit/>
          </a:bodyPr>
          <a:lstStyle/>
          <a:p>
            <a:pPr algn="ctr">
              <a:defRPr/>
            </a:pPr>
            <a:r>
              <a:rPr lang="en-US" sz="2800" b="1" dirty="0" err="1">
                <a:latin typeface="Montserrat Bold"/>
              </a:rPr>
              <a:t>In:prove</a:t>
            </a:r>
            <a:r>
              <a:rPr lang="en-US" sz="2800" b="1" dirty="0">
                <a:latin typeface="Montserrat Bold"/>
              </a:rPr>
              <a:t> Diagnostics based on </a:t>
            </a:r>
            <a:br>
              <a:rPr lang="en-US" sz="2800" b="1" dirty="0">
                <a:latin typeface="Montserrat Bold"/>
              </a:rPr>
            </a:br>
            <a:r>
              <a:rPr lang="en-US" sz="2800" b="1" dirty="0" err="1">
                <a:latin typeface="Montserrat Bold"/>
              </a:rPr>
              <a:t>Ulléns</a:t>
            </a:r>
            <a:r>
              <a:rPr lang="en-US" sz="2800" b="1" dirty="0">
                <a:latin typeface="Montserrat Bold"/>
              </a:rPr>
              <a:t> Expertise-Model</a:t>
            </a:r>
            <a:endParaRPr sz="3600" b="1" dirty="0">
              <a:latin typeface="Montserrat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hteck 4"/>
          <p:cNvSpPr/>
          <p:nvPr/>
        </p:nvSpPr>
        <p:spPr bwMode="auto">
          <a:xfrm>
            <a:off x="2918522" y="44712"/>
            <a:ext cx="9273479" cy="6809693"/>
          </a:xfrm>
          <a:prstGeom prst="rect">
            <a:avLst/>
          </a:prstGeom>
          <a:solidFill>
            <a:srgbClr val="F6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prstClr val="white"/>
              </a:solidFill>
              <a:latin typeface="Calibri"/>
              <a:cs typeface="Arial"/>
            </a:endParaRPr>
          </a:p>
        </p:txBody>
      </p:sp>
      <p:sp>
        <p:nvSpPr>
          <p:cNvPr id="14" name="Rechteck: abgerundete Ecken 13"/>
          <p:cNvSpPr/>
          <p:nvPr/>
        </p:nvSpPr>
        <p:spPr bwMode="auto">
          <a:xfrm>
            <a:off x="9089505" y="3682797"/>
            <a:ext cx="1398985" cy="394276"/>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de-DE">
                <a:solidFill>
                  <a:prstClr val="black"/>
                </a:solidFill>
                <a:latin typeface="Calibri"/>
                <a:cs typeface="Arial"/>
              </a:rPr>
              <a:t>Motorik</a:t>
            </a:r>
            <a:endParaRPr/>
          </a:p>
        </p:txBody>
      </p:sp>
      <p:sp>
        <p:nvSpPr>
          <p:cNvPr id="25" name="Rechteck: abgerundete Ecken 24"/>
          <p:cNvSpPr/>
          <p:nvPr/>
        </p:nvSpPr>
        <p:spPr bwMode="auto">
          <a:xfrm>
            <a:off x="2997992" y="3668523"/>
            <a:ext cx="1215781" cy="410947"/>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de-DE">
                <a:solidFill>
                  <a:prstClr val="black"/>
                </a:solidFill>
                <a:latin typeface="Calibri"/>
                <a:cs typeface="Arial"/>
              </a:rPr>
              <a:t>Genetik</a:t>
            </a:r>
            <a:endParaRPr/>
          </a:p>
        </p:txBody>
      </p:sp>
      <p:sp>
        <p:nvSpPr>
          <p:cNvPr id="29" name="Rechteck: abgerundete Ecken 28"/>
          <p:cNvSpPr/>
          <p:nvPr/>
        </p:nvSpPr>
        <p:spPr bwMode="auto">
          <a:xfrm>
            <a:off x="2974674" y="2155279"/>
            <a:ext cx="1323799" cy="417744"/>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de-DE">
                <a:solidFill>
                  <a:prstClr val="black"/>
                </a:solidFill>
                <a:latin typeface="Calibri"/>
                <a:cs typeface="Arial"/>
              </a:rPr>
              <a:t>Mikrobiom</a:t>
            </a:r>
            <a:endParaRPr/>
          </a:p>
        </p:txBody>
      </p:sp>
      <p:sp>
        <p:nvSpPr>
          <p:cNvPr id="58" name="Textfeld 1300321382"/>
          <p:cNvSpPr txBox="1"/>
          <p:nvPr/>
        </p:nvSpPr>
        <p:spPr bwMode="auto">
          <a:xfrm>
            <a:off x="85659" y="2239193"/>
            <a:ext cx="2768391" cy="4475841"/>
          </a:xfrm>
          <a:prstGeom prst="rect">
            <a:avLst/>
          </a:prstGeom>
          <a:solidFill>
            <a:schemeClr val="bg1">
              <a:alpha val="75000"/>
            </a:schemeClr>
          </a:solidFill>
          <a:ln>
            <a:solidFill>
              <a:schemeClr val="tx1"/>
            </a:solidFill>
          </a:ln>
        </p:spPr>
        <p:txBody>
          <a:bodyPr vertOverflow="overflow" horzOverflow="clip" vert="horz" wrap="square" lIns="91440" tIns="45720" rIns="91440" bIns="45720" numCol="1" spcCol="0" rtlCol="0" fromWordArt="0" anchor="t" anchorCtr="0" forceAA="0" compatLnSpc="0">
            <a:spAutoFit/>
          </a:bodyPr>
          <a:lstStyle/>
          <a:p>
            <a:pPr defTabSz="914377">
              <a:defRPr/>
            </a:pPr>
            <a:r>
              <a:rPr sz="1300" b="1" dirty="0" err="1">
                <a:solidFill>
                  <a:prstClr val="black"/>
                </a:solidFill>
                <a:latin typeface="Calibri"/>
                <a:cs typeface="Arial"/>
              </a:rPr>
              <a:t>Legende</a:t>
            </a:r>
            <a:r>
              <a:rPr sz="1300" b="1" dirty="0">
                <a:solidFill>
                  <a:prstClr val="black"/>
                </a:solidFill>
                <a:latin typeface="Calibri"/>
                <a:cs typeface="Arial"/>
              </a:rPr>
              <a:t> </a:t>
            </a:r>
            <a:r>
              <a:rPr lang="de-DE" sz="1300" b="1" dirty="0">
                <a:solidFill>
                  <a:prstClr val="black"/>
                </a:solidFill>
                <a:latin typeface="Calibri"/>
                <a:cs typeface="Arial"/>
              </a:rPr>
              <a:t>Blut/Mikrobiom/Ernährung</a:t>
            </a:r>
            <a:endParaRPr sz="1300" dirty="0">
              <a:solidFill>
                <a:prstClr val="black"/>
              </a:solidFill>
              <a:latin typeface="Calibri"/>
              <a:cs typeface="Arial"/>
            </a:endParaRPr>
          </a:p>
          <a:p>
            <a:pPr marL="239814" indent="-239814" defTabSz="914377">
              <a:buFont typeface="Arial"/>
              <a:buChar char="•"/>
              <a:defRPr/>
            </a:pPr>
            <a:r>
              <a:rPr sz="1200" b="1" dirty="0" err="1">
                <a:solidFill>
                  <a:srgbClr val="92D050"/>
                </a:solidFill>
                <a:latin typeface="Calibri"/>
                <a:cs typeface="Arial"/>
              </a:rPr>
              <a:t>Grün</a:t>
            </a:r>
            <a:r>
              <a:rPr lang="de-DE" sz="1200" b="1" dirty="0">
                <a:solidFill>
                  <a:srgbClr val="92D050"/>
                </a:solidFill>
                <a:latin typeface="Calibri"/>
                <a:cs typeface="Arial"/>
              </a:rPr>
              <a:t> </a:t>
            </a:r>
            <a:r>
              <a:rPr sz="1200" dirty="0">
                <a:solidFill>
                  <a:prstClr val="black"/>
                </a:solidFill>
                <a:latin typeface="Calibri"/>
                <a:cs typeface="Arial"/>
              </a:rPr>
              <a:t>=</a:t>
            </a:r>
            <a:r>
              <a:rPr lang="de-DE" sz="1200" dirty="0">
                <a:solidFill>
                  <a:prstClr val="black"/>
                </a:solidFill>
                <a:latin typeface="Calibri"/>
                <a:cs typeface="Arial"/>
              </a:rPr>
              <a:t> </a:t>
            </a:r>
            <a:r>
              <a:rPr sz="1200" dirty="0" err="1">
                <a:solidFill>
                  <a:prstClr val="black"/>
                </a:solidFill>
                <a:latin typeface="Calibri"/>
                <a:cs typeface="Arial"/>
              </a:rPr>
              <a:t>im</a:t>
            </a:r>
            <a:r>
              <a:rPr sz="1200" dirty="0">
                <a:solidFill>
                  <a:prstClr val="black"/>
                </a:solidFill>
                <a:latin typeface="Calibri"/>
                <a:cs typeface="Arial"/>
              </a:rPr>
              <a:t> </a:t>
            </a:r>
            <a:r>
              <a:rPr sz="1200" dirty="0" err="1">
                <a:solidFill>
                  <a:prstClr val="black"/>
                </a:solidFill>
                <a:latin typeface="Calibri"/>
                <a:cs typeface="Arial"/>
              </a:rPr>
              <a:t>Normbereich</a:t>
            </a:r>
            <a:endParaRPr sz="1600" dirty="0">
              <a:solidFill>
                <a:prstClr val="black"/>
              </a:solidFill>
              <a:latin typeface="Calibri"/>
              <a:cs typeface="Arial"/>
            </a:endParaRPr>
          </a:p>
          <a:p>
            <a:pPr marL="239814" indent="-239814" defTabSz="914377">
              <a:buFont typeface="Arial"/>
              <a:buChar char="•"/>
              <a:defRPr/>
            </a:pPr>
            <a:r>
              <a:rPr sz="1200" b="1" dirty="0">
                <a:solidFill>
                  <a:srgbClr val="FFC000"/>
                </a:solidFill>
                <a:latin typeface="Calibri"/>
                <a:cs typeface="Arial"/>
              </a:rPr>
              <a:t>Gelb</a:t>
            </a:r>
            <a:r>
              <a:rPr lang="de-DE" sz="1200" b="1" dirty="0">
                <a:solidFill>
                  <a:srgbClr val="FFC000"/>
                </a:solidFill>
                <a:latin typeface="Calibri"/>
                <a:cs typeface="Arial"/>
              </a:rPr>
              <a:t> </a:t>
            </a:r>
            <a:r>
              <a:rPr sz="1200" dirty="0">
                <a:solidFill>
                  <a:prstClr val="black"/>
                </a:solidFill>
                <a:latin typeface="Calibri"/>
                <a:cs typeface="Arial"/>
              </a:rPr>
              <a:t>=</a:t>
            </a:r>
            <a:r>
              <a:rPr lang="de-DE" sz="1200" dirty="0">
                <a:solidFill>
                  <a:prstClr val="black"/>
                </a:solidFill>
                <a:latin typeface="Calibri"/>
                <a:cs typeface="Arial"/>
              </a:rPr>
              <a:t> s</a:t>
            </a:r>
            <a:r>
              <a:rPr sz="1200" dirty="0" err="1">
                <a:solidFill>
                  <a:prstClr val="black"/>
                </a:solidFill>
                <a:latin typeface="Calibri"/>
                <a:cs typeface="Arial"/>
              </a:rPr>
              <a:t>uboptimal</a:t>
            </a:r>
            <a:endParaRPr sz="1600" dirty="0">
              <a:solidFill>
                <a:prstClr val="black"/>
              </a:solidFill>
              <a:latin typeface="Calibri"/>
              <a:cs typeface="Arial"/>
            </a:endParaRPr>
          </a:p>
          <a:p>
            <a:pPr marL="239814" indent="-239814" defTabSz="914377">
              <a:buFont typeface="Arial"/>
              <a:buChar char="•"/>
              <a:defRPr/>
            </a:pPr>
            <a:r>
              <a:rPr sz="1200" b="1" dirty="0">
                <a:solidFill>
                  <a:srgbClr val="FF0000"/>
                </a:solidFill>
                <a:latin typeface="Calibri"/>
                <a:cs typeface="Arial"/>
              </a:rPr>
              <a:t>Rot</a:t>
            </a:r>
            <a:r>
              <a:rPr lang="de-DE" sz="1200" b="1" dirty="0">
                <a:solidFill>
                  <a:srgbClr val="FF0000"/>
                </a:solidFill>
                <a:latin typeface="Calibri"/>
                <a:cs typeface="Arial"/>
              </a:rPr>
              <a:t> </a:t>
            </a:r>
            <a:r>
              <a:rPr sz="1200" dirty="0">
                <a:solidFill>
                  <a:prstClr val="black"/>
                </a:solidFill>
                <a:latin typeface="Calibri"/>
                <a:cs typeface="Arial"/>
              </a:rPr>
              <a:t>=</a:t>
            </a:r>
            <a:r>
              <a:rPr lang="de-DE" sz="1200" dirty="0">
                <a:solidFill>
                  <a:prstClr val="black"/>
                </a:solidFill>
                <a:latin typeface="Calibri"/>
                <a:cs typeface="Arial"/>
              </a:rPr>
              <a:t> </a:t>
            </a:r>
            <a:r>
              <a:rPr sz="1200" dirty="0" err="1">
                <a:solidFill>
                  <a:prstClr val="black"/>
                </a:solidFill>
                <a:latin typeface="Calibri"/>
                <a:cs typeface="Arial"/>
              </a:rPr>
              <a:t>auffällig</a:t>
            </a:r>
            <a:endParaRPr sz="1600" dirty="0">
              <a:solidFill>
                <a:prstClr val="black"/>
              </a:solidFill>
              <a:latin typeface="Calibri"/>
              <a:cs typeface="Arial"/>
            </a:endParaRPr>
          </a:p>
          <a:p>
            <a:pPr marL="239814" indent="-239814" defTabSz="914377">
              <a:buFont typeface="Arial"/>
              <a:buChar char="•"/>
              <a:defRPr/>
            </a:pPr>
            <a:r>
              <a:rPr sz="1200" b="1" dirty="0" err="1">
                <a:solidFill>
                  <a:srgbClr val="4472C4">
                    <a:lumMod val="60000"/>
                    <a:lumOff val="40000"/>
                  </a:srgbClr>
                </a:solidFill>
                <a:latin typeface="Calibri"/>
                <a:cs typeface="Arial"/>
              </a:rPr>
              <a:t>Blau</a:t>
            </a:r>
            <a:r>
              <a:rPr lang="de-DE" sz="1200" b="1" dirty="0">
                <a:solidFill>
                  <a:srgbClr val="4472C4">
                    <a:lumMod val="60000"/>
                    <a:lumOff val="40000"/>
                  </a:srgbClr>
                </a:solidFill>
                <a:latin typeface="Calibri"/>
                <a:cs typeface="Arial"/>
              </a:rPr>
              <a:t> </a:t>
            </a:r>
            <a:r>
              <a:rPr sz="1200" dirty="0">
                <a:solidFill>
                  <a:prstClr val="black"/>
                </a:solidFill>
                <a:latin typeface="Calibri"/>
                <a:cs typeface="Arial"/>
              </a:rPr>
              <a:t>= </a:t>
            </a:r>
            <a:r>
              <a:rPr sz="1200" dirty="0" err="1">
                <a:solidFill>
                  <a:prstClr val="black"/>
                </a:solidFill>
                <a:latin typeface="Calibri"/>
                <a:cs typeface="Arial"/>
              </a:rPr>
              <a:t>erhöht</a:t>
            </a:r>
            <a:endParaRPr lang="de-DE" sz="1200" dirty="0">
              <a:solidFill>
                <a:prstClr val="black"/>
              </a:solidFill>
              <a:latin typeface="Calibri"/>
              <a:cs typeface="Arial"/>
            </a:endParaRPr>
          </a:p>
          <a:p>
            <a:pPr marL="239814" indent="-239814" defTabSz="914377">
              <a:buFont typeface="Arial"/>
              <a:buChar char="•"/>
              <a:defRPr/>
            </a:pPr>
            <a:endParaRPr lang="de-DE" sz="1200" dirty="0">
              <a:solidFill>
                <a:prstClr val="black"/>
              </a:solidFill>
              <a:latin typeface="Calibri"/>
              <a:cs typeface="Arial"/>
            </a:endParaRPr>
          </a:p>
          <a:p>
            <a:pPr defTabSz="914377">
              <a:defRPr/>
            </a:pPr>
            <a:r>
              <a:rPr lang="de-DE" sz="1300" b="1" dirty="0">
                <a:solidFill>
                  <a:prstClr val="black"/>
                </a:solidFill>
                <a:latin typeface="Calibri"/>
                <a:cs typeface="Arial"/>
              </a:rPr>
              <a:t>Legende Genetik (Skala von 0-100)</a:t>
            </a:r>
            <a:endParaRPr dirty="0">
              <a:solidFill>
                <a:prstClr val="black"/>
              </a:solidFill>
              <a:latin typeface="Calibri"/>
              <a:cs typeface="Arial"/>
            </a:endParaRPr>
          </a:p>
          <a:p>
            <a:pPr marL="285744" indent="-285744" defTabSz="914377">
              <a:buFont typeface="Arial"/>
              <a:buChar char="•"/>
              <a:defRPr/>
            </a:pPr>
            <a:r>
              <a:rPr lang="de-DE" sz="1200" dirty="0">
                <a:solidFill>
                  <a:prstClr val="black"/>
                </a:solidFill>
                <a:latin typeface="Calibri"/>
                <a:cs typeface="Arial"/>
              </a:rPr>
              <a:t>0 = weniger „optimale“ Ausprägung</a:t>
            </a:r>
            <a:endParaRPr dirty="0">
              <a:solidFill>
                <a:prstClr val="black"/>
              </a:solidFill>
              <a:latin typeface="Calibri"/>
              <a:cs typeface="Arial"/>
            </a:endParaRPr>
          </a:p>
          <a:p>
            <a:pPr marL="285744" indent="-285744" defTabSz="914377">
              <a:buFont typeface="Arial"/>
              <a:buChar char="•"/>
              <a:defRPr/>
            </a:pPr>
            <a:r>
              <a:rPr lang="de-DE" sz="1200" dirty="0">
                <a:solidFill>
                  <a:prstClr val="black"/>
                </a:solidFill>
                <a:latin typeface="Calibri"/>
                <a:cs typeface="Arial"/>
              </a:rPr>
              <a:t>100 = „optimale“ Ausprägung</a:t>
            </a:r>
            <a:endParaRPr sz="1200" dirty="0">
              <a:solidFill>
                <a:prstClr val="black"/>
              </a:solidFill>
              <a:latin typeface="Calibri"/>
              <a:cs typeface="Arial"/>
            </a:endParaRPr>
          </a:p>
          <a:p>
            <a:pPr defTabSz="914377">
              <a:defRPr/>
            </a:pPr>
            <a:endParaRPr sz="1600" dirty="0">
              <a:solidFill>
                <a:prstClr val="black"/>
              </a:solidFill>
              <a:latin typeface="Calibri"/>
              <a:cs typeface="Arial"/>
            </a:endParaRPr>
          </a:p>
          <a:p>
            <a:pPr defTabSz="914377">
              <a:defRPr/>
            </a:pPr>
            <a:r>
              <a:rPr sz="1300" b="1" dirty="0" err="1">
                <a:solidFill>
                  <a:prstClr val="black"/>
                </a:solidFill>
                <a:latin typeface="Calibri"/>
                <a:cs typeface="Arial"/>
              </a:rPr>
              <a:t>Legende</a:t>
            </a:r>
            <a:r>
              <a:rPr sz="1300" b="1" dirty="0">
                <a:solidFill>
                  <a:prstClr val="black"/>
                </a:solidFill>
                <a:latin typeface="Calibri"/>
                <a:cs typeface="Arial"/>
              </a:rPr>
              <a:t> </a:t>
            </a:r>
            <a:r>
              <a:rPr lang="de-DE" sz="1300" b="1" dirty="0">
                <a:solidFill>
                  <a:prstClr val="black"/>
                </a:solidFill>
                <a:latin typeface="Calibri"/>
                <a:cs typeface="Arial"/>
              </a:rPr>
              <a:t>psychosoziale Aspekte</a:t>
            </a:r>
            <a:endParaRPr sz="1300" dirty="0">
              <a:solidFill>
                <a:prstClr val="black"/>
              </a:solidFill>
              <a:latin typeface="Calibri"/>
              <a:cs typeface="Arial"/>
            </a:endParaRPr>
          </a:p>
          <a:p>
            <a:pPr marL="239814" indent="-239814" defTabSz="914377">
              <a:buFont typeface="Arial"/>
              <a:buChar char="•"/>
              <a:defRPr/>
            </a:pPr>
            <a:r>
              <a:rPr lang="de-DE" sz="1200" b="1" dirty="0">
                <a:solidFill>
                  <a:srgbClr val="92D050"/>
                </a:solidFill>
                <a:latin typeface="Calibri"/>
                <a:ea typeface="Arial"/>
                <a:cs typeface="Arial"/>
              </a:rPr>
              <a:t>Grün </a:t>
            </a:r>
            <a:r>
              <a:rPr lang="de-DE" sz="1200" dirty="0">
                <a:solidFill>
                  <a:prstClr val="black"/>
                </a:solidFill>
                <a:latin typeface="Calibri"/>
                <a:ea typeface="Arial"/>
                <a:cs typeface="Arial"/>
              </a:rPr>
              <a:t>= unauffällig</a:t>
            </a:r>
            <a:endParaRPr sz="1200" dirty="0">
              <a:solidFill>
                <a:prstClr val="black"/>
              </a:solidFill>
              <a:latin typeface="Calibri"/>
              <a:cs typeface="Arial"/>
            </a:endParaRPr>
          </a:p>
          <a:p>
            <a:pPr marL="239814" indent="-239814" defTabSz="914377">
              <a:buFont typeface="Arial"/>
              <a:buChar char="•"/>
              <a:defRPr/>
            </a:pPr>
            <a:r>
              <a:rPr lang="de-DE" sz="1200" b="1" dirty="0">
                <a:solidFill>
                  <a:srgbClr val="FFC000"/>
                </a:solidFill>
                <a:latin typeface="Calibri"/>
                <a:ea typeface="Arial"/>
                <a:cs typeface="Arial"/>
              </a:rPr>
              <a:t>Gelb </a:t>
            </a:r>
            <a:r>
              <a:rPr lang="de-DE" sz="1200" dirty="0">
                <a:solidFill>
                  <a:prstClr val="black"/>
                </a:solidFill>
                <a:latin typeface="Calibri"/>
                <a:ea typeface="Arial"/>
                <a:cs typeface="Arial"/>
              </a:rPr>
              <a:t>= leicht auffällig</a:t>
            </a:r>
            <a:endParaRPr sz="1200" dirty="0">
              <a:solidFill>
                <a:prstClr val="black"/>
              </a:solidFill>
              <a:latin typeface="Calibri"/>
              <a:cs typeface="Arial"/>
            </a:endParaRPr>
          </a:p>
          <a:p>
            <a:pPr marL="239814" indent="-239814" defTabSz="914377">
              <a:buFont typeface="Arial"/>
              <a:buChar char="•"/>
              <a:defRPr/>
            </a:pPr>
            <a:r>
              <a:rPr lang="de-DE" sz="1200" b="1" dirty="0">
                <a:solidFill>
                  <a:srgbClr val="FF0000"/>
                </a:solidFill>
                <a:latin typeface="Calibri"/>
                <a:ea typeface="Arial"/>
                <a:cs typeface="Arial"/>
              </a:rPr>
              <a:t>Rot </a:t>
            </a:r>
            <a:r>
              <a:rPr lang="de-DE" sz="1200" dirty="0">
                <a:solidFill>
                  <a:prstClr val="black"/>
                </a:solidFill>
                <a:latin typeface="Calibri"/>
                <a:ea typeface="Arial"/>
                <a:cs typeface="Arial"/>
              </a:rPr>
              <a:t>= auffällig</a:t>
            </a:r>
            <a:endParaRPr lang="de-DE" sz="1600" dirty="0">
              <a:solidFill>
                <a:prstClr val="black"/>
              </a:solidFill>
              <a:latin typeface="Calibri"/>
              <a:ea typeface="Arial"/>
              <a:cs typeface="Arial"/>
            </a:endParaRPr>
          </a:p>
          <a:p>
            <a:pPr defTabSz="914377">
              <a:defRPr/>
            </a:pPr>
            <a:endParaRPr sz="1600" dirty="0">
              <a:solidFill>
                <a:prstClr val="black"/>
              </a:solidFill>
              <a:latin typeface="Calibri"/>
              <a:cs typeface="Arial"/>
            </a:endParaRPr>
          </a:p>
          <a:p>
            <a:pPr defTabSz="914377">
              <a:defRPr/>
            </a:pPr>
            <a:r>
              <a:rPr sz="1300" b="1" dirty="0" err="1">
                <a:solidFill>
                  <a:prstClr val="black"/>
                </a:solidFill>
                <a:latin typeface="Calibri"/>
                <a:cs typeface="Arial"/>
              </a:rPr>
              <a:t>Legende</a:t>
            </a:r>
            <a:r>
              <a:rPr sz="1300" b="1" dirty="0">
                <a:solidFill>
                  <a:prstClr val="black"/>
                </a:solidFill>
                <a:latin typeface="Calibri"/>
                <a:cs typeface="Arial"/>
              </a:rPr>
              <a:t> </a:t>
            </a:r>
            <a:r>
              <a:rPr sz="1300" b="1" dirty="0" err="1">
                <a:solidFill>
                  <a:prstClr val="black"/>
                </a:solidFill>
                <a:latin typeface="Calibri"/>
                <a:cs typeface="Arial"/>
              </a:rPr>
              <a:t>Motorik</a:t>
            </a:r>
            <a:r>
              <a:rPr sz="1300" b="1" dirty="0">
                <a:solidFill>
                  <a:prstClr val="black"/>
                </a:solidFill>
                <a:latin typeface="Calibri"/>
                <a:cs typeface="Arial"/>
              </a:rPr>
              <a:t> &amp; </a:t>
            </a:r>
            <a:r>
              <a:rPr sz="1300" b="1" dirty="0" err="1">
                <a:solidFill>
                  <a:prstClr val="black"/>
                </a:solidFill>
                <a:latin typeface="Calibri"/>
                <a:cs typeface="Arial"/>
              </a:rPr>
              <a:t>Kognition</a:t>
            </a:r>
            <a:endParaRPr sz="1300" dirty="0">
              <a:solidFill>
                <a:prstClr val="black"/>
              </a:solidFill>
              <a:latin typeface="Calibri"/>
              <a:cs typeface="Arial"/>
            </a:endParaRPr>
          </a:p>
          <a:p>
            <a:pPr marL="239814" indent="-239814" defTabSz="914377">
              <a:buFont typeface="Arial"/>
              <a:buChar char="•"/>
              <a:defRPr/>
            </a:pPr>
            <a:r>
              <a:rPr lang="de-DE" sz="1200" b="1" dirty="0">
                <a:solidFill>
                  <a:srgbClr val="92D050"/>
                </a:solidFill>
                <a:latin typeface="Calibri"/>
                <a:ea typeface="Arial"/>
                <a:cs typeface="Arial"/>
              </a:rPr>
              <a:t>Grün </a:t>
            </a:r>
            <a:r>
              <a:rPr lang="de-DE" sz="1200" dirty="0">
                <a:solidFill>
                  <a:prstClr val="black"/>
                </a:solidFill>
                <a:latin typeface="Calibri"/>
                <a:ea typeface="Arial"/>
                <a:cs typeface="Arial"/>
              </a:rPr>
              <a:t>= überdurchschnittlich</a:t>
            </a:r>
            <a:endParaRPr sz="1200" dirty="0">
              <a:solidFill>
                <a:prstClr val="black"/>
              </a:solidFill>
              <a:latin typeface="Calibri"/>
              <a:cs typeface="Arial"/>
            </a:endParaRPr>
          </a:p>
          <a:p>
            <a:pPr marL="239814" indent="-239814" defTabSz="914377">
              <a:buFont typeface="Arial"/>
              <a:buChar char="•"/>
              <a:defRPr/>
            </a:pPr>
            <a:r>
              <a:rPr lang="de-DE" sz="1200" b="1" dirty="0">
                <a:solidFill>
                  <a:srgbClr val="FFC000"/>
                </a:solidFill>
                <a:latin typeface="Calibri"/>
                <a:ea typeface="Arial"/>
                <a:cs typeface="Arial"/>
              </a:rPr>
              <a:t>Gelb </a:t>
            </a:r>
            <a:r>
              <a:rPr lang="de-DE" sz="1200" dirty="0">
                <a:solidFill>
                  <a:prstClr val="black"/>
                </a:solidFill>
                <a:latin typeface="Calibri"/>
                <a:ea typeface="Arial"/>
                <a:cs typeface="Arial"/>
              </a:rPr>
              <a:t>= durchschnittlich</a:t>
            </a:r>
            <a:endParaRPr sz="1200" dirty="0">
              <a:solidFill>
                <a:prstClr val="black"/>
              </a:solidFill>
              <a:latin typeface="Calibri"/>
              <a:cs typeface="Arial"/>
            </a:endParaRPr>
          </a:p>
          <a:p>
            <a:pPr marL="239814" indent="-239814" defTabSz="914377">
              <a:buFont typeface="Arial"/>
              <a:buChar char="•"/>
              <a:defRPr/>
            </a:pPr>
            <a:r>
              <a:rPr lang="de-DE" sz="1200" b="1" dirty="0">
                <a:solidFill>
                  <a:srgbClr val="FF0000"/>
                </a:solidFill>
                <a:latin typeface="Calibri"/>
                <a:ea typeface="Arial"/>
                <a:cs typeface="Arial"/>
              </a:rPr>
              <a:t>Rot </a:t>
            </a:r>
            <a:r>
              <a:rPr lang="de-DE" sz="1200" dirty="0">
                <a:solidFill>
                  <a:prstClr val="black"/>
                </a:solidFill>
                <a:latin typeface="Calibri"/>
                <a:ea typeface="Arial"/>
                <a:cs typeface="Arial"/>
              </a:rPr>
              <a:t>= unterdurchschnittlich</a:t>
            </a:r>
            <a:endParaRPr sz="1200" dirty="0">
              <a:solidFill>
                <a:prstClr val="black"/>
              </a:solidFill>
              <a:latin typeface="Calibri"/>
              <a:cs typeface="Arial"/>
            </a:endParaRPr>
          </a:p>
          <a:p>
            <a:pPr defTabSz="914377">
              <a:defRPr/>
            </a:pPr>
            <a:endParaRPr sz="1600" dirty="0">
              <a:solidFill>
                <a:prstClr val="black"/>
              </a:solidFill>
              <a:latin typeface="Calibri"/>
              <a:cs typeface="Arial"/>
            </a:endParaRPr>
          </a:p>
          <a:p>
            <a:pPr defTabSz="914377">
              <a:defRPr/>
            </a:pPr>
            <a:r>
              <a:rPr sz="1200" b="1" dirty="0">
                <a:solidFill>
                  <a:prstClr val="white">
                    <a:lumMod val="50000"/>
                  </a:prstClr>
                </a:solidFill>
                <a:latin typeface="Calibri"/>
                <a:cs typeface="Arial"/>
              </a:rPr>
              <a:t>Grau</a:t>
            </a:r>
            <a:r>
              <a:rPr lang="de-DE" sz="1200" b="1" dirty="0">
                <a:solidFill>
                  <a:prstClr val="white">
                    <a:lumMod val="50000"/>
                  </a:prstClr>
                </a:solidFill>
                <a:latin typeface="Calibri"/>
                <a:cs typeface="Arial"/>
              </a:rPr>
              <a:t> </a:t>
            </a:r>
            <a:r>
              <a:rPr sz="1200" dirty="0">
                <a:solidFill>
                  <a:prstClr val="black"/>
                </a:solidFill>
                <a:latin typeface="Calibri"/>
                <a:cs typeface="Arial"/>
              </a:rPr>
              <a:t>= </a:t>
            </a:r>
            <a:r>
              <a:rPr sz="1200" dirty="0" err="1">
                <a:solidFill>
                  <a:prstClr val="black"/>
                </a:solidFill>
                <a:latin typeface="Calibri"/>
                <a:cs typeface="Arial"/>
              </a:rPr>
              <a:t>Ergebnis</a:t>
            </a:r>
            <a:r>
              <a:rPr sz="1200" dirty="0">
                <a:solidFill>
                  <a:prstClr val="black"/>
                </a:solidFill>
                <a:latin typeface="Calibri"/>
                <a:cs typeface="Arial"/>
              </a:rPr>
              <a:t> </a:t>
            </a:r>
            <a:r>
              <a:rPr sz="1200" dirty="0" err="1">
                <a:solidFill>
                  <a:prstClr val="black"/>
                </a:solidFill>
                <a:latin typeface="Calibri"/>
                <a:cs typeface="Arial"/>
              </a:rPr>
              <a:t>liegt</a:t>
            </a:r>
            <a:r>
              <a:rPr sz="1200" dirty="0">
                <a:solidFill>
                  <a:prstClr val="black"/>
                </a:solidFill>
                <a:latin typeface="Calibri"/>
                <a:cs typeface="Arial"/>
              </a:rPr>
              <a:t> </a:t>
            </a:r>
            <a:r>
              <a:rPr lang="de-DE" sz="1200" dirty="0">
                <a:solidFill>
                  <a:prstClr val="black"/>
                </a:solidFill>
                <a:latin typeface="Calibri"/>
                <a:cs typeface="Arial"/>
              </a:rPr>
              <a:t>noch </a:t>
            </a:r>
            <a:r>
              <a:rPr sz="1200" dirty="0" err="1">
                <a:solidFill>
                  <a:prstClr val="black"/>
                </a:solidFill>
                <a:latin typeface="Calibri"/>
                <a:cs typeface="Arial"/>
              </a:rPr>
              <a:t>nicht</a:t>
            </a:r>
            <a:r>
              <a:rPr sz="1200" dirty="0">
                <a:solidFill>
                  <a:prstClr val="black"/>
                </a:solidFill>
                <a:latin typeface="Calibri"/>
                <a:cs typeface="Arial"/>
              </a:rPr>
              <a:t> </a:t>
            </a:r>
            <a:r>
              <a:rPr sz="1200" dirty="0" err="1">
                <a:solidFill>
                  <a:prstClr val="black"/>
                </a:solidFill>
                <a:latin typeface="Calibri"/>
                <a:cs typeface="Arial"/>
              </a:rPr>
              <a:t>vor</a:t>
            </a:r>
            <a:r>
              <a:rPr sz="1200" dirty="0">
                <a:solidFill>
                  <a:prstClr val="black"/>
                </a:solidFill>
                <a:latin typeface="Calibri"/>
                <a:cs typeface="Arial"/>
              </a:rPr>
              <a:t>/</a:t>
            </a:r>
            <a:r>
              <a:rPr sz="1200" dirty="0" err="1">
                <a:solidFill>
                  <a:prstClr val="black"/>
                </a:solidFill>
                <a:latin typeface="Calibri"/>
                <a:cs typeface="Arial"/>
              </a:rPr>
              <a:t>keine</a:t>
            </a:r>
            <a:r>
              <a:rPr sz="1200" dirty="0">
                <a:solidFill>
                  <a:prstClr val="black"/>
                </a:solidFill>
                <a:latin typeface="Calibri"/>
                <a:cs typeface="Arial"/>
              </a:rPr>
              <a:t> </a:t>
            </a:r>
            <a:r>
              <a:rPr sz="1200" dirty="0" err="1">
                <a:solidFill>
                  <a:prstClr val="black"/>
                </a:solidFill>
                <a:latin typeface="Calibri"/>
                <a:cs typeface="Arial"/>
              </a:rPr>
              <a:t>Teilnahme</a:t>
            </a:r>
            <a:endParaRPr sz="1600" dirty="0">
              <a:solidFill>
                <a:prstClr val="black"/>
              </a:solidFill>
              <a:latin typeface="Calibri"/>
              <a:cs typeface="Arial"/>
            </a:endParaRPr>
          </a:p>
        </p:txBody>
      </p:sp>
      <p:sp>
        <p:nvSpPr>
          <p:cNvPr id="71" name="Oval 70"/>
          <p:cNvSpPr/>
          <p:nvPr/>
        </p:nvSpPr>
        <p:spPr bwMode="auto">
          <a:xfrm>
            <a:off x="11177737" y="3746389"/>
            <a:ext cx="318865" cy="330683"/>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defTabSz="914377">
              <a:defRPr/>
            </a:pPr>
            <a:r>
              <a:rPr lang="de-DE">
                <a:solidFill>
                  <a:prstClr val="white">
                    <a:lumMod val="75000"/>
                  </a:prstClr>
                </a:solidFill>
                <a:latin typeface="Calibri"/>
                <a:cs typeface="Arial"/>
              </a:rPr>
              <a:t>1</a:t>
            </a:r>
            <a:endParaRPr/>
          </a:p>
        </p:txBody>
      </p:sp>
      <p:sp>
        <p:nvSpPr>
          <p:cNvPr id="82" name="Oval 81"/>
          <p:cNvSpPr/>
          <p:nvPr/>
        </p:nvSpPr>
        <p:spPr bwMode="auto">
          <a:xfrm>
            <a:off x="4371317" y="2580649"/>
            <a:ext cx="318865" cy="330683"/>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defTabSz="914377">
              <a:defRPr/>
            </a:pPr>
            <a:r>
              <a:rPr lang="de-DE">
                <a:solidFill>
                  <a:prstClr val="white">
                    <a:lumMod val="75000"/>
                  </a:prstClr>
                </a:solidFill>
                <a:latin typeface="Calibri"/>
                <a:cs typeface="Arial"/>
              </a:rPr>
              <a:t>1</a:t>
            </a:r>
            <a:endParaRPr/>
          </a:p>
        </p:txBody>
      </p:sp>
      <p:graphicFrame>
        <p:nvGraphicFramePr>
          <p:cNvPr id="85" name="Tabelle 19"/>
          <p:cNvGraphicFramePr>
            <a:graphicFrameLocks/>
          </p:cNvGraphicFramePr>
          <p:nvPr/>
        </p:nvGraphicFramePr>
        <p:xfrm>
          <a:off x="2967630" y="4167330"/>
          <a:ext cx="2487835" cy="694243"/>
        </p:xfrm>
        <a:graphic>
          <a:graphicData uri="http://schemas.openxmlformats.org/drawingml/2006/table">
            <a:tbl>
              <a:tblPr firstRow="1" bandRow="1"/>
              <a:tblGrid>
                <a:gridCol w="497567">
                  <a:extLst>
                    <a:ext uri="{9D8B030D-6E8A-4147-A177-3AD203B41FA5}">
                      <a16:colId xmlns:a16="http://schemas.microsoft.com/office/drawing/2014/main" val="20000"/>
                    </a:ext>
                  </a:extLst>
                </a:gridCol>
                <a:gridCol w="497567">
                  <a:extLst>
                    <a:ext uri="{9D8B030D-6E8A-4147-A177-3AD203B41FA5}">
                      <a16:colId xmlns:a16="http://schemas.microsoft.com/office/drawing/2014/main" val="20001"/>
                    </a:ext>
                  </a:extLst>
                </a:gridCol>
                <a:gridCol w="497567">
                  <a:extLst>
                    <a:ext uri="{9D8B030D-6E8A-4147-A177-3AD203B41FA5}">
                      <a16:colId xmlns:a16="http://schemas.microsoft.com/office/drawing/2014/main" val="20002"/>
                    </a:ext>
                  </a:extLst>
                </a:gridCol>
                <a:gridCol w="497567">
                  <a:extLst>
                    <a:ext uri="{9D8B030D-6E8A-4147-A177-3AD203B41FA5}">
                      <a16:colId xmlns:a16="http://schemas.microsoft.com/office/drawing/2014/main" val="20003"/>
                    </a:ext>
                  </a:extLst>
                </a:gridCol>
                <a:gridCol w="497567">
                  <a:extLst>
                    <a:ext uri="{9D8B030D-6E8A-4147-A177-3AD203B41FA5}">
                      <a16:colId xmlns:a16="http://schemas.microsoft.com/office/drawing/2014/main" val="20004"/>
                    </a:ext>
                  </a:extLst>
                </a:gridCol>
              </a:tblGrid>
              <a:tr h="396240">
                <a:tc>
                  <a:txBody>
                    <a:bodyPr/>
                    <a:lstStyle/>
                    <a:p>
                      <a:pPr algn="ctr">
                        <a:defRPr/>
                      </a:pPr>
                      <a:r>
                        <a:rPr lang="de-DE" sz="700" b="1"/>
                        <a:t>Power</a:t>
                      </a:r>
                      <a:endParaRPr lang="de-DE" sz="1900" b="1"/>
                    </a:p>
                    <a:p>
                      <a:pPr algn="ctr">
                        <a:defRPr/>
                      </a:pPr>
                      <a:r>
                        <a:rPr lang="de-DE" sz="700" b="1"/>
                        <a:t>Score</a:t>
                      </a:r>
                      <a:endParaRPr lang="de-DE" sz="1900" b="1"/>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rgbClr val="F6F4F5"/>
                    </a:solidFill>
                  </a:tcPr>
                </a:tc>
                <a:tc>
                  <a:txBody>
                    <a:bodyPr/>
                    <a:lstStyle/>
                    <a:p>
                      <a:pPr algn="ctr">
                        <a:defRPr/>
                      </a:pPr>
                      <a:r>
                        <a:rPr lang="de-DE" sz="700" b="1"/>
                        <a:t>Muscle Damage</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rgbClr val="F6F4F5"/>
                    </a:solidFill>
                  </a:tcPr>
                </a:tc>
                <a:tc>
                  <a:txBody>
                    <a:bodyPr/>
                    <a:lstStyle/>
                    <a:p>
                      <a:pPr algn="ctr">
                        <a:defRPr/>
                      </a:pPr>
                      <a:r>
                        <a:rPr lang="de-DE" sz="700" b="1"/>
                        <a:t>Muscle</a:t>
                      </a:r>
                      <a:endParaRPr lang="de-DE" sz="1900" b="1"/>
                    </a:p>
                    <a:p>
                      <a:pPr algn="ctr">
                        <a:defRPr/>
                      </a:pPr>
                      <a:r>
                        <a:rPr lang="de-DE" sz="700" b="1"/>
                        <a:t>Injury</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rgbClr val="F6F4F5"/>
                    </a:solidFill>
                  </a:tcPr>
                </a:tc>
                <a:tc>
                  <a:txBody>
                    <a:bodyPr/>
                    <a:lstStyle/>
                    <a:p>
                      <a:pPr algn="ctr">
                        <a:defRPr/>
                      </a:pPr>
                      <a:r>
                        <a:rPr lang="de-DE" sz="700" b="1"/>
                        <a:t>Vit D Aufn.</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rgbClr val="F6F4F5"/>
                    </a:solidFill>
                  </a:tcPr>
                </a:tc>
                <a:tc>
                  <a:txBody>
                    <a:bodyPr/>
                    <a:lstStyle/>
                    <a:p>
                      <a:pPr algn="ctr">
                        <a:defRPr/>
                      </a:pPr>
                      <a:r>
                        <a:rPr lang="de-DE" sz="700" b="1"/>
                        <a:t>Eisen Aufn.</a:t>
                      </a:r>
                      <a:endParaRPr lang="de-DE" sz="1900" b="1"/>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rgbClr val="F6F4F5"/>
                    </a:solidFill>
                  </a:tcPr>
                </a:tc>
                <a:extLst>
                  <a:ext uri="{0D108BD9-81ED-4DB2-BD59-A6C34878D82A}">
                    <a16:rowId xmlns:a16="http://schemas.microsoft.com/office/drawing/2014/main" val="10000"/>
                  </a:ext>
                </a:extLst>
              </a:tr>
              <a:tr h="282763">
                <a:tc>
                  <a:txBody>
                    <a:bodyPr/>
                    <a:lstStyle/>
                    <a:p>
                      <a:pPr algn="ctr">
                        <a:defRPr/>
                      </a:pPr>
                      <a:r>
                        <a:rPr lang="de-DE" sz="800"/>
                        <a:t>58</a:t>
                      </a:r>
                      <a:endParaRPr sz="8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rgbClr val="92D050"/>
                    </a:solidFill>
                  </a:tcPr>
                </a:tc>
                <a:tc>
                  <a:txBody>
                    <a:bodyPr/>
                    <a:lstStyle/>
                    <a:p>
                      <a:pPr algn="ctr">
                        <a:defRPr/>
                      </a:pPr>
                      <a:r>
                        <a:rPr lang="de-DE" sz="800"/>
                        <a:t>33</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chemeClr val="accent4">
                        <a:lumMod val="40000"/>
                        <a:lumOff val="60000"/>
                      </a:schemeClr>
                    </a:solidFill>
                  </a:tcPr>
                </a:tc>
                <a:tc>
                  <a:txBody>
                    <a:bodyPr/>
                    <a:lstStyle/>
                    <a:p>
                      <a:pPr algn="ctr">
                        <a:defRPr/>
                      </a:pPr>
                      <a:r>
                        <a:rPr lang="de-DE" sz="800"/>
                        <a:t>50</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chemeClr val="accent4">
                        <a:lumMod val="40000"/>
                        <a:lumOff val="60000"/>
                      </a:schemeClr>
                    </a:solidFill>
                  </a:tcPr>
                </a:tc>
                <a:tc>
                  <a:txBody>
                    <a:bodyPr/>
                    <a:lstStyle/>
                    <a:p>
                      <a:pPr algn="ctr">
                        <a:defRPr/>
                      </a:pPr>
                      <a:r>
                        <a:rPr lang="de-DE" sz="800"/>
                        <a:t>50</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chemeClr val="accent4">
                        <a:lumMod val="40000"/>
                        <a:lumOff val="60000"/>
                      </a:schemeClr>
                    </a:solidFill>
                  </a:tcPr>
                </a:tc>
                <a:tc>
                  <a:txBody>
                    <a:bodyPr/>
                    <a:lstStyle/>
                    <a:p>
                      <a:pPr algn="ctr">
                        <a:defRPr/>
                      </a:pPr>
                      <a:r>
                        <a:rPr lang="de-DE" sz="800"/>
                        <a:t>50</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chemeClr val="accent4">
                        <a:lumMod val="40000"/>
                        <a:lumOff val="60000"/>
                      </a:schemeClr>
                    </a:solidFill>
                  </a:tcPr>
                </a:tc>
                <a:extLst>
                  <a:ext uri="{0D108BD9-81ED-4DB2-BD59-A6C34878D82A}">
                    <a16:rowId xmlns:a16="http://schemas.microsoft.com/office/drawing/2014/main" val="10001"/>
                  </a:ext>
                </a:extLst>
              </a:tr>
            </a:tbl>
          </a:graphicData>
        </a:graphic>
      </p:graphicFrame>
      <p:sp>
        <p:nvSpPr>
          <p:cNvPr id="94" name="Oval 93"/>
          <p:cNvSpPr/>
          <p:nvPr/>
        </p:nvSpPr>
        <p:spPr bwMode="auto">
          <a:xfrm>
            <a:off x="4856122" y="5199804"/>
            <a:ext cx="318865" cy="330683"/>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defTabSz="914377">
              <a:defRPr/>
            </a:pPr>
            <a:r>
              <a:rPr lang="de-DE">
                <a:solidFill>
                  <a:prstClr val="white">
                    <a:lumMod val="75000"/>
                  </a:prstClr>
                </a:solidFill>
                <a:latin typeface="Calibri"/>
                <a:cs typeface="Arial"/>
              </a:rPr>
              <a:t>1</a:t>
            </a:r>
            <a:endParaRPr/>
          </a:p>
        </p:txBody>
      </p:sp>
      <p:graphicFrame>
        <p:nvGraphicFramePr>
          <p:cNvPr id="111" name="Tabelle 8"/>
          <p:cNvGraphicFramePr>
            <a:graphicFrameLocks noGrp="1"/>
          </p:cNvGraphicFramePr>
          <p:nvPr/>
        </p:nvGraphicFramePr>
        <p:xfrm>
          <a:off x="5839376" y="5340020"/>
          <a:ext cx="2160185" cy="1386840"/>
        </p:xfrm>
        <a:graphic>
          <a:graphicData uri="http://schemas.openxmlformats.org/drawingml/2006/table">
            <a:tbl>
              <a:tblPr firstRow="1" bandRow="1"/>
              <a:tblGrid>
                <a:gridCol w="1627960">
                  <a:extLst>
                    <a:ext uri="{9D8B030D-6E8A-4147-A177-3AD203B41FA5}">
                      <a16:colId xmlns:a16="http://schemas.microsoft.com/office/drawing/2014/main" val="20000"/>
                    </a:ext>
                  </a:extLst>
                </a:gridCol>
                <a:gridCol w="532225">
                  <a:extLst>
                    <a:ext uri="{9D8B030D-6E8A-4147-A177-3AD203B41FA5}">
                      <a16:colId xmlns:a16="http://schemas.microsoft.com/office/drawing/2014/main" val="20001"/>
                    </a:ext>
                  </a:extLst>
                </a:gridCol>
              </a:tblGrid>
              <a:tr h="198120">
                <a:tc>
                  <a:txBody>
                    <a:bodyPr/>
                    <a:lstStyle/>
                    <a:p>
                      <a:pPr algn="ctr">
                        <a:defRPr/>
                      </a:pPr>
                      <a:r>
                        <a:rPr lang="de-DE" sz="700" b="1">
                          <a:solidFill>
                            <a:schemeClr val="tx1"/>
                          </a:solidFill>
                        </a:rPr>
                        <a:t>Stress</a:t>
                      </a:r>
                      <a:endParaRPr sz="700" b="1">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lumMod val="95000"/>
                      </a:schemeClr>
                    </a:solidFill>
                  </a:tcPr>
                </a:tc>
                <a:tc>
                  <a:txBody>
                    <a:bodyPr/>
                    <a:lstStyle/>
                    <a:p>
                      <a:pPr algn="ctr">
                        <a:defRPr/>
                      </a:pPr>
                      <a:endParaRPr sz="7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92D050"/>
                    </a:solidFill>
                  </a:tcPr>
                </a:tc>
                <a:extLst>
                  <a:ext uri="{0D108BD9-81ED-4DB2-BD59-A6C34878D82A}">
                    <a16:rowId xmlns:a16="http://schemas.microsoft.com/office/drawing/2014/main" val="10000"/>
                  </a:ext>
                </a:extLst>
              </a:tr>
              <a:tr h="198120">
                <a:tc>
                  <a:txBody>
                    <a:bodyPr/>
                    <a:lstStyle/>
                    <a:p>
                      <a:pPr algn="ctr">
                        <a:defRPr/>
                      </a:pPr>
                      <a:r>
                        <a:rPr lang="de-DE" sz="700" b="1">
                          <a:solidFill>
                            <a:schemeClr val="tx1"/>
                          </a:solidFill>
                        </a:rPr>
                        <a:t>Angst</a:t>
                      </a:r>
                      <a:endParaRPr sz="700" b="1">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lumMod val="95000"/>
                      </a:schemeClr>
                    </a:solidFill>
                  </a:tcPr>
                </a:tc>
                <a:tc>
                  <a:txBody>
                    <a:bodyPr/>
                    <a:lstStyle/>
                    <a:p>
                      <a:pPr algn="ctr">
                        <a:defRPr/>
                      </a:pPr>
                      <a:endParaRPr sz="7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92D050"/>
                    </a:solidFill>
                  </a:tcPr>
                </a:tc>
                <a:extLst>
                  <a:ext uri="{0D108BD9-81ED-4DB2-BD59-A6C34878D82A}">
                    <a16:rowId xmlns:a16="http://schemas.microsoft.com/office/drawing/2014/main" val="10001"/>
                  </a:ext>
                </a:extLst>
              </a:tr>
              <a:tr h="198120">
                <a:tc>
                  <a:txBody>
                    <a:bodyPr/>
                    <a:lstStyle/>
                    <a:p>
                      <a:pPr algn="ctr">
                        <a:defRPr/>
                      </a:pPr>
                      <a:r>
                        <a:rPr lang="de-DE" sz="700" b="1">
                          <a:solidFill>
                            <a:schemeClr val="tx1"/>
                          </a:solidFill>
                        </a:rPr>
                        <a:t>Drop-Out-Gedanken</a:t>
                      </a:r>
                      <a:endParaRPr sz="700" b="1">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lumMod val="95000"/>
                      </a:schemeClr>
                    </a:solidFill>
                  </a:tcPr>
                </a:tc>
                <a:tc>
                  <a:txBody>
                    <a:bodyPr/>
                    <a:lstStyle/>
                    <a:p>
                      <a:pPr algn="ctr">
                        <a:defRPr/>
                      </a:pPr>
                      <a:endParaRPr sz="7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92D050"/>
                    </a:solidFill>
                  </a:tcPr>
                </a:tc>
                <a:extLst>
                  <a:ext uri="{0D108BD9-81ED-4DB2-BD59-A6C34878D82A}">
                    <a16:rowId xmlns:a16="http://schemas.microsoft.com/office/drawing/2014/main" val="10002"/>
                  </a:ext>
                </a:extLst>
              </a:tr>
              <a:tr h="198120">
                <a:tc>
                  <a:txBody>
                    <a:bodyPr/>
                    <a:lstStyle/>
                    <a:p>
                      <a:pPr algn="ctr">
                        <a:defRPr/>
                      </a:pPr>
                      <a:r>
                        <a:rPr lang="de-DE" sz="700" b="1">
                          <a:solidFill>
                            <a:schemeClr val="tx1"/>
                          </a:solidFill>
                        </a:rPr>
                        <a:t>Kritische Lebensereignisse</a:t>
                      </a:r>
                      <a:endParaRPr sz="700" b="1">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lumMod val="95000"/>
                      </a:schemeClr>
                    </a:solidFill>
                  </a:tcPr>
                </a:tc>
                <a:tc>
                  <a:txBody>
                    <a:bodyPr/>
                    <a:lstStyle/>
                    <a:p>
                      <a:pPr algn="ctr">
                        <a:defRPr/>
                      </a:pPr>
                      <a:endParaRPr sz="7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92D050"/>
                    </a:solidFill>
                  </a:tcPr>
                </a:tc>
                <a:extLst>
                  <a:ext uri="{0D108BD9-81ED-4DB2-BD59-A6C34878D82A}">
                    <a16:rowId xmlns:a16="http://schemas.microsoft.com/office/drawing/2014/main" val="10003"/>
                  </a:ext>
                </a:extLst>
              </a:tr>
              <a:tr h="198120">
                <a:tc>
                  <a:txBody>
                    <a:bodyPr/>
                    <a:lstStyle/>
                    <a:p>
                      <a:pPr algn="ctr">
                        <a:defRPr/>
                      </a:pPr>
                      <a:r>
                        <a:rPr lang="de-DE" sz="700" b="1">
                          <a:solidFill>
                            <a:schemeClr val="tx1"/>
                          </a:solidFill>
                        </a:rPr>
                        <a:t>Soziale Unterstützung</a:t>
                      </a:r>
                      <a:endParaRPr sz="700" b="1">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lumMod val="95000"/>
                      </a:schemeClr>
                    </a:solidFill>
                  </a:tcPr>
                </a:tc>
                <a:tc>
                  <a:txBody>
                    <a:bodyPr/>
                    <a:lstStyle/>
                    <a:p>
                      <a:pPr algn="ctr">
                        <a:defRPr/>
                      </a:pPr>
                      <a:endParaRPr sz="7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92D050"/>
                    </a:solidFill>
                  </a:tcPr>
                </a:tc>
                <a:extLst>
                  <a:ext uri="{0D108BD9-81ED-4DB2-BD59-A6C34878D82A}">
                    <a16:rowId xmlns:a16="http://schemas.microsoft.com/office/drawing/2014/main" val="10004"/>
                  </a:ext>
                </a:extLst>
              </a:tr>
              <a:tr h="198120">
                <a:tc>
                  <a:txBody>
                    <a:bodyPr/>
                    <a:lstStyle/>
                    <a:p>
                      <a:pPr algn="ctr">
                        <a:defRPr/>
                      </a:pPr>
                      <a:r>
                        <a:rPr lang="de-DE" sz="700" b="1">
                          <a:solidFill>
                            <a:schemeClr val="tx1"/>
                          </a:solidFill>
                        </a:rPr>
                        <a:t>Sportbezogene Unzufriedenheit</a:t>
                      </a:r>
                      <a:endParaRPr sz="700" b="1">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lumMod val="95000"/>
                      </a:schemeClr>
                    </a:solidFill>
                  </a:tcPr>
                </a:tc>
                <a:tc>
                  <a:txBody>
                    <a:bodyPr/>
                    <a:lstStyle/>
                    <a:p>
                      <a:pPr algn="ctr">
                        <a:defRPr/>
                      </a:pPr>
                      <a:endParaRPr sz="7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92D050"/>
                    </a:solidFill>
                  </a:tcPr>
                </a:tc>
                <a:extLst>
                  <a:ext uri="{0D108BD9-81ED-4DB2-BD59-A6C34878D82A}">
                    <a16:rowId xmlns:a16="http://schemas.microsoft.com/office/drawing/2014/main" val="10005"/>
                  </a:ext>
                </a:extLst>
              </a:tr>
              <a:tr h="198120">
                <a:tc>
                  <a:txBody>
                    <a:bodyPr/>
                    <a:lstStyle/>
                    <a:p>
                      <a:pPr algn="ctr">
                        <a:defRPr/>
                      </a:pPr>
                      <a:r>
                        <a:rPr lang="de-DE" sz="700" b="1">
                          <a:solidFill>
                            <a:schemeClr val="tx1"/>
                          </a:solidFill>
                        </a:rPr>
                        <a:t>Finanzielle Unsicherheit</a:t>
                      </a:r>
                      <a:endParaRPr sz="700" b="1">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lumMod val="95000"/>
                      </a:schemeClr>
                    </a:solidFill>
                  </a:tcPr>
                </a:tc>
                <a:tc>
                  <a:txBody>
                    <a:bodyPr/>
                    <a:lstStyle/>
                    <a:p>
                      <a:pPr algn="ctr">
                        <a:defRPr/>
                      </a:pPr>
                      <a:endParaRPr sz="7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lumMod val="75000"/>
                      </a:schemeClr>
                    </a:solidFill>
                  </a:tcPr>
                </a:tc>
                <a:extLst>
                  <a:ext uri="{0D108BD9-81ED-4DB2-BD59-A6C34878D82A}">
                    <a16:rowId xmlns:a16="http://schemas.microsoft.com/office/drawing/2014/main" val="10006"/>
                  </a:ext>
                </a:extLst>
              </a:tr>
            </a:tbl>
          </a:graphicData>
        </a:graphic>
      </p:graphicFrame>
      <p:sp>
        <p:nvSpPr>
          <p:cNvPr id="45" name="Oval 34"/>
          <p:cNvSpPr/>
          <p:nvPr/>
        </p:nvSpPr>
        <p:spPr bwMode="auto">
          <a:xfrm>
            <a:off x="7920864" y="2298919"/>
            <a:ext cx="260371" cy="257720"/>
          </a:xfrm>
          <a:prstGeom prst="ellips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srgbClr val="737373"/>
              </a:solidFill>
              <a:latin typeface="Calibri"/>
              <a:cs typeface="Arial"/>
            </a:endParaRPr>
          </a:p>
        </p:txBody>
      </p:sp>
      <p:cxnSp>
        <p:nvCxnSpPr>
          <p:cNvPr id="46" name="Gerade Verbindung 42"/>
          <p:cNvCxnSpPr>
            <a:cxnSpLocks/>
            <a:endCxn id="14" idx="1"/>
          </p:cNvCxnSpPr>
          <p:nvPr/>
        </p:nvCxnSpPr>
        <p:spPr bwMode="auto">
          <a:xfrm>
            <a:off x="8519803" y="3723793"/>
            <a:ext cx="569701" cy="156143"/>
          </a:xfrm>
          <a:prstGeom prst="line">
            <a:avLst/>
          </a:prstGeom>
          <a:ln w="15875">
            <a:solidFill>
              <a:srgbClr val="737373"/>
            </a:solidFill>
          </a:ln>
        </p:spPr>
        <p:style>
          <a:lnRef idx="1">
            <a:schemeClr val="accent1"/>
          </a:lnRef>
          <a:fillRef idx="0">
            <a:schemeClr val="accent1"/>
          </a:fillRef>
          <a:effectRef idx="0">
            <a:schemeClr val="accent1"/>
          </a:effectRef>
          <a:fontRef idx="minor">
            <a:schemeClr val="tx1"/>
          </a:fontRef>
        </p:style>
      </p:cxnSp>
      <p:sp>
        <p:nvSpPr>
          <p:cNvPr id="47" name="Ellipse 46"/>
          <p:cNvSpPr/>
          <p:nvPr/>
        </p:nvSpPr>
        <p:spPr bwMode="auto">
          <a:xfrm>
            <a:off x="5476471" y="1898815"/>
            <a:ext cx="2928851" cy="2899032"/>
          </a:xfrm>
          <a:prstGeom prst="ellipse">
            <a:avLst/>
          </a:prstGeom>
          <a:noFill/>
          <a:ln w="19050">
            <a:solidFill>
              <a:srgbClr val="7373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prstClr val="white"/>
              </a:solidFill>
              <a:latin typeface="Calibri"/>
              <a:cs typeface="Arial"/>
            </a:endParaRPr>
          </a:p>
        </p:txBody>
      </p:sp>
      <p:sp>
        <p:nvSpPr>
          <p:cNvPr id="49" name="Oval 34"/>
          <p:cNvSpPr/>
          <p:nvPr/>
        </p:nvSpPr>
        <p:spPr bwMode="auto">
          <a:xfrm>
            <a:off x="8275136" y="3502768"/>
            <a:ext cx="260371" cy="257720"/>
          </a:xfrm>
          <a:prstGeom prst="ellips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srgbClr val="737373"/>
              </a:solidFill>
              <a:latin typeface="Calibri"/>
              <a:cs typeface="Arial"/>
            </a:endParaRPr>
          </a:p>
        </p:txBody>
      </p:sp>
      <p:sp>
        <p:nvSpPr>
          <p:cNvPr id="50" name="Oval 34"/>
          <p:cNvSpPr/>
          <p:nvPr/>
        </p:nvSpPr>
        <p:spPr bwMode="auto">
          <a:xfrm>
            <a:off x="6016593" y="2017867"/>
            <a:ext cx="260371" cy="257720"/>
          </a:xfrm>
          <a:prstGeom prst="ellips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srgbClr val="737373"/>
              </a:solidFill>
              <a:latin typeface="Calibri"/>
              <a:cs typeface="Arial"/>
            </a:endParaRPr>
          </a:p>
        </p:txBody>
      </p:sp>
      <p:sp>
        <p:nvSpPr>
          <p:cNvPr id="51" name="Oval 34"/>
          <p:cNvSpPr/>
          <p:nvPr/>
        </p:nvSpPr>
        <p:spPr bwMode="auto">
          <a:xfrm>
            <a:off x="5540613" y="2498771"/>
            <a:ext cx="260371" cy="257720"/>
          </a:xfrm>
          <a:prstGeom prst="ellips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srgbClr val="737373"/>
              </a:solidFill>
              <a:latin typeface="Calibri"/>
              <a:cs typeface="Arial"/>
            </a:endParaRPr>
          </a:p>
        </p:txBody>
      </p:sp>
      <p:sp>
        <p:nvSpPr>
          <p:cNvPr id="53" name="Oval 34"/>
          <p:cNvSpPr/>
          <p:nvPr/>
        </p:nvSpPr>
        <p:spPr bwMode="auto">
          <a:xfrm>
            <a:off x="7276197" y="4598747"/>
            <a:ext cx="260371" cy="257720"/>
          </a:xfrm>
          <a:prstGeom prst="ellips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srgbClr val="737373"/>
              </a:solidFill>
              <a:latin typeface="Calibri"/>
              <a:cs typeface="Arial"/>
            </a:endParaRPr>
          </a:p>
        </p:txBody>
      </p:sp>
      <p:sp>
        <p:nvSpPr>
          <p:cNvPr id="54" name="Oval 34"/>
          <p:cNvSpPr/>
          <p:nvPr/>
        </p:nvSpPr>
        <p:spPr bwMode="auto">
          <a:xfrm>
            <a:off x="5904828" y="4376199"/>
            <a:ext cx="260371" cy="257720"/>
          </a:xfrm>
          <a:prstGeom prst="ellips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srgbClr val="737373"/>
              </a:solidFill>
              <a:latin typeface="Calibri"/>
              <a:cs typeface="Arial"/>
            </a:endParaRPr>
          </a:p>
        </p:txBody>
      </p:sp>
      <p:sp>
        <p:nvSpPr>
          <p:cNvPr id="55" name="Oval 34"/>
          <p:cNvSpPr/>
          <p:nvPr/>
        </p:nvSpPr>
        <p:spPr bwMode="auto">
          <a:xfrm>
            <a:off x="5378839" y="3503641"/>
            <a:ext cx="260371" cy="257720"/>
          </a:xfrm>
          <a:prstGeom prst="ellips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srgbClr val="737373"/>
              </a:solidFill>
              <a:latin typeface="Calibri"/>
              <a:cs typeface="Arial"/>
            </a:endParaRPr>
          </a:p>
        </p:txBody>
      </p:sp>
      <p:cxnSp>
        <p:nvCxnSpPr>
          <p:cNvPr id="69" name="Gerade Verbindung 42"/>
          <p:cNvCxnSpPr>
            <a:cxnSpLocks/>
            <a:stCxn id="29" idx="3"/>
          </p:cNvCxnSpPr>
          <p:nvPr/>
        </p:nvCxnSpPr>
        <p:spPr bwMode="auto">
          <a:xfrm>
            <a:off x="4298471" y="2364153"/>
            <a:ext cx="1369959" cy="248767"/>
          </a:xfrm>
          <a:prstGeom prst="line">
            <a:avLst/>
          </a:prstGeom>
          <a:ln w="15875">
            <a:solidFill>
              <a:srgbClr val="737373"/>
            </a:solidFill>
          </a:ln>
        </p:spPr>
        <p:style>
          <a:lnRef idx="1">
            <a:schemeClr val="accent1"/>
          </a:lnRef>
          <a:fillRef idx="0">
            <a:schemeClr val="accent1"/>
          </a:fillRef>
          <a:effectRef idx="0">
            <a:schemeClr val="accent1"/>
          </a:effectRef>
          <a:fontRef idx="minor">
            <a:schemeClr val="tx1"/>
          </a:fontRef>
        </p:style>
      </p:cxnSp>
      <p:cxnSp>
        <p:nvCxnSpPr>
          <p:cNvPr id="72" name="Gerade Verbindung 42"/>
          <p:cNvCxnSpPr>
            <a:cxnSpLocks/>
            <a:stCxn id="53" idx="3"/>
            <a:endCxn id="22" idx="0"/>
          </p:cNvCxnSpPr>
          <p:nvPr/>
        </p:nvCxnSpPr>
        <p:spPr bwMode="auto">
          <a:xfrm flipH="1">
            <a:off x="6431869" y="4818724"/>
            <a:ext cx="882459" cy="0"/>
          </a:xfrm>
          <a:prstGeom prst="line">
            <a:avLst/>
          </a:prstGeom>
          <a:ln w="15875">
            <a:solidFill>
              <a:srgbClr val="737373"/>
            </a:solidFill>
          </a:ln>
        </p:spPr>
        <p:style>
          <a:lnRef idx="1">
            <a:schemeClr val="accent1"/>
          </a:lnRef>
          <a:fillRef idx="0">
            <a:schemeClr val="accent1"/>
          </a:fillRef>
          <a:effectRef idx="0">
            <a:schemeClr val="accent1"/>
          </a:effectRef>
          <a:fontRef idx="minor">
            <a:schemeClr val="tx1"/>
          </a:fontRef>
        </p:style>
      </p:cxnSp>
      <p:cxnSp>
        <p:nvCxnSpPr>
          <p:cNvPr id="74" name="Gerade Verbindung 42"/>
          <p:cNvCxnSpPr>
            <a:cxnSpLocks/>
          </p:cNvCxnSpPr>
          <p:nvPr/>
        </p:nvCxnSpPr>
        <p:spPr bwMode="auto">
          <a:xfrm flipV="1">
            <a:off x="4542921" y="4509272"/>
            <a:ext cx="1489064" cy="896305"/>
          </a:xfrm>
          <a:prstGeom prst="line">
            <a:avLst/>
          </a:prstGeom>
          <a:ln w="15875">
            <a:solidFill>
              <a:srgbClr val="737373"/>
            </a:solidFill>
          </a:ln>
        </p:spPr>
        <p:style>
          <a:lnRef idx="1">
            <a:schemeClr val="accent1"/>
          </a:lnRef>
          <a:fillRef idx="0">
            <a:schemeClr val="accent1"/>
          </a:fillRef>
          <a:effectRef idx="0">
            <a:schemeClr val="accent1"/>
          </a:effectRef>
          <a:fontRef idx="minor">
            <a:schemeClr val="tx1"/>
          </a:fontRef>
        </p:style>
      </p:cxnSp>
      <p:cxnSp>
        <p:nvCxnSpPr>
          <p:cNvPr id="75" name="Gerade Verbindung 42"/>
          <p:cNvCxnSpPr>
            <a:cxnSpLocks/>
            <a:stCxn id="25" idx="3"/>
          </p:cNvCxnSpPr>
          <p:nvPr/>
        </p:nvCxnSpPr>
        <p:spPr bwMode="auto">
          <a:xfrm flipV="1">
            <a:off x="4213773" y="3641120"/>
            <a:ext cx="1288683" cy="232877"/>
          </a:xfrm>
          <a:prstGeom prst="line">
            <a:avLst/>
          </a:prstGeom>
          <a:ln w="15875">
            <a:solidFill>
              <a:srgbClr val="737373"/>
            </a:solidFill>
          </a:ln>
        </p:spPr>
        <p:style>
          <a:lnRef idx="1">
            <a:schemeClr val="accent1"/>
          </a:lnRef>
          <a:fillRef idx="0">
            <a:schemeClr val="accent1"/>
          </a:fillRef>
          <a:effectRef idx="0">
            <a:schemeClr val="accent1"/>
          </a:effectRef>
          <a:fontRef idx="minor">
            <a:schemeClr val="tx1"/>
          </a:fontRef>
        </p:style>
      </p:cxnSp>
      <p:sp>
        <p:nvSpPr>
          <p:cNvPr id="97" name="Oval 62"/>
          <p:cNvSpPr/>
          <p:nvPr/>
        </p:nvSpPr>
        <p:spPr bwMode="auto">
          <a:xfrm>
            <a:off x="7570589" y="4923067"/>
            <a:ext cx="318865" cy="330683"/>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defTabSz="914377">
              <a:defRPr/>
            </a:pPr>
            <a:r>
              <a:rPr lang="de-DE">
                <a:solidFill>
                  <a:prstClr val="white">
                    <a:lumMod val="75000"/>
                  </a:prstClr>
                </a:solidFill>
                <a:latin typeface="Calibri"/>
                <a:cs typeface="Arial"/>
              </a:rPr>
              <a:t>1</a:t>
            </a:r>
            <a:endParaRPr/>
          </a:p>
        </p:txBody>
      </p:sp>
      <p:sp>
        <p:nvSpPr>
          <p:cNvPr id="22" name="Rechteck: abgerundete Ecken 21"/>
          <p:cNvSpPr/>
          <p:nvPr/>
        </p:nvSpPr>
        <p:spPr bwMode="auto">
          <a:xfrm>
            <a:off x="5471593" y="4818725"/>
            <a:ext cx="1920553" cy="498756"/>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de-DE">
                <a:solidFill>
                  <a:prstClr val="black"/>
                </a:solidFill>
                <a:latin typeface="Calibri"/>
                <a:cs typeface="Arial"/>
              </a:rPr>
              <a:t>Psychosoziale Aspekte</a:t>
            </a:r>
            <a:endParaRPr/>
          </a:p>
        </p:txBody>
      </p:sp>
      <p:sp>
        <p:nvSpPr>
          <p:cNvPr id="24" name="Rechteck: abgerundete Ecken 23"/>
          <p:cNvSpPr/>
          <p:nvPr/>
        </p:nvSpPr>
        <p:spPr bwMode="auto">
          <a:xfrm>
            <a:off x="3291132" y="5149241"/>
            <a:ext cx="1310021" cy="381247"/>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de-DE">
                <a:solidFill>
                  <a:prstClr val="black"/>
                </a:solidFill>
                <a:latin typeface="Calibri"/>
                <a:cs typeface="Arial"/>
              </a:rPr>
              <a:t>Ernährung</a:t>
            </a:r>
            <a:endParaRPr/>
          </a:p>
        </p:txBody>
      </p:sp>
      <p:sp>
        <p:nvSpPr>
          <p:cNvPr id="56" name="Oval 34"/>
          <p:cNvSpPr/>
          <p:nvPr/>
        </p:nvSpPr>
        <p:spPr bwMode="auto">
          <a:xfrm>
            <a:off x="6809593" y="1792636"/>
            <a:ext cx="260371" cy="257720"/>
          </a:xfrm>
          <a:prstGeom prst="ellips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srgbClr val="737373"/>
              </a:solidFill>
              <a:latin typeface="Calibri"/>
              <a:cs typeface="Arial"/>
            </a:endParaRPr>
          </a:p>
        </p:txBody>
      </p:sp>
      <p:sp>
        <p:nvSpPr>
          <p:cNvPr id="57" name="Rechteck: abgerundete Ecken 56"/>
          <p:cNvSpPr/>
          <p:nvPr/>
        </p:nvSpPr>
        <p:spPr bwMode="auto">
          <a:xfrm>
            <a:off x="5764923" y="66631"/>
            <a:ext cx="1170012" cy="352595"/>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de-DE">
                <a:solidFill>
                  <a:prstClr val="black"/>
                </a:solidFill>
                <a:latin typeface="Calibri"/>
                <a:cs typeface="Arial"/>
              </a:rPr>
              <a:t>Kognition</a:t>
            </a:r>
            <a:endParaRPr/>
          </a:p>
        </p:txBody>
      </p:sp>
      <p:sp>
        <p:nvSpPr>
          <p:cNvPr id="67" name="Oval 62"/>
          <p:cNvSpPr/>
          <p:nvPr/>
        </p:nvSpPr>
        <p:spPr bwMode="auto">
          <a:xfrm>
            <a:off x="7304910" y="105117"/>
            <a:ext cx="318865" cy="330683"/>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defTabSz="914377">
              <a:defRPr/>
            </a:pPr>
            <a:r>
              <a:rPr lang="de-DE">
                <a:solidFill>
                  <a:prstClr val="white">
                    <a:lumMod val="75000"/>
                  </a:prstClr>
                </a:solidFill>
                <a:latin typeface="Calibri"/>
                <a:cs typeface="Arial"/>
              </a:rPr>
              <a:t>1</a:t>
            </a:r>
            <a:endParaRPr/>
          </a:p>
        </p:txBody>
      </p:sp>
      <p:sp>
        <p:nvSpPr>
          <p:cNvPr id="91" name="Rechteck: abgerundete Ecken 90"/>
          <p:cNvSpPr/>
          <p:nvPr/>
        </p:nvSpPr>
        <p:spPr bwMode="auto">
          <a:xfrm>
            <a:off x="8825937" y="1192467"/>
            <a:ext cx="1808363" cy="394276"/>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de-DE">
                <a:solidFill>
                  <a:prstClr val="black"/>
                </a:solidFill>
                <a:latin typeface="Calibri"/>
                <a:cs typeface="Arial"/>
              </a:rPr>
              <a:t>Anthropometrie</a:t>
            </a:r>
            <a:endParaRPr/>
          </a:p>
        </p:txBody>
      </p:sp>
      <p:graphicFrame>
        <p:nvGraphicFramePr>
          <p:cNvPr id="92" name="Tabelle 91"/>
          <p:cNvGraphicFramePr>
            <a:graphicFrameLocks noGrp="1"/>
          </p:cNvGraphicFramePr>
          <p:nvPr/>
        </p:nvGraphicFramePr>
        <p:xfrm>
          <a:off x="8830484" y="1725931"/>
          <a:ext cx="2522102" cy="1021391"/>
        </p:xfrm>
        <a:graphic>
          <a:graphicData uri="http://schemas.openxmlformats.org/drawingml/2006/table">
            <a:tbl>
              <a:tblPr firstRow="1" bandRow="1"/>
              <a:tblGrid>
                <a:gridCol w="1793063">
                  <a:extLst>
                    <a:ext uri="{9D8B030D-6E8A-4147-A177-3AD203B41FA5}">
                      <a16:colId xmlns:a16="http://schemas.microsoft.com/office/drawing/2014/main" val="20000"/>
                    </a:ext>
                  </a:extLst>
                </a:gridCol>
                <a:gridCol w="729039">
                  <a:extLst>
                    <a:ext uri="{9D8B030D-6E8A-4147-A177-3AD203B41FA5}">
                      <a16:colId xmlns:a16="http://schemas.microsoft.com/office/drawing/2014/main" val="20001"/>
                    </a:ext>
                  </a:extLst>
                </a:gridCol>
              </a:tblGrid>
              <a:tr h="198120">
                <a:tc>
                  <a:txBody>
                    <a:bodyPr/>
                    <a:lstStyle/>
                    <a:p>
                      <a:pPr algn="ctr">
                        <a:defRPr/>
                      </a:pPr>
                      <a:r>
                        <a:rPr lang="de-DE" sz="700" b="1">
                          <a:solidFill>
                            <a:schemeClr val="tx1"/>
                          </a:solidFill>
                        </a:rPr>
                        <a:t>Körpergröße </a:t>
                      </a:r>
                      <a:r>
                        <a:rPr lang="de-DE" sz="700" b="0">
                          <a:solidFill>
                            <a:schemeClr val="tx1"/>
                          </a:solidFill>
                        </a:rPr>
                        <a:t>[cm]</a:t>
                      </a:r>
                      <a:endParaRPr sz="700" b="0">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lumMod val="95000"/>
                      </a:schemeClr>
                    </a:solidFill>
                  </a:tcPr>
                </a:tc>
                <a:tc>
                  <a:txBody>
                    <a:bodyPr/>
                    <a:lstStyle/>
                    <a:p>
                      <a:pPr algn="ctr">
                        <a:defRPr/>
                      </a:pPr>
                      <a:r>
                        <a:rPr lang="de-DE" sz="1100" b="0" i="0" u="none" strike="noStrike">
                          <a:solidFill>
                            <a:srgbClr val="000000"/>
                          </a:solidFill>
                          <a:latin typeface="Calibri"/>
                        </a:rPr>
                        <a:t>181,1</a:t>
                      </a:r>
                      <a:endParaRPr sz="1100"/>
                    </a:p>
                  </a:txBody>
                  <a:tcPr marL="0" marR="0" marT="0" marB="0" anchor="ct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extLst>
                  <a:ext uri="{0D108BD9-81ED-4DB2-BD59-A6C34878D82A}">
                    <a16:rowId xmlns:a16="http://schemas.microsoft.com/office/drawing/2014/main" val="10000"/>
                  </a:ext>
                </a:extLst>
              </a:tr>
              <a:tr h="228911">
                <a:tc>
                  <a:txBody>
                    <a:bodyPr/>
                    <a:lstStyle/>
                    <a:p>
                      <a:pPr algn="ctr">
                        <a:defRPr/>
                      </a:pPr>
                      <a:r>
                        <a:rPr lang="de-DE" sz="700" b="1">
                          <a:solidFill>
                            <a:schemeClr val="tx1"/>
                          </a:solidFill>
                        </a:rPr>
                        <a:t>Körpergewicht </a:t>
                      </a:r>
                      <a:r>
                        <a:rPr lang="de-DE" sz="700" b="0">
                          <a:solidFill>
                            <a:schemeClr val="tx1"/>
                          </a:solidFill>
                        </a:rPr>
                        <a:t>[kg]</a:t>
                      </a:r>
                      <a:r>
                        <a:rPr lang="de-DE" sz="700">
                          <a:solidFill>
                            <a:schemeClr val="tx1"/>
                          </a:solidFill>
                        </a:rPr>
                        <a:t> </a:t>
                      </a:r>
                      <a:endParaRPr sz="700">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lumMod val="95000"/>
                      </a:schemeClr>
                    </a:solidFill>
                  </a:tcPr>
                </a:tc>
                <a:tc>
                  <a:txBody>
                    <a:bodyPr/>
                    <a:lstStyle/>
                    <a:p>
                      <a:pPr algn="ctr">
                        <a:defRPr/>
                      </a:pPr>
                      <a:r>
                        <a:rPr lang="de-DE" sz="1100" b="0" i="0" u="none" strike="noStrike">
                          <a:solidFill>
                            <a:srgbClr val="000000"/>
                          </a:solidFill>
                          <a:latin typeface="Calibri"/>
                        </a:rPr>
                        <a:t>79,6</a:t>
                      </a:r>
                      <a:endParaRPr sz="1100"/>
                    </a:p>
                  </a:txBody>
                  <a:tcPr marL="0" marR="0" marT="0" marB="0" anchor="ct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extLst>
                  <a:ext uri="{0D108BD9-81ED-4DB2-BD59-A6C34878D82A}">
                    <a16:rowId xmlns:a16="http://schemas.microsoft.com/office/drawing/2014/main" val="10001"/>
                  </a:ext>
                </a:extLst>
              </a:tr>
              <a:tr h="198120">
                <a:tc>
                  <a:txBody>
                    <a:bodyPr/>
                    <a:lstStyle/>
                    <a:p>
                      <a:pPr algn="ctr">
                        <a:defRPr/>
                      </a:pPr>
                      <a:r>
                        <a:rPr lang="de-DE" sz="700" b="1">
                          <a:solidFill>
                            <a:schemeClr val="tx1"/>
                          </a:solidFill>
                        </a:rPr>
                        <a:t>Armspannweite </a:t>
                      </a:r>
                      <a:r>
                        <a:rPr lang="de-DE" sz="700">
                          <a:solidFill>
                            <a:schemeClr val="tx1"/>
                          </a:solidFill>
                        </a:rPr>
                        <a:t>[cm]</a:t>
                      </a:r>
                      <a:endParaRPr sz="700">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lumMod val="95000"/>
                      </a:schemeClr>
                    </a:solidFill>
                  </a:tcPr>
                </a:tc>
                <a:tc>
                  <a:txBody>
                    <a:bodyPr/>
                    <a:lstStyle/>
                    <a:p>
                      <a:pPr algn="ctr">
                        <a:defRPr/>
                      </a:pPr>
                      <a:r>
                        <a:rPr lang="de-DE" sz="1100" b="0" i="0" u="none" strike="noStrike">
                          <a:solidFill>
                            <a:srgbClr val="000000"/>
                          </a:solidFill>
                          <a:latin typeface="Calibri"/>
                        </a:rPr>
                        <a:t>188,8</a:t>
                      </a:r>
                      <a:endParaRPr sz="1100"/>
                    </a:p>
                  </a:txBody>
                  <a:tcPr marL="0" marR="0" marT="0" marB="0" anchor="ct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extLst>
                  <a:ext uri="{0D108BD9-81ED-4DB2-BD59-A6C34878D82A}">
                    <a16:rowId xmlns:a16="http://schemas.microsoft.com/office/drawing/2014/main" val="10002"/>
                  </a:ext>
                </a:extLst>
              </a:tr>
              <a:tr h="198120">
                <a:tc>
                  <a:txBody>
                    <a:bodyPr/>
                    <a:lstStyle/>
                    <a:p>
                      <a:pPr algn="ctr">
                        <a:defRPr/>
                      </a:pPr>
                      <a:r>
                        <a:rPr lang="de-DE" sz="700" b="1">
                          <a:solidFill>
                            <a:schemeClr val="tx1"/>
                          </a:solidFill>
                        </a:rPr>
                        <a:t>Sitzhöhe</a:t>
                      </a:r>
                      <a:r>
                        <a:rPr lang="de-DE" sz="700">
                          <a:solidFill>
                            <a:schemeClr val="tx1"/>
                          </a:solidFill>
                        </a:rPr>
                        <a:t> [cm]</a:t>
                      </a:r>
                      <a:endParaRPr sz="700">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lumMod val="95000"/>
                      </a:schemeClr>
                    </a:solidFill>
                  </a:tcPr>
                </a:tc>
                <a:tc>
                  <a:txBody>
                    <a:bodyPr/>
                    <a:lstStyle/>
                    <a:p>
                      <a:pPr algn="ctr">
                        <a:defRPr/>
                      </a:pPr>
                      <a:r>
                        <a:rPr lang="de-DE" sz="1100" b="0" i="0" u="none" strike="noStrike">
                          <a:solidFill>
                            <a:srgbClr val="000000"/>
                          </a:solidFill>
                          <a:latin typeface="Calibri"/>
                        </a:rPr>
                        <a:t>90,7</a:t>
                      </a:r>
                      <a:endParaRPr sz="1100"/>
                    </a:p>
                  </a:txBody>
                  <a:tcPr marL="0" marR="0" marT="0" marB="0" anchor="ct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extLst>
                  <a:ext uri="{0D108BD9-81ED-4DB2-BD59-A6C34878D82A}">
                    <a16:rowId xmlns:a16="http://schemas.microsoft.com/office/drawing/2014/main" val="10003"/>
                  </a:ext>
                </a:extLst>
              </a:tr>
              <a:tr h="198120">
                <a:tc>
                  <a:txBody>
                    <a:bodyPr/>
                    <a:lstStyle/>
                    <a:p>
                      <a:pPr algn="ctr">
                        <a:defRPr/>
                      </a:pPr>
                      <a:r>
                        <a:rPr lang="de-DE" sz="700" b="1">
                          <a:solidFill>
                            <a:schemeClr val="tx1"/>
                          </a:solidFill>
                        </a:rPr>
                        <a:t>BMI </a:t>
                      </a:r>
                      <a:r>
                        <a:rPr lang="de-DE" sz="700" b="0">
                          <a:solidFill>
                            <a:schemeClr val="tx1"/>
                          </a:solidFill>
                        </a:rPr>
                        <a:t>[kg/m</a:t>
                      </a:r>
                      <a:r>
                        <a:rPr lang="de-DE" sz="700" b="0" baseline="30000">
                          <a:solidFill>
                            <a:schemeClr val="tx1"/>
                          </a:solidFill>
                        </a:rPr>
                        <a:t>2</a:t>
                      </a:r>
                      <a:r>
                        <a:rPr lang="de-DE" sz="700" b="0">
                          <a:solidFill>
                            <a:schemeClr val="tx1"/>
                          </a:solidFill>
                        </a:rPr>
                        <a:t>]</a:t>
                      </a:r>
                      <a:endParaRPr sz="700" b="0">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bg1">
                        <a:lumMod val="95000"/>
                      </a:schemeClr>
                    </a:solidFill>
                  </a:tcPr>
                </a:tc>
                <a:tc>
                  <a:txBody>
                    <a:bodyPr/>
                    <a:lstStyle/>
                    <a:p>
                      <a:pPr algn="ctr">
                        <a:defRPr/>
                      </a:pPr>
                      <a:r>
                        <a:rPr lang="de-DE" sz="1100"/>
                        <a:t>24,3</a:t>
                      </a:r>
                      <a:endParaRPr sz="1100"/>
                    </a:p>
                  </a:txBody>
                  <a:tcPr marL="9525" marR="9525" marT="9525" marB="0" anchor="ct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extLst>
                  <a:ext uri="{0D108BD9-81ED-4DB2-BD59-A6C34878D82A}">
                    <a16:rowId xmlns:a16="http://schemas.microsoft.com/office/drawing/2014/main" val="10004"/>
                  </a:ext>
                </a:extLst>
              </a:tr>
            </a:tbl>
          </a:graphicData>
        </a:graphic>
      </p:graphicFrame>
      <p:sp>
        <p:nvSpPr>
          <p:cNvPr id="100" name="Oval 70"/>
          <p:cNvSpPr/>
          <p:nvPr/>
        </p:nvSpPr>
        <p:spPr bwMode="auto">
          <a:xfrm>
            <a:off x="10818185" y="1297441"/>
            <a:ext cx="318865" cy="330683"/>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defTabSz="914377">
              <a:defRPr/>
            </a:pPr>
            <a:r>
              <a:rPr lang="de-DE">
                <a:solidFill>
                  <a:prstClr val="white">
                    <a:lumMod val="75000"/>
                  </a:prstClr>
                </a:solidFill>
                <a:latin typeface="Calibri"/>
                <a:cs typeface="Arial"/>
              </a:rPr>
              <a:t>1</a:t>
            </a:r>
            <a:endParaRPr/>
          </a:p>
        </p:txBody>
      </p:sp>
      <p:sp>
        <p:nvSpPr>
          <p:cNvPr id="52" name="Rechteck: abgerundete Ecken 51"/>
          <p:cNvSpPr/>
          <p:nvPr/>
        </p:nvSpPr>
        <p:spPr bwMode="auto">
          <a:xfrm>
            <a:off x="3550036" y="479163"/>
            <a:ext cx="1725257" cy="404479"/>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de-DE">
                <a:solidFill>
                  <a:prstClr val="black"/>
                </a:solidFill>
                <a:latin typeface="Calibri"/>
                <a:cs typeface="Arial"/>
              </a:rPr>
              <a:t>Blutanalyse</a:t>
            </a:r>
            <a:endParaRPr/>
          </a:p>
        </p:txBody>
      </p:sp>
      <p:cxnSp>
        <p:nvCxnSpPr>
          <p:cNvPr id="70" name="Gerade Verbindung 42"/>
          <p:cNvCxnSpPr>
            <a:cxnSpLocks/>
            <a:endCxn id="47" idx="0"/>
          </p:cNvCxnSpPr>
          <p:nvPr/>
        </p:nvCxnSpPr>
        <p:spPr bwMode="auto">
          <a:xfrm>
            <a:off x="6392098" y="415322"/>
            <a:ext cx="548799" cy="1483495"/>
          </a:xfrm>
          <a:prstGeom prst="line">
            <a:avLst/>
          </a:prstGeom>
          <a:ln w="15875">
            <a:solidFill>
              <a:srgbClr val="737373"/>
            </a:solidFill>
          </a:ln>
        </p:spPr>
        <p:style>
          <a:lnRef idx="1">
            <a:schemeClr val="accent1"/>
          </a:lnRef>
          <a:fillRef idx="0">
            <a:schemeClr val="accent1"/>
          </a:fillRef>
          <a:effectRef idx="0">
            <a:schemeClr val="accent1"/>
          </a:effectRef>
          <a:fontRef idx="minor">
            <a:schemeClr val="tx1"/>
          </a:fontRef>
        </p:style>
      </p:cxnSp>
      <p:graphicFrame>
        <p:nvGraphicFramePr>
          <p:cNvPr id="65" name="Tabelle 10"/>
          <p:cNvGraphicFramePr>
            <a:graphicFrameLocks noGrp="1"/>
          </p:cNvGraphicFramePr>
          <p:nvPr/>
        </p:nvGraphicFramePr>
        <p:xfrm>
          <a:off x="3994708" y="1010143"/>
          <a:ext cx="673960" cy="381000"/>
        </p:xfrm>
        <a:graphic>
          <a:graphicData uri="http://schemas.openxmlformats.org/drawingml/2006/table">
            <a:tbl>
              <a:tblPr firstRow="1" bandRow="1"/>
              <a:tblGrid>
                <a:gridCol w="673960">
                  <a:extLst>
                    <a:ext uri="{9D8B030D-6E8A-4147-A177-3AD203B41FA5}">
                      <a16:colId xmlns:a16="http://schemas.microsoft.com/office/drawing/2014/main" val="20000"/>
                    </a:ext>
                  </a:extLst>
                </a:gridCol>
              </a:tblGrid>
              <a:tr h="375920">
                <a:tc>
                  <a:txBody>
                    <a:bodyPr/>
                    <a:lstStyle/>
                    <a:p>
                      <a:pPr>
                        <a:defRPr/>
                      </a:pPr>
                      <a:endParaRPr sz="19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92D050"/>
                    </a:solidFill>
                  </a:tcPr>
                </a:tc>
                <a:extLst>
                  <a:ext uri="{0D108BD9-81ED-4DB2-BD59-A6C34878D82A}">
                    <a16:rowId xmlns:a16="http://schemas.microsoft.com/office/drawing/2014/main" val="10000"/>
                  </a:ext>
                </a:extLst>
              </a:tr>
            </a:tbl>
          </a:graphicData>
        </a:graphic>
      </p:graphicFrame>
      <p:cxnSp>
        <p:nvCxnSpPr>
          <p:cNvPr id="66" name="Gerade Verbindung 42"/>
          <p:cNvCxnSpPr>
            <a:cxnSpLocks/>
            <a:stCxn id="45" idx="7"/>
            <a:endCxn id="91" idx="1"/>
          </p:cNvCxnSpPr>
          <p:nvPr/>
        </p:nvCxnSpPr>
        <p:spPr bwMode="auto">
          <a:xfrm flipV="1">
            <a:off x="8143105" y="1389605"/>
            <a:ext cx="682833" cy="947057"/>
          </a:xfrm>
          <a:prstGeom prst="line">
            <a:avLst/>
          </a:prstGeom>
          <a:ln w="15875">
            <a:solidFill>
              <a:srgbClr val="737373"/>
            </a:solidFill>
          </a:ln>
        </p:spPr>
        <p:style>
          <a:lnRef idx="1">
            <a:schemeClr val="accent1"/>
          </a:lnRef>
          <a:fillRef idx="0">
            <a:schemeClr val="accent1"/>
          </a:fillRef>
          <a:effectRef idx="0">
            <a:schemeClr val="accent1"/>
          </a:effectRef>
          <a:fontRef idx="minor">
            <a:schemeClr val="tx1"/>
          </a:fontRef>
        </p:style>
      </p:cxnSp>
      <p:cxnSp>
        <p:nvCxnSpPr>
          <p:cNvPr id="68" name="Gerade Verbindung 42"/>
          <p:cNvCxnSpPr>
            <a:cxnSpLocks/>
            <a:stCxn id="52" idx="3"/>
          </p:cNvCxnSpPr>
          <p:nvPr/>
        </p:nvCxnSpPr>
        <p:spPr bwMode="auto">
          <a:xfrm>
            <a:off x="5275293" y="681403"/>
            <a:ext cx="853441" cy="1441312"/>
          </a:xfrm>
          <a:prstGeom prst="line">
            <a:avLst/>
          </a:prstGeom>
          <a:ln w="15875">
            <a:solidFill>
              <a:srgbClr val="737373"/>
            </a:solidFill>
          </a:ln>
        </p:spPr>
        <p:style>
          <a:lnRef idx="1">
            <a:schemeClr val="accent1"/>
          </a:lnRef>
          <a:fillRef idx="0">
            <a:schemeClr val="accent1"/>
          </a:fillRef>
          <a:effectRef idx="0">
            <a:schemeClr val="accent1"/>
          </a:effectRef>
          <a:fontRef idx="minor">
            <a:schemeClr val="tx1"/>
          </a:fontRef>
        </p:style>
      </p:cxnSp>
      <p:graphicFrame>
        <p:nvGraphicFramePr>
          <p:cNvPr id="2" name="Tabelle 8"/>
          <p:cNvGraphicFramePr>
            <a:graphicFrameLocks noGrp="1"/>
          </p:cNvGraphicFramePr>
          <p:nvPr/>
        </p:nvGraphicFramePr>
        <p:xfrm>
          <a:off x="5839376" y="494401"/>
          <a:ext cx="1951035" cy="1132523"/>
        </p:xfrm>
        <a:graphic>
          <a:graphicData uri="http://schemas.openxmlformats.org/drawingml/2006/table">
            <a:tbl>
              <a:tblPr firstRow="1" bandRow="1"/>
              <a:tblGrid>
                <a:gridCol w="1207468">
                  <a:extLst>
                    <a:ext uri="{9D8B030D-6E8A-4147-A177-3AD203B41FA5}">
                      <a16:colId xmlns:a16="http://schemas.microsoft.com/office/drawing/2014/main" val="20000"/>
                    </a:ext>
                  </a:extLst>
                </a:gridCol>
                <a:gridCol w="743567">
                  <a:extLst>
                    <a:ext uri="{9D8B030D-6E8A-4147-A177-3AD203B41FA5}">
                      <a16:colId xmlns:a16="http://schemas.microsoft.com/office/drawing/2014/main" val="20001"/>
                    </a:ext>
                  </a:extLst>
                </a:gridCol>
              </a:tblGrid>
              <a:tr h="294640">
                <a:tc>
                  <a:txBody>
                    <a:bodyPr/>
                    <a:lstStyle/>
                    <a:p>
                      <a:pPr marL="0" marR="0" indent="0" algn="ctr" defTabSz="914400">
                        <a:lnSpc>
                          <a:spcPct val="100000"/>
                        </a:lnSpc>
                        <a:spcBef>
                          <a:spcPts val="0"/>
                        </a:spcBef>
                        <a:spcAft>
                          <a:spcPts val="0"/>
                        </a:spcAft>
                        <a:buClrTx/>
                        <a:buSzTx/>
                        <a:buFontTx/>
                        <a:buNone/>
                        <a:defRPr/>
                      </a:pPr>
                      <a:r>
                        <a:rPr lang="de-DE" sz="700" b="1">
                          <a:solidFill>
                            <a:schemeClr val="tx1"/>
                          </a:solidFill>
                        </a:rPr>
                        <a:t>Zahlenverbindungstest  </a:t>
                      </a:r>
                      <a:r>
                        <a:rPr lang="de-DE" sz="700" b="0" i="0" u="none" strike="noStrike" cap="none" spc="0">
                          <a:ln>
                            <a:noFill/>
                          </a:ln>
                          <a:solidFill>
                            <a:prstClr val="black"/>
                          </a:solidFill>
                          <a:latin typeface="Calibri"/>
                          <a:cs typeface="Arial"/>
                        </a:rPr>
                        <a:t>(PR)</a:t>
                      </a:r>
                      <a:endParaRPr sz="700" b="1">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6F4F5"/>
                    </a:solidFill>
                  </a:tcPr>
                </a:tc>
                <a:tc>
                  <a:txBody>
                    <a:bodyPr/>
                    <a:lstStyle/>
                    <a:p>
                      <a:pPr algn="ctr">
                        <a:defRPr/>
                      </a:pPr>
                      <a:r>
                        <a:rPr lang="de-DE" sz="700"/>
                        <a:t>54</a:t>
                      </a:r>
                      <a:endParaRPr sz="7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4">
                        <a:lumMod val="40000"/>
                        <a:lumOff val="60000"/>
                      </a:schemeClr>
                    </a:solidFill>
                  </a:tcPr>
                </a:tc>
                <a:extLst>
                  <a:ext uri="{0D108BD9-81ED-4DB2-BD59-A6C34878D82A}">
                    <a16:rowId xmlns:a16="http://schemas.microsoft.com/office/drawing/2014/main" val="10000"/>
                  </a:ext>
                </a:extLst>
              </a:tr>
              <a:tr h="218123">
                <a:tc>
                  <a:txBody>
                    <a:bodyPr/>
                    <a:lstStyle/>
                    <a:p>
                      <a:pPr algn="ctr">
                        <a:defRPr/>
                      </a:pPr>
                      <a:r>
                        <a:rPr lang="de-DE" sz="700" b="1">
                          <a:solidFill>
                            <a:schemeClr val="tx1"/>
                          </a:solidFill>
                        </a:rPr>
                        <a:t>Kognitive Flexibilität </a:t>
                      </a:r>
                      <a:r>
                        <a:rPr sz="700" b="0" i="0" u="none">
                          <a:solidFill>
                            <a:srgbClr val="000000"/>
                          </a:solidFill>
                          <a:latin typeface="Calibri"/>
                          <a:ea typeface="Calibri"/>
                          <a:cs typeface="Calibri"/>
                        </a:rPr>
                        <a:t>[ms]</a:t>
                      </a:r>
                      <a:endParaRPr sz="700" b="1">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6F4F5"/>
                    </a:solidFill>
                  </a:tcPr>
                </a:tc>
                <a:tc>
                  <a:txBody>
                    <a:bodyPr/>
                    <a:lstStyle/>
                    <a:p>
                      <a:pPr algn="ctr">
                        <a:defRPr/>
                      </a:pPr>
                      <a:r>
                        <a:rPr lang="de-DE" sz="700"/>
                        <a:t>-115</a:t>
                      </a:r>
                      <a:endParaRPr sz="7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92D050"/>
                    </a:solidFill>
                  </a:tcPr>
                </a:tc>
                <a:extLst>
                  <a:ext uri="{0D108BD9-81ED-4DB2-BD59-A6C34878D82A}">
                    <a16:rowId xmlns:a16="http://schemas.microsoft.com/office/drawing/2014/main" val="10001"/>
                  </a:ext>
                </a:extLst>
              </a:tr>
              <a:tr h="294640">
                <a:tc>
                  <a:txBody>
                    <a:bodyPr/>
                    <a:lstStyle/>
                    <a:p>
                      <a:pPr marL="0" marR="0" indent="0" algn="ctr" defTabSz="914400">
                        <a:lnSpc>
                          <a:spcPct val="100000"/>
                        </a:lnSpc>
                        <a:spcBef>
                          <a:spcPts val="0"/>
                        </a:spcBef>
                        <a:spcAft>
                          <a:spcPts val="0"/>
                        </a:spcAft>
                        <a:buClrTx/>
                        <a:buSzTx/>
                        <a:buFontTx/>
                        <a:buNone/>
                        <a:defRPr/>
                      </a:pPr>
                      <a:r>
                        <a:rPr lang="de-DE" sz="700" b="1">
                          <a:solidFill>
                            <a:schemeClr val="tx1"/>
                          </a:solidFill>
                        </a:rPr>
                        <a:t>d2-R Konzentrationstest </a:t>
                      </a:r>
                      <a:r>
                        <a:rPr lang="de-DE" sz="700" b="0" i="0" u="none" strike="noStrike" cap="none" spc="0">
                          <a:ln>
                            <a:noFill/>
                          </a:ln>
                          <a:solidFill>
                            <a:prstClr val="black"/>
                          </a:solidFill>
                          <a:latin typeface="Calibri"/>
                          <a:cs typeface="Arial"/>
                        </a:rPr>
                        <a:t>(PR)</a:t>
                      </a:r>
                      <a:endParaRPr sz="700" b="1">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6F4F5"/>
                    </a:solidFill>
                  </a:tcPr>
                </a:tc>
                <a:tc>
                  <a:txBody>
                    <a:bodyPr/>
                    <a:lstStyle/>
                    <a:p>
                      <a:pPr algn="ctr">
                        <a:defRPr/>
                      </a:pPr>
                      <a:r>
                        <a:rPr lang="de-DE" sz="700"/>
                        <a:t>42,1</a:t>
                      </a:r>
                      <a:endParaRPr sz="7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4">
                        <a:lumMod val="40000"/>
                        <a:lumOff val="60000"/>
                      </a:schemeClr>
                    </a:solidFill>
                  </a:tcPr>
                </a:tc>
                <a:extLst>
                  <a:ext uri="{0D108BD9-81ED-4DB2-BD59-A6C34878D82A}">
                    <a16:rowId xmlns:a16="http://schemas.microsoft.com/office/drawing/2014/main" val="10002"/>
                  </a:ext>
                </a:extLst>
              </a:tr>
              <a:tr h="218123">
                <a:tc>
                  <a:txBody>
                    <a:bodyPr/>
                    <a:lstStyle/>
                    <a:p>
                      <a:pPr algn="ctr">
                        <a:defRPr/>
                      </a:pPr>
                      <a:r>
                        <a:rPr lang="de-DE" sz="700" b="1">
                          <a:solidFill>
                            <a:schemeClr val="tx1"/>
                          </a:solidFill>
                        </a:rPr>
                        <a:t>Arbeitsgedächtnisleistung</a:t>
                      </a:r>
                      <a:endParaRPr sz="700" b="1">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rgbClr val="F6F4F5"/>
                    </a:solidFill>
                  </a:tcPr>
                </a:tc>
                <a:tc>
                  <a:txBody>
                    <a:bodyPr/>
                    <a:lstStyle/>
                    <a:p>
                      <a:pPr algn="ctr">
                        <a:defRPr/>
                      </a:pPr>
                      <a:r>
                        <a:rPr lang="de-DE" sz="700"/>
                        <a:t>54</a:t>
                      </a:r>
                      <a:endParaRPr sz="7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4">
                        <a:lumMod val="40000"/>
                        <a:lumOff val="60000"/>
                      </a:schemeClr>
                    </a:solidFill>
                  </a:tcPr>
                </a:tc>
                <a:extLst>
                  <a:ext uri="{0D108BD9-81ED-4DB2-BD59-A6C34878D82A}">
                    <a16:rowId xmlns:a16="http://schemas.microsoft.com/office/drawing/2014/main" val="10003"/>
                  </a:ext>
                </a:extLst>
              </a:tr>
            </a:tbl>
          </a:graphicData>
        </a:graphic>
      </p:graphicFrame>
      <p:sp>
        <p:nvSpPr>
          <p:cNvPr id="6" name="Oval 34"/>
          <p:cNvSpPr/>
          <p:nvPr/>
        </p:nvSpPr>
        <p:spPr bwMode="auto">
          <a:xfrm>
            <a:off x="7487101" y="1941643"/>
            <a:ext cx="260371" cy="257720"/>
          </a:xfrm>
          <a:prstGeom prst="ellipse">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srgbClr val="737373"/>
              </a:solidFill>
              <a:latin typeface="Calibri"/>
              <a:cs typeface="Arial"/>
            </a:endParaRPr>
          </a:p>
        </p:txBody>
      </p:sp>
      <p:cxnSp>
        <p:nvCxnSpPr>
          <p:cNvPr id="7" name="Gerade Verbindung 42"/>
          <p:cNvCxnSpPr>
            <a:cxnSpLocks/>
            <a:stCxn id="6" idx="7"/>
            <a:endCxn id="8" idx="1"/>
          </p:cNvCxnSpPr>
          <p:nvPr/>
        </p:nvCxnSpPr>
        <p:spPr bwMode="auto">
          <a:xfrm flipV="1">
            <a:off x="7709343" y="297650"/>
            <a:ext cx="1581987" cy="1681735"/>
          </a:xfrm>
          <a:prstGeom prst="line">
            <a:avLst/>
          </a:prstGeom>
          <a:ln w="15875">
            <a:solidFill>
              <a:srgbClr val="737373"/>
            </a:solidFill>
          </a:ln>
        </p:spPr>
        <p:style>
          <a:lnRef idx="1">
            <a:schemeClr val="accent1"/>
          </a:lnRef>
          <a:fillRef idx="0">
            <a:schemeClr val="accent1"/>
          </a:fillRef>
          <a:effectRef idx="0">
            <a:schemeClr val="accent1"/>
          </a:effectRef>
          <a:fontRef idx="minor">
            <a:schemeClr val="tx1"/>
          </a:fontRef>
        </p:style>
      </p:cxnSp>
      <p:sp>
        <p:nvSpPr>
          <p:cNvPr id="8" name="Rechteck: abgerundete Ecken 7"/>
          <p:cNvSpPr/>
          <p:nvPr/>
        </p:nvSpPr>
        <p:spPr bwMode="auto">
          <a:xfrm>
            <a:off x="9291330" y="100511"/>
            <a:ext cx="2208761" cy="394276"/>
          </a:xfrm>
          <a:prstGeom prst="roundRect">
            <a:avLst>
              <a:gd name="adj"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de-DE">
                <a:solidFill>
                  <a:prstClr val="black"/>
                </a:solidFill>
                <a:latin typeface="Calibri"/>
                <a:cs typeface="Arial"/>
              </a:rPr>
              <a:t>Trainereinschätzung</a:t>
            </a:r>
            <a:endParaRPr/>
          </a:p>
        </p:txBody>
      </p:sp>
      <p:graphicFrame>
        <p:nvGraphicFramePr>
          <p:cNvPr id="9" name="Tabelle 8"/>
          <p:cNvGraphicFramePr>
            <a:graphicFrameLocks noGrp="1"/>
          </p:cNvGraphicFramePr>
          <p:nvPr/>
        </p:nvGraphicFramePr>
        <p:xfrm>
          <a:off x="8869997" y="4182783"/>
          <a:ext cx="3058651" cy="1213486"/>
        </p:xfrm>
        <a:graphic>
          <a:graphicData uri="http://schemas.openxmlformats.org/drawingml/2006/table">
            <a:tbl>
              <a:tblPr firstRow="1" bandRow="1"/>
              <a:tblGrid>
                <a:gridCol w="1964739">
                  <a:extLst>
                    <a:ext uri="{9D8B030D-6E8A-4147-A177-3AD203B41FA5}">
                      <a16:colId xmlns:a16="http://schemas.microsoft.com/office/drawing/2014/main" val="20000"/>
                    </a:ext>
                  </a:extLst>
                </a:gridCol>
                <a:gridCol w="1093912">
                  <a:extLst>
                    <a:ext uri="{9D8B030D-6E8A-4147-A177-3AD203B41FA5}">
                      <a16:colId xmlns:a16="http://schemas.microsoft.com/office/drawing/2014/main" val="20001"/>
                    </a:ext>
                  </a:extLst>
                </a:gridCol>
              </a:tblGrid>
              <a:tr h="254000">
                <a:tc gridSpan="2">
                  <a:txBody>
                    <a:bodyPr/>
                    <a:lstStyle/>
                    <a:p>
                      <a:pPr marL="0" marR="0" lvl="0" indent="0" algn="ctr" defTabSz="914400">
                        <a:lnSpc>
                          <a:spcPct val="100000"/>
                        </a:lnSpc>
                        <a:spcBef>
                          <a:spcPts val="0"/>
                        </a:spcBef>
                        <a:spcAft>
                          <a:spcPts val="0"/>
                        </a:spcAft>
                        <a:buClrTx/>
                        <a:buSzTx/>
                        <a:buFontTx/>
                        <a:buNone/>
                        <a:defRPr/>
                      </a:pPr>
                      <a:r>
                        <a:rPr lang="de-DE" sz="1100" b="1" u="sng"/>
                        <a:t>Off-Ice Stationen</a:t>
                      </a:r>
                      <a:endParaRPr sz="1100" b="1" u="sng"/>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hMerge="1">
                  <a:txBody>
                    <a:bodyPr/>
                    <a:lstStyle/>
                    <a:p>
                      <a:endParaRPr/>
                    </a:p>
                  </a:txBody>
                  <a:tcPr/>
                </a:tc>
                <a:extLst>
                  <a:ext uri="{0D108BD9-81ED-4DB2-BD59-A6C34878D82A}">
                    <a16:rowId xmlns:a16="http://schemas.microsoft.com/office/drawing/2014/main" val="10000"/>
                  </a:ext>
                </a:extLst>
              </a:tr>
              <a:tr h="218123">
                <a:tc>
                  <a:txBody>
                    <a:bodyPr/>
                    <a:lstStyle/>
                    <a:p>
                      <a:pPr marL="0" marR="0" lvl="0" indent="0" algn="ctr" defTabSz="914400">
                        <a:lnSpc>
                          <a:spcPct val="100000"/>
                        </a:lnSpc>
                        <a:spcBef>
                          <a:spcPts val="0"/>
                        </a:spcBef>
                        <a:spcAft>
                          <a:spcPts val="0"/>
                        </a:spcAft>
                        <a:buClrTx/>
                        <a:buSzTx/>
                        <a:buFontTx/>
                        <a:buNone/>
                        <a:defRPr/>
                      </a:pPr>
                      <a:r>
                        <a:rPr lang="de-DE" sz="700" b="1">
                          <a:solidFill>
                            <a:schemeClr val="tx1"/>
                          </a:solidFill>
                        </a:rPr>
                        <a:t>Countermovement Jump</a:t>
                      </a:r>
                      <a:r>
                        <a:rPr lang="de-DE" sz="700">
                          <a:solidFill>
                            <a:schemeClr val="tx1"/>
                          </a:solidFill>
                        </a:rPr>
                        <a:t> [cm]</a:t>
                      </a:r>
                      <a:endParaRPr sz="7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lstStyle/>
                    <a:p>
                      <a:pPr algn="ctr">
                        <a:defRPr/>
                      </a:pPr>
                      <a:r>
                        <a:rPr lang="de-DE" sz="1100" b="0" i="0" u="none" strike="noStrike">
                          <a:solidFill>
                            <a:srgbClr val="000000"/>
                          </a:solidFill>
                          <a:latin typeface="Calibri"/>
                        </a:rPr>
                        <a:t>44,9</a:t>
                      </a:r>
                      <a:endParaRPr sz="1900"/>
                    </a:p>
                  </a:txBody>
                  <a:tcPr marL="0" marR="0" marT="0" marB="0"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4">
                        <a:lumMod val="40000"/>
                        <a:lumOff val="60000"/>
                      </a:schemeClr>
                    </a:solidFill>
                  </a:tcPr>
                </a:tc>
                <a:extLst>
                  <a:ext uri="{0D108BD9-81ED-4DB2-BD59-A6C34878D82A}">
                    <a16:rowId xmlns:a16="http://schemas.microsoft.com/office/drawing/2014/main" val="10001"/>
                  </a:ext>
                </a:extLst>
              </a:tr>
              <a:tr h="218123">
                <a:tc>
                  <a:txBody>
                    <a:bodyPr/>
                    <a:lstStyle/>
                    <a:p>
                      <a:pPr marL="0" marR="0" lvl="0" indent="0" algn="ctr" defTabSz="914400">
                        <a:lnSpc>
                          <a:spcPct val="100000"/>
                        </a:lnSpc>
                        <a:spcBef>
                          <a:spcPts val="0"/>
                        </a:spcBef>
                        <a:spcAft>
                          <a:spcPts val="0"/>
                        </a:spcAft>
                        <a:buClrTx/>
                        <a:buSzTx/>
                        <a:buFontTx/>
                        <a:buNone/>
                        <a:defRPr/>
                      </a:pPr>
                      <a:r>
                        <a:rPr lang="nl-NL" sz="700" b="1">
                          <a:solidFill>
                            <a:schemeClr val="tx1"/>
                          </a:solidFill>
                        </a:rPr>
                        <a:t>Drop Jump </a:t>
                      </a:r>
                      <a:r>
                        <a:rPr lang="nl-NL" sz="700">
                          <a:solidFill>
                            <a:schemeClr val="tx1"/>
                          </a:solidFill>
                        </a:rPr>
                        <a:t>(RSI beidbeinig) [m/s]</a:t>
                      </a:r>
                      <a:endParaRPr sz="7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lstStyle/>
                    <a:p>
                      <a:pPr algn="ctr">
                        <a:defRPr/>
                      </a:pPr>
                      <a:r>
                        <a:rPr lang="de-DE" sz="1100" b="0" i="0" u="none" strike="noStrike">
                          <a:solidFill>
                            <a:srgbClr val="000000"/>
                          </a:solidFill>
                          <a:latin typeface="Calibri"/>
                        </a:rPr>
                        <a:t>1,44</a:t>
                      </a:r>
                      <a:endParaRPr sz="1900"/>
                    </a:p>
                  </a:txBody>
                  <a:tcPr marL="0" marR="0" marT="0" marB="0"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4">
                        <a:lumMod val="40000"/>
                        <a:lumOff val="60000"/>
                      </a:schemeClr>
                    </a:solidFill>
                  </a:tcPr>
                </a:tc>
                <a:extLst>
                  <a:ext uri="{0D108BD9-81ED-4DB2-BD59-A6C34878D82A}">
                    <a16:rowId xmlns:a16="http://schemas.microsoft.com/office/drawing/2014/main" val="10002"/>
                  </a:ext>
                </a:extLst>
              </a:tr>
              <a:tr h="254000">
                <a:tc>
                  <a:txBody>
                    <a:bodyPr/>
                    <a:lstStyle/>
                    <a:p>
                      <a:pPr marL="0" marR="0" lvl="0" indent="0" algn="ctr" defTabSz="914400">
                        <a:lnSpc>
                          <a:spcPct val="100000"/>
                        </a:lnSpc>
                        <a:spcBef>
                          <a:spcPts val="0"/>
                        </a:spcBef>
                        <a:spcAft>
                          <a:spcPts val="0"/>
                        </a:spcAft>
                        <a:buClrTx/>
                        <a:buSzTx/>
                        <a:buFontTx/>
                        <a:buNone/>
                        <a:defRPr/>
                      </a:pPr>
                      <a:r>
                        <a:rPr lang="de-DE" sz="700" b="1">
                          <a:solidFill>
                            <a:schemeClr val="tx1"/>
                          </a:solidFill>
                        </a:rPr>
                        <a:t>Sprint </a:t>
                      </a:r>
                      <a:r>
                        <a:rPr lang="de-DE" sz="700" b="0">
                          <a:solidFill>
                            <a:schemeClr val="tx1"/>
                          </a:solidFill>
                        </a:rPr>
                        <a:t>(5/10/30m) </a:t>
                      </a:r>
                      <a:r>
                        <a:rPr lang="de-DE" sz="700">
                          <a:solidFill>
                            <a:schemeClr val="tx1"/>
                          </a:solidFill>
                        </a:rPr>
                        <a:t>[s]</a:t>
                      </a:r>
                      <a:endParaRPr lang="de-DE" sz="7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lstStyle/>
                    <a:p>
                      <a:pPr algn="ctr">
                        <a:defRPr/>
                      </a:pPr>
                      <a:r>
                        <a:rPr lang="de-DE" sz="1100"/>
                        <a:t>1,09/1,85/4,29</a:t>
                      </a:r>
                      <a:endParaRPr sz="11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4">
                        <a:lumMod val="40000"/>
                        <a:lumOff val="60000"/>
                      </a:schemeClr>
                    </a:solidFill>
                  </a:tcPr>
                </a:tc>
                <a:extLst>
                  <a:ext uri="{0D108BD9-81ED-4DB2-BD59-A6C34878D82A}">
                    <a16:rowId xmlns:a16="http://schemas.microsoft.com/office/drawing/2014/main" val="10003"/>
                  </a:ext>
                </a:extLst>
              </a:tr>
              <a:tr h="254000">
                <a:tc>
                  <a:txBody>
                    <a:bodyPr/>
                    <a:lstStyle/>
                    <a:p>
                      <a:pPr marL="0" marR="0" lvl="0" indent="0" algn="ctr" defTabSz="914400">
                        <a:lnSpc>
                          <a:spcPct val="100000"/>
                        </a:lnSpc>
                        <a:spcBef>
                          <a:spcPts val="0"/>
                        </a:spcBef>
                        <a:spcAft>
                          <a:spcPts val="0"/>
                        </a:spcAft>
                        <a:buClrTx/>
                        <a:buSzTx/>
                        <a:buFontTx/>
                        <a:buNone/>
                        <a:defRPr/>
                      </a:pPr>
                      <a:r>
                        <a:rPr lang="de-DE" sz="700" b="1">
                          <a:solidFill>
                            <a:schemeClr val="tx1"/>
                          </a:solidFill>
                        </a:rPr>
                        <a:t>Griffkraft relativ </a:t>
                      </a:r>
                      <a:r>
                        <a:rPr lang="de-DE" sz="700" b="0">
                          <a:solidFill>
                            <a:schemeClr val="tx1"/>
                          </a:solidFill>
                        </a:rPr>
                        <a:t>(links/rechts) </a:t>
                      </a:r>
                      <a:r>
                        <a:rPr lang="de-DE" sz="700">
                          <a:solidFill>
                            <a:schemeClr val="tx1"/>
                          </a:solidFill>
                        </a:rPr>
                        <a:t>[N/kg]</a:t>
                      </a:r>
                      <a:endParaRPr lang="de-DE" sz="7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lstStyle/>
                    <a:p>
                      <a:pPr algn="ctr">
                        <a:defRPr/>
                      </a:pPr>
                      <a:r>
                        <a:rPr lang="de-DE" sz="1100"/>
                        <a:t>3,99/4,15</a:t>
                      </a:r>
                      <a:endParaRPr sz="11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4">
                        <a:lumMod val="40000"/>
                        <a:lumOff val="60000"/>
                      </a:schemeClr>
                    </a:solidFill>
                  </a:tcPr>
                </a:tc>
                <a:extLst>
                  <a:ext uri="{0D108BD9-81ED-4DB2-BD59-A6C34878D82A}">
                    <a16:rowId xmlns:a16="http://schemas.microsoft.com/office/drawing/2014/main" val="10004"/>
                  </a:ext>
                </a:extLst>
              </a:tr>
            </a:tbl>
          </a:graphicData>
        </a:graphic>
      </p:graphicFrame>
      <p:graphicFrame>
        <p:nvGraphicFramePr>
          <p:cNvPr id="11" name="Tabelle 10"/>
          <p:cNvGraphicFramePr>
            <a:graphicFrameLocks noGrp="1"/>
          </p:cNvGraphicFramePr>
          <p:nvPr/>
        </p:nvGraphicFramePr>
        <p:xfrm>
          <a:off x="8871621" y="5438761"/>
          <a:ext cx="3057027" cy="1295400"/>
        </p:xfrm>
        <a:graphic>
          <a:graphicData uri="http://schemas.openxmlformats.org/drawingml/2006/table">
            <a:tbl>
              <a:tblPr firstRow="1" bandRow="1"/>
              <a:tblGrid>
                <a:gridCol w="1964739">
                  <a:extLst>
                    <a:ext uri="{9D8B030D-6E8A-4147-A177-3AD203B41FA5}">
                      <a16:colId xmlns:a16="http://schemas.microsoft.com/office/drawing/2014/main" val="20000"/>
                    </a:ext>
                  </a:extLst>
                </a:gridCol>
                <a:gridCol w="1092288">
                  <a:extLst>
                    <a:ext uri="{9D8B030D-6E8A-4147-A177-3AD203B41FA5}">
                      <a16:colId xmlns:a16="http://schemas.microsoft.com/office/drawing/2014/main" val="20001"/>
                    </a:ext>
                  </a:extLst>
                </a:gridCol>
              </a:tblGrid>
              <a:tr h="254000">
                <a:tc gridSpan="2">
                  <a:txBody>
                    <a:bodyPr/>
                    <a:lstStyle/>
                    <a:p>
                      <a:pPr marL="0" marR="0" lvl="0" indent="0" algn="ctr" defTabSz="914400">
                        <a:lnSpc>
                          <a:spcPct val="100000"/>
                        </a:lnSpc>
                        <a:spcBef>
                          <a:spcPts val="0"/>
                        </a:spcBef>
                        <a:spcAft>
                          <a:spcPts val="0"/>
                        </a:spcAft>
                        <a:buClrTx/>
                        <a:buSzTx/>
                        <a:buFontTx/>
                        <a:buNone/>
                        <a:defRPr/>
                      </a:pPr>
                      <a:r>
                        <a:rPr lang="de-DE" sz="1100" b="1" u="sng"/>
                        <a:t>On-Ice Stationen</a:t>
                      </a:r>
                      <a:endParaRPr sz="19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hMerge="1">
                  <a:txBody>
                    <a:bodyPr/>
                    <a:lstStyle/>
                    <a:p>
                      <a:endParaRPr/>
                    </a:p>
                  </a:txBody>
                  <a:tcPr/>
                </a:tc>
                <a:extLst>
                  <a:ext uri="{0D108BD9-81ED-4DB2-BD59-A6C34878D82A}">
                    <a16:rowId xmlns:a16="http://schemas.microsoft.com/office/drawing/2014/main" val="10000"/>
                  </a:ext>
                </a:extLst>
              </a:tr>
              <a:tr h="254000">
                <a:tc>
                  <a:txBody>
                    <a:bodyPr/>
                    <a:lstStyle/>
                    <a:p>
                      <a:pPr marL="0" marR="0" lvl="0" indent="0" algn="ctr" defTabSz="914400">
                        <a:lnSpc>
                          <a:spcPct val="100000"/>
                        </a:lnSpc>
                        <a:spcBef>
                          <a:spcPts val="0"/>
                        </a:spcBef>
                        <a:spcAft>
                          <a:spcPts val="0"/>
                        </a:spcAft>
                        <a:buClrTx/>
                        <a:buSzTx/>
                        <a:buFontTx/>
                        <a:buNone/>
                        <a:defRPr/>
                      </a:pPr>
                      <a:r>
                        <a:rPr lang="de-DE" sz="700" b="1">
                          <a:solidFill>
                            <a:schemeClr val="tx1"/>
                          </a:solidFill>
                        </a:rPr>
                        <a:t>Sprint </a:t>
                      </a:r>
                      <a:r>
                        <a:rPr lang="de-DE" sz="700" b="0">
                          <a:solidFill>
                            <a:schemeClr val="tx1"/>
                          </a:solidFill>
                        </a:rPr>
                        <a:t>(5/30m) </a:t>
                      </a:r>
                      <a:r>
                        <a:rPr lang="de-DE" sz="700">
                          <a:solidFill>
                            <a:schemeClr val="tx1"/>
                          </a:solidFill>
                        </a:rPr>
                        <a:t>[s]</a:t>
                      </a:r>
                      <a:endParaRPr lang="de-DE" sz="7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lstStyle/>
                    <a:p>
                      <a:pPr algn="ctr">
                        <a:defRPr/>
                      </a:pPr>
                      <a:r>
                        <a:rPr lang="de-DE" sz="1100"/>
                        <a:t>1,00/4,27</a:t>
                      </a:r>
                      <a:endParaRPr sz="11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4">
                        <a:lumMod val="40000"/>
                        <a:lumOff val="60000"/>
                      </a:schemeClr>
                    </a:solidFill>
                  </a:tcPr>
                </a:tc>
                <a:extLst>
                  <a:ext uri="{0D108BD9-81ED-4DB2-BD59-A6C34878D82A}">
                    <a16:rowId xmlns:a16="http://schemas.microsoft.com/office/drawing/2014/main" val="10001"/>
                  </a:ext>
                </a:extLst>
              </a:tr>
              <a:tr h="254000">
                <a:tc>
                  <a:txBody>
                    <a:bodyPr/>
                    <a:lstStyle/>
                    <a:p>
                      <a:pPr marL="0" marR="0" lvl="0" indent="0" algn="ctr" defTabSz="914400">
                        <a:lnSpc>
                          <a:spcPct val="100000"/>
                        </a:lnSpc>
                        <a:spcBef>
                          <a:spcPts val="0"/>
                        </a:spcBef>
                        <a:spcAft>
                          <a:spcPts val="0"/>
                        </a:spcAft>
                        <a:buClrTx/>
                        <a:buSzTx/>
                        <a:buFontTx/>
                        <a:buNone/>
                        <a:defRPr/>
                      </a:pPr>
                      <a:r>
                        <a:rPr lang="de-DE" sz="700" b="1">
                          <a:solidFill>
                            <a:schemeClr val="tx1"/>
                          </a:solidFill>
                        </a:rPr>
                        <a:t>HAST </a:t>
                      </a:r>
                      <a:r>
                        <a:rPr lang="de-DE" sz="700">
                          <a:solidFill>
                            <a:schemeClr val="tx1"/>
                          </a:solidFill>
                        </a:rPr>
                        <a:t>[s]</a:t>
                      </a:r>
                      <a:endParaRPr sz="19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lstStyle/>
                    <a:p>
                      <a:pPr algn="ctr">
                        <a:defRPr/>
                      </a:pPr>
                      <a:r>
                        <a:rPr lang="de-DE" sz="1100"/>
                        <a:t>8,99</a:t>
                      </a:r>
                      <a:endParaRPr sz="11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4">
                        <a:lumMod val="40000"/>
                        <a:lumOff val="60000"/>
                      </a:schemeClr>
                    </a:solidFill>
                  </a:tcPr>
                </a:tc>
                <a:extLst>
                  <a:ext uri="{0D108BD9-81ED-4DB2-BD59-A6C34878D82A}">
                    <a16:rowId xmlns:a16="http://schemas.microsoft.com/office/drawing/2014/main" val="10002"/>
                  </a:ext>
                </a:extLst>
              </a:tr>
              <a:tr h="255241">
                <a:tc>
                  <a:txBody>
                    <a:bodyPr/>
                    <a:lstStyle/>
                    <a:p>
                      <a:pPr algn="ctr">
                        <a:defRPr/>
                      </a:pPr>
                      <a:r>
                        <a:rPr lang="de-DE" sz="700" b="1">
                          <a:solidFill>
                            <a:schemeClr val="tx1"/>
                          </a:solidFill>
                        </a:rPr>
                        <a:t>Transition Agility / motorische Kosten </a:t>
                      </a:r>
                      <a:r>
                        <a:rPr lang="de-DE" sz="700">
                          <a:solidFill>
                            <a:schemeClr val="tx1"/>
                          </a:solidFill>
                        </a:rPr>
                        <a:t>[s]</a:t>
                      </a:r>
                      <a:endParaRPr sz="700">
                        <a:solidFill>
                          <a:schemeClr val="tx1"/>
                        </a:solidFill>
                      </a:endParaRPr>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lstStyle/>
                    <a:p>
                      <a:pPr algn="ctr">
                        <a:defRPr/>
                      </a:pPr>
                      <a:r>
                        <a:rPr lang="de-DE" sz="1100"/>
                        <a:t>14,45/0,77</a:t>
                      </a:r>
                      <a:endParaRPr sz="11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4">
                        <a:lumMod val="40000"/>
                        <a:lumOff val="60000"/>
                      </a:schemeClr>
                    </a:solidFill>
                  </a:tcPr>
                </a:tc>
                <a:extLst>
                  <a:ext uri="{0D108BD9-81ED-4DB2-BD59-A6C34878D82A}">
                    <a16:rowId xmlns:a16="http://schemas.microsoft.com/office/drawing/2014/main" val="10003"/>
                  </a:ext>
                </a:extLst>
              </a:tr>
              <a:tr h="254000">
                <a:tc>
                  <a:txBody>
                    <a:bodyPr/>
                    <a:lstStyle/>
                    <a:p>
                      <a:pPr marL="0" marR="0" lvl="0" indent="0" algn="ctr" defTabSz="914400">
                        <a:lnSpc>
                          <a:spcPct val="100000"/>
                        </a:lnSpc>
                        <a:spcBef>
                          <a:spcPts val="0"/>
                        </a:spcBef>
                        <a:spcAft>
                          <a:spcPts val="0"/>
                        </a:spcAft>
                        <a:buClrTx/>
                        <a:buSzTx/>
                        <a:buFontTx/>
                        <a:buNone/>
                        <a:defRPr/>
                      </a:pPr>
                      <a:r>
                        <a:rPr lang="de-DE" sz="700" b="1">
                          <a:solidFill>
                            <a:schemeClr val="tx1"/>
                          </a:solidFill>
                        </a:rPr>
                        <a:t>Lateral Shuttle / motorische Kosten </a:t>
                      </a:r>
                      <a:r>
                        <a:rPr lang="de-DE" sz="700" b="0">
                          <a:solidFill>
                            <a:schemeClr val="tx1"/>
                          </a:solidFill>
                        </a:rPr>
                        <a:t>[s]</a:t>
                      </a:r>
                      <a:endParaRPr sz="700" b="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lstStyle/>
                    <a:p>
                      <a:pPr algn="ctr">
                        <a:defRPr/>
                      </a:pPr>
                      <a:r>
                        <a:rPr lang="de-DE" sz="1100"/>
                        <a:t>1,46/0,12</a:t>
                      </a:r>
                      <a:endParaRPr sz="1100"/>
                    </a:p>
                  </a:txBody>
                  <a:tcPr anchor="ctr">
                    <a:lnL w="12700" algn="ctr">
                      <a:solidFill>
                        <a:schemeClr val="tx1"/>
                      </a:solidFill>
                    </a:lnL>
                    <a:lnR w="12700" algn="ctr">
                      <a:solidFill>
                        <a:schemeClr val="tx1"/>
                      </a:solidFill>
                    </a:lnR>
                    <a:lnT w="12700" algn="ctr">
                      <a:solidFill>
                        <a:schemeClr val="tx1"/>
                      </a:solidFill>
                    </a:lnT>
                    <a:lnB w="12700" algn="ctr">
                      <a:solidFill>
                        <a:schemeClr val="tx1"/>
                      </a:solidFill>
                    </a:lnB>
                    <a:solidFill>
                      <a:schemeClr val="accent4">
                        <a:lumMod val="40000"/>
                        <a:lumOff val="60000"/>
                      </a:schemeClr>
                    </a:solidFill>
                  </a:tcPr>
                </a:tc>
                <a:extLst>
                  <a:ext uri="{0D108BD9-81ED-4DB2-BD59-A6C34878D82A}">
                    <a16:rowId xmlns:a16="http://schemas.microsoft.com/office/drawing/2014/main" val="10004"/>
                  </a:ext>
                </a:extLst>
              </a:tr>
            </a:tbl>
          </a:graphicData>
        </a:graphic>
      </p:graphicFrame>
      <p:graphicFrame>
        <p:nvGraphicFramePr>
          <p:cNvPr id="3" name="Tabelle 19"/>
          <p:cNvGraphicFramePr>
            <a:graphicFrameLocks/>
          </p:cNvGraphicFramePr>
          <p:nvPr/>
        </p:nvGraphicFramePr>
        <p:xfrm>
          <a:off x="9120336" y="535321"/>
          <a:ext cx="2986104" cy="304800"/>
        </p:xfrm>
        <a:graphic>
          <a:graphicData uri="http://schemas.openxmlformats.org/drawingml/2006/table">
            <a:tbl>
              <a:tblPr firstRow="1" bandRow="1"/>
              <a:tblGrid>
                <a:gridCol w="995368">
                  <a:extLst>
                    <a:ext uri="{9D8B030D-6E8A-4147-A177-3AD203B41FA5}">
                      <a16:colId xmlns:a16="http://schemas.microsoft.com/office/drawing/2014/main" val="20000"/>
                    </a:ext>
                  </a:extLst>
                </a:gridCol>
                <a:gridCol w="995368">
                  <a:extLst>
                    <a:ext uri="{9D8B030D-6E8A-4147-A177-3AD203B41FA5}">
                      <a16:colId xmlns:a16="http://schemas.microsoft.com/office/drawing/2014/main" val="20001"/>
                    </a:ext>
                  </a:extLst>
                </a:gridCol>
                <a:gridCol w="995368">
                  <a:extLst>
                    <a:ext uri="{9D8B030D-6E8A-4147-A177-3AD203B41FA5}">
                      <a16:colId xmlns:a16="http://schemas.microsoft.com/office/drawing/2014/main" val="20002"/>
                    </a:ext>
                  </a:extLst>
                </a:gridCol>
              </a:tblGrid>
              <a:tr h="294640">
                <a:tc>
                  <a:txBody>
                    <a:bodyPr/>
                    <a:lstStyle/>
                    <a:p>
                      <a:pPr algn="ctr">
                        <a:defRPr/>
                      </a:pPr>
                      <a:r>
                        <a:rPr lang="de-DE" sz="700" b="1"/>
                        <a:t>Leistungsstand</a:t>
                      </a:r>
                      <a:endParaRPr sz="1900" b="1"/>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chemeClr val="accent4">
                        <a:lumMod val="40000"/>
                        <a:lumOff val="60000"/>
                      </a:schemeClr>
                    </a:solidFill>
                  </a:tcPr>
                </a:tc>
                <a:tc>
                  <a:txBody>
                    <a:bodyPr/>
                    <a:lstStyle/>
                    <a:p>
                      <a:pPr marL="0" marR="0" lvl="0" indent="0" algn="ctr" defTabSz="914400">
                        <a:lnSpc>
                          <a:spcPct val="100000"/>
                        </a:lnSpc>
                        <a:spcBef>
                          <a:spcPts val="0"/>
                        </a:spcBef>
                        <a:spcAft>
                          <a:spcPts val="0"/>
                        </a:spcAft>
                        <a:buClrTx/>
                        <a:buSzTx/>
                        <a:buFontTx/>
                        <a:buNone/>
                        <a:defRPr/>
                      </a:pPr>
                      <a:r>
                        <a:rPr lang="de-DE" sz="700" b="1"/>
                        <a:t>Leistungsentwicklung</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chemeClr val="accent4">
                        <a:lumMod val="40000"/>
                        <a:lumOff val="60000"/>
                      </a:schemeClr>
                    </a:solidFill>
                  </a:tcPr>
                </a:tc>
                <a:tc>
                  <a:txBody>
                    <a:bodyPr/>
                    <a:lstStyle/>
                    <a:p>
                      <a:pPr marL="0" marR="0" lvl="0" indent="0" algn="ctr" defTabSz="914400">
                        <a:lnSpc>
                          <a:spcPct val="100000"/>
                        </a:lnSpc>
                        <a:spcBef>
                          <a:spcPts val="0"/>
                        </a:spcBef>
                        <a:spcAft>
                          <a:spcPts val="0"/>
                        </a:spcAft>
                        <a:buClrTx/>
                        <a:buSzTx/>
                        <a:buFontTx/>
                        <a:buNone/>
                        <a:defRPr/>
                      </a:pPr>
                      <a:r>
                        <a:rPr lang="de-DE" sz="700" b="1"/>
                        <a:t>Wettkampfpotential</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chemeClr val="accent4">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121656563" name="Tabelle 8"/>
          <p:cNvGraphicFramePr>
            <a:graphicFrameLocks/>
          </p:cNvGraphicFramePr>
          <p:nvPr/>
        </p:nvGraphicFramePr>
        <p:xfrm>
          <a:off x="3004555" y="2982771"/>
          <a:ext cx="2016218" cy="594360"/>
        </p:xfrm>
        <a:graphic>
          <a:graphicData uri="http://schemas.openxmlformats.org/drawingml/2006/table">
            <a:tbl>
              <a:tblPr firstRow="1" bandRow="1"/>
              <a:tblGrid>
                <a:gridCol w="1008109">
                  <a:extLst>
                    <a:ext uri="{9D8B030D-6E8A-4147-A177-3AD203B41FA5}">
                      <a16:colId xmlns:a16="http://schemas.microsoft.com/office/drawing/2014/main" val="20000"/>
                    </a:ext>
                  </a:extLst>
                </a:gridCol>
                <a:gridCol w="1008109">
                  <a:extLst>
                    <a:ext uri="{9D8B030D-6E8A-4147-A177-3AD203B41FA5}">
                      <a16:colId xmlns:a16="http://schemas.microsoft.com/office/drawing/2014/main" val="20001"/>
                    </a:ext>
                  </a:extLst>
                </a:gridCol>
              </a:tblGrid>
              <a:tr h="198120">
                <a:tc>
                  <a:txBody>
                    <a:bodyPr/>
                    <a:lstStyle/>
                    <a:p>
                      <a:pPr algn="ctr">
                        <a:defRPr/>
                      </a:pPr>
                      <a:r>
                        <a:rPr lang="de-DE" sz="700" b="1">
                          <a:solidFill>
                            <a:schemeClr val="tx1"/>
                          </a:solidFill>
                        </a:rPr>
                        <a:t>A-Diversität</a:t>
                      </a:r>
                      <a:endParaRPr sz="700" b="1">
                        <a:solidFill>
                          <a:schemeClr val="tx1"/>
                        </a:solidFill>
                      </a:endParaRPr>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noFill/>
                  </a:tcPr>
                </a:tc>
                <a:tc>
                  <a:txBody>
                    <a:bodyPr/>
                    <a:lstStyle/>
                    <a:p>
                      <a:pPr>
                        <a:defRPr/>
                      </a:pPr>
                      <a:endParaRPr sz="700">
                        <a:solidFill>
                          <a:schemeClr val="tx1"/>
                        </a:solidFill>
                        <a:latin typeface="Calibri"/>
                        <a:ea typeface="Arial"/>
                        <a:cs typeface="Arial"/>
                      </a:endParaRPr>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rgbClr val="92D050"/>
                    </a:solidFill>
                  </a:tcPr>
                </a:tc>
                <a:extLst>
                  <a:ext uri="{0D108BD9-81ED-4DB2-BD59-A6C34878D82A}">
                    <a16:rowId xmlns:a16="http://schemas.microsoft.com/office/drawing/2014/main" val="10000"/>
                  </a:ext>
                </a:extLst>
              </a:tr>
              <a:tr h="198120">
                <a:tc>
                  <a:txBody>
                    <a:bodyPr/>
                    <a:lstStyle/>
                    <a:p>
                      <a:pPr algn="ctr">
                        <a:defRPr/>
                      </a:pPr>
                      <a:r>
                        <a:rPr lang="de-DE" sz="700" b="1">
                          <a:solidFill>
                            <a:schemeClr val="tx1"/>
                          </a:solidFill>
                        </a:rPr>
                        <a:t>SCFA</a:t>
                      </a:r>
                      <a:endParaRPr sz="700" b="1">
                        <a:solidFill>
                          <a:schemeClr val="tx1"/>
                        </a:solidFill>
                      </a:endParaRPr>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noFill/>
                  </a:tcPr>
                </a:tc>
                <a:tc>
                  <a:txBody>
                    <a:bodyPr/>
                    <a:lstStyle/>
                    <a:p>
                      <a:pPr>
                        <a:defRPr/>
                      </a:pPr>
                      <a:endParaRPr sz="7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chemeClr val="accent4">
                        <a:lumMod val="40000"/>
                        <a:lumOff val="60000"/>
                      </a:schemeClr>
                    </a:solidFill>
                  </a:tcPr>
                </a:tc>
                <a:extLst>
                  <a:ext uri="{0D108BD9-81ED-4DB2-BD59-A6C34878D82A}">
                    <a16:rowId xmlns:a16="http://schemas.microsoft.com/office/drawing/2014/main" val="10001"/>
                  </a:ext>
                </a:extLst>
              </a:tr>
              <a:tr h="198120">
                <a:tc>
                  <a:txBody>
                    <a:bodyPr/>
                    <a:lstStyle/>
                    <a:p>
                      <a:pPr algn="ctr">
                        <a:defRPr/>
                      </a:pPr>
                      <a:r>
                        <a:rPr lang="de-DE" sz="700" b="1">
                          <a:solidFill>
                            <a:schemeClr val="tx1"/>
                          </a:solidFill>
                        </a:rPr>
                        <a:t>Anti inflam</a:t>
                      </a:r>
                      <a:endParaRPr sz="700" b="1">
                        <a:solidFill>
                          <a:schemeClr val="tx1"/>
                        </a:solidFill>
                      </a:endParaRPr>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noFill/>
                  </a:tcPr>
                </a:tc>
                <a:tc>
                  <a:txBody>
                    <a:bodyPr/>
                    <a:lstStyle/>
                    <a:p>
                      <a:pPr>
                        <a:defRPr/>
                      </a:pPr>
                      <a:endParaRPr sz="7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rgbClr val="92D050"/>
                    </a:solidFill>
                  </a:tcPr>
                </a:tc>
                <a:extLst>
                  <a:ext uri="{0D108BD9-81ED-4DB2-BD59-A6C34878D82A}">
                    <a16:rowId xmlns:a16="http://schemas.microsoft.com/office/drawing/2014/main" val="10002"/>
                  </a:ext>
                </a:extLst>
              </a:tr>
            </a:tbl>
          </a:graphicData>
        </a:graphic>
      </p:graphicFrame>
      <p:graphicFrame>
        <p:nvGraphicFramePr>
          <p:cNvPr id="1301874525" name="Tabelle 8"/>
          <p:cNvGraphicFramePr>
            <a:graphicFrameLocks/>
          </p:cNvGraphicFramePr>
          <p:nvPr/>
        </p:nvGraphicFramePr>
        <p:xfrm>
          <a:off x="3389245" y="5585796"/>
          <a:ext cx="2016218" cy="1188720"/>
        </p:xfrm>
        <a:graphic>
          <a:graphicData uri="http://schemas.openxmlformats.org/drawingml/2006/table">
            <a:tbl>
              <a:tblPr firstRow="1" bandRow="1"/>
              <a:tblGrid>
                <a:gridCol w="1008109">
                  <a:extLst>
                    <a:ext uri="{9D8B030D-6E8A-4147-A177-3AD203B41FA5}">
                      <a16:colId xmlns:a16="http://schemas.microsoft.com/office/drawing/2014/main" val="20000"/>
                    </a:ext>
                  </a:extLst>
                </a:gridCol>
                <a:gridCol w="1008109">
                  <a:extLst>
                    <a:ext uri="{9D8B030D-6E8A-4147-A177-3AD203B41FA5}">
                      <a16:colId xmlns:a16="http://schemas.microsoft.com/office/drawing/2014/main" val="20001"/>
                    </a:ext>
                  </a:extLst>
                </a:gridCol>
              </a:tblGrid>
              <a:tr h="198120">
                <a:tc>
                  <a:txBody>
                    <a:bodyPr/>
                    <a:lstStyle/>
                    <a:p>
                      <a:pPr algn="ctr">
                        <a:defRPr/>
                      </a:pPr>
                      <a:r>
                        <a:rPr lang="de-DE" sz="700" b="1">
                          <a:solidFill>
                            <a:schemeClr val="tx1"/>
                          </a:solidFill>
                        </a:rPr>
                        <a:t>Kohlenhydrate</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chemeClr val="bg1">
                        <a:lumMod val="95000"/>
                      </a:schemeClr>
                    </a:solidFill>
                  </a:tcPr>
                </a:tc>
                <a:tc>
                  <a:txBody>
                    <a:bodyPr/>
                    <a:lstStyle/>
                    <a:p>
                      <a:pPr>
                        <a:defRPr/>
                      </a:pPr>
                      <a:r>
                        <a:rPr sz="700"/>
                        <a:t>62</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rgbClr val="FF6E6E"/>
                    </a:solidFill>
                  </a:tcPr>
                </a:tc>
                <a:extLst>
                  <a:ext uri="{0D108BD9-81ED-4DB2-BD59-A6C34878D82A}">
                    <a16:rowId xmlns:a16="http://schemas.microsoft.com/office/drawing/2014/main" val="10000"/>
                  </a:ext>
                </a:extLst>
              </a:tr>
              <a:tr h="198120">
                <a:tc>
                  <a:txBody>
                    <a:bodyPr/>
                    <a:lstStyle/>
                    <a:p>
                      <a:pPr algn="ctr">
                        <a:defRPr/>
                      </a:pPr>
                      <a:r>
                        <a:rPr lang="de-DE" sz="700" b="1">
                          <a:solidFill>
                            <a:schemeClr val="tx1"/>
                          </a:solidFill>
                        </a:rPr>
                        <a:t>Fette</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chemeClr val="bg1">
                        <a:lumMod val="95000"/>
                      </a:schemeClr>
                    </a:solidFill>
                  </a:tcPr>
                </a:tc>
                <a:tc>
                  <a:txBody>
                    <a:bodyPr/>
                    <a:lstStyle/>
                    <a:p>
                      <a:pPr>
                        <a:defRPr/>
                      </a:pPr>
                      <a:r>
                        <a:rPr sz="700"/>
                        <a:t>59</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rgbClr val="FF6E6E"/>
                    </a:solidFill>
                  </a:tcPr>
                </a:tc>
                <a:extLst>
                  <a:ext uri="{0D108BD9-81ED-4DB2-BD59-A6C34878D82A}">
                    <a16:rowId xmlns:a16="http://schemas.microsoft.com/office/drawing/2014/main" val="10001"/>
                  </a:ext>
                </a:extLst>
              </a:tr>
              <a:tr h="198120">
                <a:tc>
                  <a:txBody>
                    <a:bodyPr/>
                    <a:lstStyle/>
                    <a:p>
                      <a:pPr algn="ctr">
                        <a:defRPr/>
                      </a:pPr>
                      <a:r>
                        <a:rPr lang="de-DE" sz="700" b="1">
                          <a:solidFill>
                            <a:schemeClr val="tx1"/>
                          </a:solidFill>
                        </a:rPr>
                        <a:t>Proteine</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chemeClr val="bg1">
                        <a:lumMod val="95000"/>
                      </a:schemeClr>
                    </a:solidFill>
                  </a:tcPr>
                </a:tc>
                <a:tc>
                  <a:txBody>
                    <a:bodyPr/>
                    <a:lstStyle/>
                    <a:p>
                      <a:pPr>
                        <a:defRPr/>
                      </a:pPr>
                      <a:r>
                        <a:rPr sz="700"/>
                        <a:t>209</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chemeClr val="accent5">
                        <a:lumMod val="40000"/>
                        <a:lumOff val="60000"/>
                      </a:schemeClr>
                    </a:solidFill>
                  </a:tcPr>
                </a:tc>
                <a:extLst>
                  <a:ext uri="{0D108BD9-81ED-4DB2-BD59-A6C34878D82A}">
                    <a16:rowId xmlns:a16="http://schemas.microsoft.com/office/drawing/2014/main" val="10002"/>
                  </a:ext>
                </a:extLst>
              </a:tr>
              <a:tr h="198120">
                <a:tc>
                  <a:txBody>
                    <a:bodyPr/>
                    <a:lstStyle/>
                    <a:p>
                      <a:pPr algn="ctr">
                        <a:defRPr/>
                      </a:pPr>
                      <a:r>
                        <a:rPr lang="de-DE" sz="700" b="1">
                          <a:solidFill>
                            <a:schemeClr val="tx1"/>
                          </a:solidFill>
                        </a:rPr>
                        <a:t>Ballaststoffe</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chemeClr val="bg1">
                        <a:lumMod val="95000"/>
                      </a:schemeClr>
                    </a:solidFill>
                  </a:tcPr>
                </a:tc>
                <a:tc>
                  <a:txBody>
                    <a:bodyPr/>
                    <a:lstStyle/>
                    <a:p>
                      <a:pPr>
                        <a:defRPr/>
                      </a:pPr>
                      <a:r>
                        <a:rPr sz="700"/>
                        <a:t>38</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rgbClr val="FF6E6E"/>
                    </a:solidFill>
                  </a:tcPr>
                </a:tc>
                <a:extLst>
                  <a:ext uri="{0D108BD9-81ED-4DB2-BD59-A6C34878D82A}">
                    <a16:rowId xmlns:a16="http://schemas.microsoft.com/office/drawing/2014/main" val="10003"/>
                  </a:ext>
                </a:extLst>
              </a:tr>
              <a:tr h="198120">
                <a:tc>
                  <a:txBody>
                    <a:bodyPr/>
                    <a:lstStyle/>
                    <a:p>
                      <a:pPr algn="ctr">
                        <a:defRPr/>
                      </a:pPr>
                      <a:r>
                        <a:rPr lang="de-DE" sz="700" b="1">
                          <a:solidFill>
                            <a:schemeClr val="tx1"/>
                          </a:solidFill>
                        </a:rPr>
                        <a:t>Gesamt Kalorien</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chemeClr val="bg1">
                        <a:lumMod val="95000"/>
                      </a:schemeClr>
                    </a:solidFill>
                  </a:tcPr>
                </a:tc>
                <a:tc>
                  <a:txBody>
                    <a:bodyPr/>
                    <a:lstStyle/>
                    <a:p>
                      <a:pPr>
                        <a:defRPr/>
                      </a:pPr>
                      <a:r>
                        <a:rPr sz="700"/>
                        <a:t>71</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chemeClr val="accent4">
                        <a:lumMod val="40000"/>
                        <a:lumOff val="60000"/>
                      </a:schemeClr>
                    </a:solidFill>
                  </a:tcPr>
                </a:tc>
                <a:extLst>
                  <a:ext uri="{0D108BD9-81ED-4DB2-BD59-A6C34878D82A}">
                    <a16:rowId xmlns:a16="http://schemas.microsoft.com/office/drawing/2014/main" val="10004"/>
                  </a:ext>
                </a:extLst>
              </a:tr>
              <a:tr h="198120">
                <a:tc>
                  <a:txBody>
                    <a:bodyPr/>
                    <a:lstStyle/>
                    <a:p>
                      <a:pPr algn="ctr">
                        <a:defRPr/>
                      </a:pPr>
                      <a:r>
                        <a:rPr lang="de-DE" sz="700" b="1">
                          <a:solidFill>
                            <a:schemeClr val="tx1"/>
                          </a:solidFill>
                        </a:rPr>
                        <a:t>Protokoll Qual.</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chemeClr val="bg1">
                        <a:lumMod val="95000"/>
                      </a:schemeClr>
                    </a:solidFill>
                  </a:tcPr>
                </a:tc>
                <a:tc>
                  <a:txBody>
                    <a:bodyPr/>
                    <a:lstStyle/>
                    <a:p>
                      <a:pPr>
                        <a:defRPr/>
                      </a:pPr>
                      <a:r>
                        <a:rPr sz="700"/>
                        <a:t>mittel</a:t>
                      </a:r>
                      <a:endParaRPr sz="1900"/>
                    </a:p>
                  </a:txBody>
                  <a:tcPr anchor="ctr">
                    <a:lnL w="12699" algn="ctr">
                      <a:solidFill>
                        <a:schemeClr val="tx1"/>
                      </a:solidFill>
                    </a:lnL>
                    <a:lnR w="12699" algn="ctr">
                      <a:solidFill>
                        <a:schemeClr val="tx1"/>
                      </a:solidFill>
                    </a:lnR>
                    <a:lnT w="12699" algn="ctr">
                      <a:solidFill>
                        <a:schemeClr val="tx1"/>
                      </a:solidFill>
                    </a:lnT>
                    <a:lnB w="12699" algn="ctr">
                      <a:solidFill>
                        <a:schemeClr val="tx1"/>
                      </a:solidFill>
                    </a:lnB>
                    <a:solidFill>
                      <a:schemeClr val="accent4">
                        <a:lumMod val="40000"/>
                        <a:lumOff val="60000"/>
                      </a:schemeClr>
                    </a:solidFill>
                  </a:tcPr>
                </a:tc>
                <a:extLst>
                  <a:ext uri="{0D108BD9-81ED-4DB2-BD59-A6C34878D82A}">
                    <a16:rowId xmlns:a16="http://schemas.microsoft.com/office/drawing/2014/main" val="10005"/>
                  </a:ext>
                </a:extLst>
              </a:tr>
            </a:tbl>
          </a:graphicData>
        </a:graphic>
      </p:graphicFrame>
      <p:sp>
        <p:nvSpPr>
          <p:cNvPr id="4" name="Textfeld 3"/>
          <p:cNvSpPr txBox="1"/>
          <p:nvPr/>
        </p:nvSpPr>
        <p:spPr bwMode="auto">
          <a:xfrm>
            <a:off x="352557" y="361109"/>
            <a:ext cx="2223244" cy="1077218"/>
          </a:xfrm>
          <a:prstGeom prst="rect">
            <a:avLst/>
          </a:prstGeom>
          <a:noFill/>
        </p:spPr>
        <p:txBody>
          <a:bodyPr wrap="square" rtlCol="0">
            <a:spAutoFit/>
          </a:bodyPr>
          <a:lstStyle/>
          <a:p>
            <a:pPr algn="ctr">
              <a:defRPr/>
            </a:pPr>
            <a:r>
              <a:rPr lang="de-DE" sz="3200" b="1" dirty="0" err="1"/>
              <a:t>Athlete</a:t>
            </a:r>
            <a:r>
              <a:rPr lang="de-DE" sz="3200" b="1" dirty="0"/>
              <a:t> Avatar</a:t>
            </a:r>
            <a:endParaRPr dirty="0"/>
          </a:p>
        </p:txBody>
      </p:sp>
      <p:pic>
        <p:nvPicPr>
          <p:cNvPr id="12" name="Grafik 11" descr="Ein Bild, das Schwarzweiß enthält.&#10;&#10;Automatisch generierte Beschreibung"/>
          <p:cNvPicPr>
            <a:picLocks noChangeAspect="1"/>
          </p:cNvPicPr>
          <p:nvPr/>
        </p:nvPicPr>
        <p:blipFill>
          <a:blip r:embed="rId2"/>
          <a:stretch/>
        </p:blipFill>
        <p:spPr bwMode="auto">
          <a:xfrm>
            <a:off x="6113457" y="2539632"/>
            <a:ext cx="1682803" cy="168280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itel 5"/>
          <p:cNvSpPr>
            <a:spLocks noGrp="1"/>
          </p:cNvSpPr>
          <p:nvPr>
            <p:ph type="title"/>
          </p:nvPr>
        </p:nvSpPr>
        <p:spPr bwMode="auto">
          <a:xfrm>
            <a:off x="838200" y="265333"/>
            <a:ext cx="7772400" cy="1800015"/>
          </a:xfrm>
        </p:spPr>
        <p:txBody>
          <a:bodyPr>
            <a:noAutofit/>
          </a:bodyPr>
          <a:lstStyle/>
          <a:p>
            <a:pPr>
              <a:defRPr/>
            </a:pPr>
            <a:r>
              <a:rPr lang="de-DE" sz="2800" dirty="0" err="1"/>
              <a:t>Formulation</a:t>
            </a:r>
            <a:r>
              <a:rPr lang="de-DE" sz="2800" dirty="0"/>
              <a:t> of </a:t>
            </a:r>
            <a:r>
              <a:rPr lang="de-DE" sz="2800" dirty="0" err="1"/>
              <a:t>the</a:t>
            </a:r>
            <a:r>
              <a:rPr lang="de-DE" sz="2800" dirty="0"/>
              <a:t> </a:t>
            </a:r>
            <a:r>
              <a:rPr lang="de-DE" sz="2800" i="1" dirty="0" err="1"/>
              <a:t>Decision</a:t>
            </a:r>
            <a:r>
              <a:rPr lang="de-DE" sz="2800" i="1" dirty="0"/>
              <a:t> </a:t>
            </a:r>
            <a:r>
              <a:rPr lang="de-DE" sz="2800" i="1" dirty="0" err="1"/>
              <a:t>trees</a:t>
            </a:r>
            <a:r>
              <a:rPr lang="de-DE" sz="2800" dirty="0"/>
              <a:t> – DEB79</a:t>
            </a:r>
            <a:br>
              <a:rPr lang="de-DE" sz="2800" dirty="0"/>
            </a:br>
            <a:endParaRPr lang="de-DE" sz="2800" dirty="0"/>
          </a:p>
        </p:txBody>
      </p:sp>
      <p:sp>
        <p:nvSpPr>
          <p:cNvPr id="5" name="Rechteck 4"/>
          <p:cNvSpPr/>
          <p:nvPr/>
        </p:nvSpPr>
        <p:spPr bwMode="auto">
          <a:xfrm>
            <a:off x="6676668" y="4641966"/>
            <a:ext cx="1911029" cy="257527"/>
          </a:xfrm>
          <a:prstGeom prst="rect">
            <a:avLst/>
          </a:prstGeom>
          <a:solidFill>
            <a:srgbClr val="FF000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7" name="Textfeld 6"/>
          <p:cNvSpPr txBox="1"/>
          <p:nvPr/>
        </p:nvSpPr>
        <p:spPr bwMode="auto">
          <a:xfrm>
            <a:off x="6835493" y="4573085"/>
            <a:ext cx="1593376" cy="369332"/>
          </a:xfrm>
          <a:prstGeom prst="rect">
            <a:avLst/>
          </a:prstGeom>
          <a:noFill/>
        </p:spPr>
        <p:txBody>
          <a:bodyPr wrap="square" rtlCol="0">
            <a:spAutoFit/>
          </a:bodyPr>
          <a:lstStyle/>
          <a:p>
            <a:pPr algn="ctr">
              <a:defRPr/>
            </a:pPr>
            <a:r>
              <a:rPr lang="de-DE" b="1">
                <a:latin typeface="+mj-lt"/>
              </a:rPr>
              <a:t>Blut</a:t>
            </a:r>
            <a:endParaRPr/>
          </a:p>
        </p:txBody>
      </p:sp>
      <p:sp>
        <p:nvSpPr>
          <p:cNvPr id="14363" name="Rechteck 14362"/>
          <p:cNvSpPr/>
          <p:nvPr/>
        </p:nvSpPr>
        <p:spPr bwMode="auto">
          <a:xfrm>
            <a:off x="7105331" y="5122877"/>
            <a:ext cx="1911029" cy="257527"/>
          </a:xfrm>
          <a:prstGeom prst="rect">
            <a:avLst/>
          </a:prstGeom>
          <a:solidFill>
            <a:srgbClr val="92D05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FFFF00"/>
              </a:solidFill>
            </a:endParaRPr>
          </a:p>
        </p:txBody>
      </p:sp>
      <p:sp>
        <p:nvSpPr>
          <p:cNvPr id="14366" name="Textfeld 14365"/>
          <p:cNvSpPr txBox="1"/>
          <p:nvPr/>
        </p:nvSpPr>
        <p:spPr bwMode="auto">
          <a:xfrm>
            <a:off x="7264155" y="5053998"/>
            <a:ext cx="1593376" cy="369332"/>
          </a:xfrm>
          <a:prstGeom prst="rect">
            <a:avLst/>
          </a:prstGeom>
          <a:noFill/>
        </p:spPr>
        <p:txBody>
          <a:bodyPr wrap="square" rtlCol="0">
            <a:spAutoFit/>
          </a:bodyPr>
          <a:lstStyle/>
          <a:p>
            <a:pPr algn="ctr">
              <a:defRPr/>
            </a:pPr>
            <a:r>
              <a:rPr lang="de-DE" b="1">
                <a:latin typeface="+mj-lt"/>
              </a:rPr>
              <a:t>Microbiom</a:t>
            </a:r>
            <a:endParaRPr/>
          </a:p>
        </p:txBody>
      </p:sp>
      <p:sp>
        <p:nvSpPr>
          <p:cNvPr id="14367" name="Rechteck 14366"/>
          <p:cNvSpPr/>
          <p:nvPr/>
        </p:nvSpPr>
        <p:spPr bwMode="auto">
          <a:xfrm>
            <a:off x="7531544" y="5570209"/>
            <a:ext cx="1911029" cy="257527"/>
          </a:xfrm>
          <a:prstGeom prst="rect">
            <a:avLst/>
          </a:prstGeom>
          <a:solidFill>
            <a:srgbClr val="FF000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4368" name="Textfeld 14367"/>
          <p:cNvSpPr txBox="1"/>
          <p:nvPr/>
        </p:nvSpPr>
        <p:spPr bwMode="auto">
          <a:xfrm>
            <a:off x="7690369" y="5501329"/>
            <a:ext cx="1593376" cy="369332"/>
          </a:xfrm>
          <a:prstGeom prst="rect">
            <a:avLst/>
          </a:prstGeom>
          <a:noFill/>
        </p:spPr>
        <p:txBody>
          <a:bodyPr wrap="square" rtlCol="0">
            <a:spAutoFit/>
          </a:bodyPr>
          <a:lstStyle/>
          <a:p>
            <a:pPr algn="ctr">
              <a:defRPr/>
            </a:pPr>
            <a:r>
              <a:rPr lang="de-DE" b="1">
                <a:latin typeface="+mj-lt"/>
              </a:rPr>
              <a:t>Genetik</a:t>
            </a:r>
            <a:endParaRPr/>
          </a:p>
        </p:txBody>
      </p:sp>
      <p:sp>
        <p:nvSpPr>
          <p:cNvPr id="14370" name="Rechteck 14369"/>
          <p:cNvSpPr/>
          <p:nvPr/>
        </p:nvSpPr>
        <p:spPr bwMode="auto">
          <a:xfrm>
            <a:off x="7794832" y="5962035"/>
            <a:ext cx="1911029" cy="257527"/>
          </a:xfrm>
          <a:prstGeom prst="rect">
            <a:avLst/>
          </a:prstGeom>
          <a:solidFill>
            <a:srgbClr val="FF000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solidFill>
                <a:srgbClr val="FF0000"/>
              </a:solidFill>
            </a:endParaRPr>
          </a:p>
        </p:txBody>
      </p:sp>
      <p:sp>
        <p:nvSpPr>
          <p:cNvPr id="14373" name="Textfeld 14372"/>
          <p:cNvSpPr txBox="1"/>
          <p:nvPr/>
        </p:nvSpPr>
        <p:spPr bwMode="auto">
          <a:xfrm>
            <a:off x="7953656" y="5893155"/>
            <a:ext cx="1593376" cy="369332"/>
          </a:xfrm>
          <a:prstGeom prst="rect">
            <a:avLst/>
          </a:prstGeom>
          <a:noFill/>
        </p:spPr>
        <p:txBody>
          <a:bodyPr wrap="square" rtlCol="0">
            <a:spAutoFit/>
          </a:bodyPr>
          <a:lstStyle/>
          <a:p>
            <a:pPr algn="ctr">
              <a:defRPr/>
            </a:pPr>
            <a:r>
              <a:rPr lang="de-DE" b="1">
                <a:latin typeface="+mj-lt"/>
              </a:rPr>
              <a:t>Zyklus</a:t>
            </a:r>
            <a:endParaRPr/>
          </a:p>
        </p:txBody>
      </p:sp>
      <p:sp>
        <p:nvSpPr>
          <p:cNvPr id="14374" name="Rechteck 14373"/>
          <p:cNvSpPr/>
          <p:nvPr/>
        </p:nvSpPr>
        <p:spPr bwMode="auto">
          <a:xfrm>
            <a:off x="4482595" y="2054061"/>
            <a:ext cx="2540120" cy="257527"/>
          </a:xfrm>
          <a:prstGeom prst="rect">
            <a:avLst/>
          </a:prstGeom>
          <a:solidFill>
            <a:srgbClr val="92D05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4375" name="Textfeld 14374"/>
          <p:cNvSpPr txBox="1"/>
          <p:nvPr/>
        </p:nvSpPr>
        <p:spPr bwMode="auto">
          <a:xfrm>
            <a:off x="4480367" y="1985182"/>
            <a:ext cx="2401320" cy="369332"/>
          </a:xfrm>
          <a:prstGeom prst="rect">
            <a:avLst/>
          </a:prstGeom>
          <a:noFill/>
        </p:spPr>
        <p:txBody>
          <a:bodyPr wrap="square" rtlCol="0">
            <a:spAutoFit/>
          </a:bodyPr>
          <a:lstStyle/>
          <a:p>
            <a:pPr algn="ctr">
              <a:defRPr/>
            </a:pPr>
            <a:r>
              <a:rPr lang="de-DE" b="1">
                <a:latin typeface="+mj-lt"/>
              </a:rPr>
              <a:t>Sportbezogener Stress</a:t>
            </a:r>
            <a:endParaRPr/>
          </a:p>
        </p:txBody>
      </p:sp>
      <p:sp>
        <p:nvSpPr>
          <p:cNvPr id="14376" name="Rechteck 14375"/>
          <p:cNvSpPr/>
          <p:nvPr/>
        </p:nvSpPr>
        <p:spPr bwMode="auto">
          <a:xfrm>
            <a:off x="4857547" y="2487761"/>
            <a:ext cx="2540120" cy="257527"/>
          </a:xfrm>
          <a:prstGeom prst="rect">
            <a:avLst/>
          </a:prstGeom>
          <a:solidFill>
            <a:srgbClr val="FFFF0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4377" name="Textfeld 14376"/>
          <p:cNvSpPr txBox="1"/>
          <p:nvPr/>
        </p:nvSpPr>
        <p:spPr bwMode="auto">
          <a:xfrm>
            <a:off x="5016370" y="2418882"/>
            <a:ext cx="2117439" cy="369332"/>
          </a:xfrm>
          <a:prstGeom prst="rect">
            <a:avLst/>
          </a:prstGeom>
          <a:noFill/>
        </p:spPr>
        <p:txBody>
          <a:bodyPr wrap="square" rtlCol="0">
            <a:spAutoFit/>
          </a:bodyPr>
          <a:lstStyle/>
          <a:p>
            <a:pPr algn="ctr">
              <a:defRPr/>
            </a:pPr>
            <a:r>
              <a:rPr lang="de-DE" b="1">
                <a:latin typeface="+mj-lt"/>
              </a:rPr>
              <a:t>Drop-Out-Gedanken</a:t>
            </a:r>
            <a:endParaRPr/>
          </a:p>
        </p:txBody>
      </p:sp>
      <p:sp>
        <p:nvSpPr>
          <p:cNvPr id="14378" name="Rechteck 14377"/>
          <p:cNvSpPr/>
          <p:nvPr/>
        </p:nvSpPr>
        <p:spPr bwMode="auto">
          <a:xfrm>
            <a:off x="5118641" y="2961670"/>
            <a:ext cx="4164203" cy="257527"/>
          </a:xfrm>
          <a:prstGeom prst="rect">
            <a:avLst/>
          </a:prstGeom>
          <a:solidFill>
            <a:srgbClr val="FF000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4379" name="Textfeld 14378"/>
          <p:cNvSpPr txBox="1"/>
          <p:nvPr/>
        </p:nvSpPr>
        <p:spPr bwMode="auto">
          <a:xfrm>
            <a:off x="4989008" y="2917738"/>
            <a:ext cx="4164203" cy="369332"/>
          </a:xfrm>
          <a:prstGeom prst="rect">
            <a:avLst/>
          </a:prstGeom>
          <a:noFill/>
        </p:spPr>
        <p:txBody>
          <a:bodyPr wrap="square" rtlCol="0">
            <a:spAutoFit/>
          </a:bodyPr>
          <a:lstStyle/>
          <a:p>
            <a:pPr algn="ctr">
              <a:defRPr/>
            </a:pPr>
            <a:r>
              <a:rPr lang="de-DE" b="1" dirty="0">
                <a:latin typeface="+mj-lt"/>
              </a:rPr>
              <a:t>Fehlende soziale Unterstützung im Sport</a:t>
            </a:r>
            <a:endParaRPr dirty="0"/>
          </a:p>
        </p:txBody>
      </p:sp>
      <p:sp>
        <p:nvSpPr>
          <p:cNvPr id="14380" name="Rechteck 14379"/>
          <p:cNvSpPr/>
          <p:nvPr/>
        </p:nvSpPr>
        <p:spPr bwMode="auto">
          <a:xfrm>
            <a:off x="5543639" y="3365846"/>
            <a:ext cx="3413576" cy="257527"/>
          </a:xfrm>
          <a:prstGeom prst="rect">
            <a:avLst/>
          </a:prstGeom>
          <a:solidFill>
            <a:srgbClr val="FFFF0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4381" name="Textfeld 14380"/>
          <p:cNvSpPr txBox="1"/>
          <p:nvPr/>
        </p:nvSpPr>
        <p:spPr bwMode="auto">
          <a:xfrm>
            <a:off x="5550940" y="3296966"/>
            <a:ext cx="3406275" cy="369332"/>
          </a:xfrm>
          <a:prstGeom prst="rect">
            <a:avLst/>
          </a:prstGeom>
          <a:noFill/>
        </p:spPr>
        <p:txBody>
          <a:bodyPr wrap="square" rtlCol="0">
            <a:spAutoFit/>
          </a:bodyPr>
          <a:lstStyle/>
          <a:p>
            <a:pPr algn="ctr">
              <a:defRPr/>
            </a:pPr>
            <a:r>
              <a:rPr lang="de-DE" b="1">
                <a:latin typeface="+mj-lt"/>
              </a:rPr>
              <a:t>Sportbezogene Unzufriedenheit</a:t>
            </a:r>
            <a:endParaRPr/>
          </a:p>
        </p:txBody>
      </p:sp>
      <p:sp>
        <p:nvSpPr>
          <p:cNvPr id="14382" name="Rechteck 14381"/>
          <p:cNvSpPr/>
          <p:nvPr/>
        </p:nvSpPr>
        <p:spPr bwMode="auto">
          <a:xfrm>
            <a:off x="5861019" y="3783626"/>
            <a:ext cx="2876764" cy="257527"/>
          </a:xfrm>
          <a:prstGeom prst="rect">
            <a:avLst/>
          </a:prstGeom>
          <a:solidFill>
            <a:schemeClr val="bg1">
              <a:lumMod val="75000"/>
              <a:alpha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4383" name="Textfeld 14382"/>
          <p:cNvSpPr txBox="1"/>
          <p:nvPr/>
        </p:nvSpPr>
        <p:spPr bwMode="auto">
          <a:xfrm>
            <a:off x="5872453" y="3714747"/>
            <a:ext cx="2863569" cy="369332"/>
          </a:xfrm>
          <a:prstGeom prst="rect">
            <a:avLst/>
          </a:prstGeom>
          <a:noFill/>
        </p:spPr>
        <p:txBody>
          <a:bodyPr wrap="square" rtlCol="0">
            <a:spAutoFit/>
          </a:bodyPr>
          <a:lstStyle/>
          <a:p>
            <a:pPr algn="ctr">
              <a:defRPr/>
            </a:pPr>
            <a:r>
              <a:rPr lang="de-DE" b="1">
                <a:latin typeface="+mj-lt"/>
              </a:rPr>
              <a:t>Finanzielle Unsicherheit</a:t>
            </a:r>
            <a:endParaRPr/>
          </a:p>
        </p:txBody>
      </p:sp>
      <p:sp>
        <p:nvSpPr>
          <p:cNvPr id="14386" name="Rechteck 14385"/>
          <p:cNvSpPr/>
          <p:nvPr/>
        </p:nvSpPr>
        <p:spPr bwMode="auto">
          <a:xfrm>
            <a:off x="6293155" y="4172591"/>
            <a:ext cx="1911029" cy="257527"/>
          </a:xfrm>
          <a:prstGeom prst="rect">
            <a:avLst/>
          </a:prstGeom>
          <a:solidFill>
            <a:srgbClr val="92D05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4387" name="Textfeld 14386"/>
          <p:cNvSpPr txBox="1"/>
          <p:nvPr/>
        </p:nvSpPr>
        <p:spPr bwMode="auto">
          <a:xfrm>
            <a:off x="6451979" y="4103712"/>
            <a:ext cx="1593376" cy="369332"/>
          </a:xfrm>
          <a:prstGeom prst="rect">
            <a:avLst/>
          </a:prstGeom>
          <a:noFill/>
        </p:spPr>
        <p:txBody>
          <a:bodyPr wrap="square" rtlCol="0">
            <a:spAutoFit/>
          </a:bodyPr>
          <a:lstStyle/>
          <a:p>
            <a:pPr algn="ctr">
              <a:defRPr/>
            </a:pPr>
            <a:r>
              <a:rPr lang="de-DE" b="1">
                <a:latin typeface="+mj-lt"/>
              </a:rPr>
              <a:t>Kognition</a:t>
            </a:r>
            <a:endParaRPr/>
          </a:p>
        </p:txBody>
      </p:sp>
      <p:sp>
        <p:nvSpPr>
          <p:cNvPr id="14388" name="Rechteck 14387"/>
          <p:cNvSpPr/>
          <p:nvPr/>
        </p:nvSpPr>
        <p:spPr bwMode="auto">
          <a:xfrm>
            <a:off x="4133898" y="1551986"/>
            <a:ext cx="1911029" cy="257527"/>
          </a:xfrm>
          <a:prstGeom prst="rect">
            <a:avLst/>
          </a:prstGeom>
          <a:solidFill>
            <a:srgbClr val="FF000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14389" name="Textfeld 14388"/>
          <p:cNvSpPr txBox="1"/>
          <p:nvPr/>
        </p:nvSpPr>
        <p:spPr bwMode="auto">
          <a:xfrm>
            <a:off x="4279075" y="1482513"/>
            <a:ext cx="1593376" cy="369332"/>
          </a:xfrm>
          <a:prstGeom prst="rect">
            <a:avLst/>
          </a:prstGeom>
          <a:noFill/>
        </p:spPr>
        <p:txBody>
          <a:bodyPr wrap="square" rtlCol="0">
            <a:spAutoFit/>
          </a:bodyPr>
          <a:lstStyle/>
          <a:p>
            <a:pPr algn="ctr">
              <a:defRPr/>
            </a:pPr>
            <a:r>
              <a:rPr lang="de-DE" b="1">
                <a:latin typeface="+mj-lt"/>
              </a:rPr>
              <a:t>Motorik</a:t>
            </a:r>
            <a:endParaRPr/>
          </a:p>
        </p:txBody>
      </p:sp>
      <p:cxnSp>
        <p:nvCxnSpPr>
          <p:cNvPr id="14443" name="Verbinder: gewinkelt 14442"/>
          <p:cNvCxnSpPr>
            <a:cxnSpLocks/>
          </p:cNvCxnSpPr>
          <p:nvPr/>
        </p:nvCxnSpPr>
        <p:spPr bwMode="auto">
          <a:xfrm rot="16199998" flipH="1">
            <a:off x="4553155" y="2347145"/>
            <a:ext cx="342432" cy="266344"/>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14444" name="Verbinder: gewinkelt 14443"/>
          <p:cNvCxnSpPr>
            <a:cxnSpLocks/>
            <a:endCxn id="14374" idx="1"/>
          </p:cNvCxnSpPr>
          <p:nvPr/>
        </p:nvCxnSpPr>
        <p:spPr bwMode="auto">
          <a:xfrm rot="16199998" flipH="1">
            <a:off x="4234570" y="1934801"/>
            <a:ext cx="361119" cy="134929"/>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14445" name="Verbinder: gewinkelt 14444"/>
          <p:cNvCxnSpPr>
            <a:cxnSpLocks/>
          </p:cNvCxnSpPr>
          <p:nvPr/>
        </p:nvCxnSpPr>
        <p:spPr bwMode="auto">
          <a:xfrm rot="16199998" flipH="1">
            <a:off x="6372280" y="4473735"/>
            <a:ext cx="342432" cy="266344"/>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14446" name="Verbinder: gewinkelt 14445"/>
          <p:cNvCxnSpPr>
            <a:cxnSpLocks/>
          </p:cNvCxnSpPr>
          <p:nvPr/>
        </p:nvCxnSpPr>
        <p:spPr bwMode="auto">
          <a:xfrm rot="16199998" flipH="1">
            <a:off x="6789932" y="4942075"/>
            <a:ext cx="342432" cy="266344"/>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14447" name="Verbinder: gewinkelt 14446"/>
          <p:cNvCxnSpPr>
            <a:cxnSpLocks/>
            <a:endCxn id="14367" idx="1"/>
          </p:cNvCxnSpPr>
          <p:nvPr/>
        </p:nvCxnSpPr>
        <p:spPr bwMode="auto">
          <a:xfrm rot="16199998" flipH="1">
            <a:off x="7228807" y="5396235"/>
            <a:ext cx="317055" cy="288420"/>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14448" name="Verbinder: gewinkelt 14447"/>
          <p:cNvCxnSpPr>
            <a:cxnSpLocks/>
          </p:cNvCxnSpPr>
          <p:nvPr/>
        </p:nvCxnSpPr>
        <p:spPr bwMode="auto">
          <a:xfrm rot="16199998" flipH="1">
            <a:off x="7559997" y="5855647"/>
            <a:ext cx="274587" cy="203515"/>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14449" name="Verbinder: gewinkelt 14448"/>
          <p:cNvCxnSpPr>
            <a:cxnSpLocks/>
          </p:cNvCxnSpPr>
          <p:nvPr/>
        </p:nvCxnSpPr>
        <p:spPr bwMode="auto">
          <a:xfrm rot="16199998" flipH="1">
            <a:off x="4848454" y="2823960"/>
            <a:ext cx="339439" cy="198504"/>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14451" name="Verbinder: gewinkelt 14450"/>
          <p:cNvCxnSpPr>
            <a:cxnSpLocks/>
            <a:endCxn id="14380" idx="1"/>
          </p:cNvCxnSpPr>
          <p:nvPr/>
        </p:nvCxnSpPr>
        <p:spPr bwMode="auto">
          <a:xfrm rot="16199998" flipH="1">
            <a:off x="5281242" y="3232211"/>
            <a:ext cx="264708" cy="260088"/>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14453" name="Verbinder: gewinkelt 14452"/>
          <p:cNvCxnSpPr>
            <a:cxnSpLocks/>
            <a:endCxn id="14382" idx="1"/>
          </p:cNvCxnSpPr>
          <p:nvPr/>
        </p:nvCxnSpPr>
        <p:spPr bwMode="auto">
          <a:xfrm rot="16199998" flipH="1">
            <a:off x="5610399" y="3661771"/>
            <a:ext cx="294243" cy="206996"/>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14455" name="Verbinder: gewinkelt 14454"/>
          <p:cNvCxnSpPr>
            <a:cxnSpLocks/>
            <a:endCxn id="14386" idx="1"/>
          </p:cNvCxnSpPr>
          <p:nvPr/>
        </p:nvCxnSpPr>
        <p:spPr bwMode="auto">
          <a:xfrm rot="16199998" flipH="1">
            <a:off x="6040909" y="4049109"/>
            <a:ext cx="258359" cy="246135"/>
          </a:xfrm>
          <a:prstGeom prst="bent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14457" name="Gerade Verbindung mit Pfeil 14456"/>
          <p:cNvCxnSpPr>
            <a:cxnSpLocks/>
          </p:cNvCxnSpPr>
          <p:nvPr/>
        </p:nvCxnSpPr>
        <p:spPr bwMode="auto">
          <a:xfrm>
            <a:off x="6044927" y="1703103"/>
            <a:ext cx="761879"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4458" name="Textfeld 14457"/>
          <p:cNvSpPr txBox="1"/>
          <p:nvPr/>
        </p:nvSpPr>
        <p:spPr bwMode="auto">
          <a:xfrm>
            <a:off x="6170087" y="1475074"/>
            <a:ext cx="501279" cy="261610"/>
          </a:xfrm>
          <a:prstGeom prst="rect">
            <a:avLst/>
          </a:prstGeom>
          <a:noFill/>
        </p:spPr>
        <p:txBody>
          <a:bodyPr wrap="square" rtlCol="0">
            <a:spAutoFit/>
          </a:bodyPr>
          <a:lstStyle/>
          <a:p>
            <a:pPr>
              <a:defRPr/>
            </a:pPr>
            <a:r>
              <a:rPr lang="de-DE" sz="1100" b="1">
                <a:latin typeface="+mj-lt"/>
              </a:rPr>
              <a:t>Ja</a:t>
            </a:r>
            <a:endParaRPr/>
          </a:p>
        </p:txBody>
      </p:sp>
      <p:cxnSp>
        <p:nvCxnSpPr>
          <p:cNvPr id="14459" name="Gerade Verbindung mit Pfeil 14458"/>
          <p:cNvCxnSpPr>
            <a:cxnSpLocks/>
          </p:cNvCxnSpPr>
          <p:nvPr/>
        </p:nvCxnSpPr>
        <p:spPr bwMode="auto">
          <a:xfrm>
            <a:off x="7024942" y="2177587"/>
            <a:ext cx="761879"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4460" name="Textfeld 14459"/>
          <p:cNvSpPr txBox="1"/>
          <p:nvPr/>
        </p:nvSpPr>
        <p:spPr bwMode="auto">
          <a:xfrm>
            <a:off x="7196014" y="1953740"/>
            <a:ext cx="501279" cy="261610"/>
          </a:xfrm>
          <a:prstGeom prst="rect">
            <a:avLst/>
          </a:prstGeom>
          <a:noFill/>
        </p:spPr>
        <p:txBody>
          <a:bodyPr wrap="square" rtlCol="0">
            <a:spAutoFit/>
          </a:bodyPr>
          <a:lstStyle/>
          <a:p>
            <a:pPr>
              <a:defRPr/>
            </a:pPr>
            <a:r>
              <a:rPr lang="de-DE" sz="1100" b="1">
                <a:latin typeface="+mj-lt"/>
              </a:rPr>
              <a:t>Ja</a:t>
            </a:r>
            <a:endParaRPr/>
          </a:p>
        </p:txBody>
      </p:sp>
      <p:cxnSp>
        <p:nvCxnSpPr>
          <p:cNvPr id="14465" name="Gerade Verbindung mit Pfeil 14464"/>
          <p:cNvCxnSpPr>
            <a:cxnSpLocks/>
          </p:cNvCxnSpPr>
          <p:nvPr/>
        </p:nvCxnSpPr>
        <p:spPr bwMode="auto">
          <a:xfrm>
            <a:off x="7397668" y="2607256"/>
            <a:ext cx="332585" cy="0"/>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14466" name="Gerade Verbindung mit Pfeil 14465"/>
          <p:cNvCxnSpPr>
            <a:cxnSpLocks/>
          </p:cNvCxnSpPr>
          <p:nvPr/>
        </p:nvCxnSpPr>
        <p:spPr bwMode="auto">
          <a:xfrm flipV="1">
            <a:off x="9294309" y="3066097"/>
            <a:ext cx="344967" cy="7675"/>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18" name="Gerade Verbindung mit Pfeil 17"/>
          <p:cNvCxnSpPr>
            <a:cxnSpLocks/>
          </p:cNvCxnSpPr>
          <p:nvPr/>
        </p:nvCxnSpPr>
        <p:spPr bwMode="auto">
          <a:xfrm>
            <a:off x="8736023" y="6233705"/>
            <a:ext cx="1760" cy="2017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7" name="Textfeld 26"/>
          <p:cNvSpPr txBox="1"/>
          <p:nvPr/>
        </p:nvSpPr>
        <p:spPr bwMode="auto">
          <a:xfrm>
            <a:off x="7795917" y="6428023"/>
            <a:ext cx="2043835" cy="261610"/>
          </a:xfrm>
          <a:prstGeom prst="rect">
            <a:avLst/>
          </a:prstGeom>
          <a:noFill/>
        </p:spPr>
        <p:txBody>
          <a:bodyPr wrap="square" rtlCol="0">
            <a:spAutoFit/>
          </a:bodyPr>
          <a:lstStyle/>
          <a:p>
            <a:pPr>
              <a:defRPr/>
            </a:pPr>
            <a:r>
              <a:rPr lang="de-DE" sz="1100" b="1">
                <a:latin typeface="+mj-lt"/>
              </a:rPr>
              <a:t>Keine Intervention benötigt</a:t>
            </a:r>
            <a:endParaRPr/>
          </a:p>
        </p:txBody>
      </p:sp>
      <p:cxnSp>
        <p:nvCxnSpPr>
          <p:cNvPr id="14" name="Gerade Verbindung mit Pfeil 13"/>
          <p:cNvCxnSpPr>
            <a:cxnSpLocks/>
          </p:cNvCxnSpPr>
          <p:nvPr/>
        </p:nvCxnSpPr>
        <p:spPr bwMode="auto">
          <a:xfrm flipV="1">
            <a:off x="8949342" y="3473959"/>
            <a:ext cx="344967" cy="7675"/>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15" name="Gerade Verbindung mit Pfeil 14"/>
          <p:cNvCxnSpPr>
            <a:cxnSpLocks/>
          </p:cNvCxnSpPr>
          <p:nvPr/>
        </p:nvCxnSpPr>
        <p:spPr bwMode="auto">
          <a:xfrm flipV="1">
            <a:off x="8736023" y="3899413"/>
            <a:ext cx="344967" cy="7675"/>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16" name="Gerade Verbindung mit Pfeil 15"/>
          <p:cNvCxnSpPr>
            <a:cxnSpLocks/>
          </p:cNvCxnSpPr>
          <p:nvPr/>
        </p:nvCxnSpPr>
        <p:spPr bwMode="auto">
          <a:xfrm flipV="1">
            <a:off x="8213850" y="4288377"/>
            <a:ext cx="344967" cy="7675"/>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17" name="Gerade Verbindung mit Pfeil 16"/>
          <p:cNvCxnSpPr>
            <a:cxnSpLocks/>
          </p:cNvCxnSpPr>
          <p:nvPr/>
        </p:nvCxnSpPr>
        <p:spPr bwMode="auto">
          <a:xfrm flipV="1">
            <a:off x="8604374" y="4768093"/>
            <a:ext cx="344967" cy="7675"/>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19" name="Gerade Verbindung mit Pfeil 18"/>
          <p:cNvCxnSpPr>
            <a:cxnSpLocks/>
          </p:cNvCxnSpPr>
          <p:nvPr/>
        </p:nvCxnSpPr>
        <p:spPr bwMode="auto">
          <a:xfrm flipV="1">
            <a:off x="9027367" y="5230989"/>
            <a:ext cx="344967" cy="7675"/>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20" name="Gerade Verbindung mit Pfeil 19"/>
          <p:cNvCxnSpPr>
            <a:cxnSpLocks/>
          </p:cNvCxnSpPr>
          <p:nvPr/>
        </p:nvCxnSpPr>
        <p:spPr bwMode="auto">
          <a:xfrm flipV="1">
            <a:off x="9442571" y="5678321"/>
            <a:ext cx="344967" cy="7675"/>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cxnSp>
        <p:nvCxnSpPr>
          <p:cNvPr id="21" name="Gerade Verbindung mit Pfeil 20"/>
          <p:cNvCxnSpPr>
            <a:cxnSpLocks/>
          </p:cNvCxnSpPr>
          <p:nvPr/>
        </p:nvCxnSpPr>
        <p:spPr bwMode="auto">
          <a:xfrm flipV="1">
            <a:off x="9687666" y="6093165"/>
            <a:ext cx="344967" cy="7675"/>
          </a:xfrm>
          <a:prstGeom prst="straightConnector1">
            <a:avLst/>
          </a:prstGeom>
          <a:ln w="19050">
            <a:prstDash val="dash"/>
            <a:tailEnd type="triangle"/>
          </a:ln>
        </p:spPr>
        <p:style>
          <a:lnRef idx="1">
            <a:schemeClr val="dk1"/>
          </a:lnRef>
          <a:fillRef idx="0">
            <a:schemeClr val="dk1"/>
          </a:fillRef>
          <a:effectRef idx="0">
            <a:schemeClr val="dk1"/>
          </a:effectRef>
          <a:fontRef idx="minor">
            <a:schemeClr val="tx1"/>
          </a:fontRef>
        </p:style>
      </p:cxnSp>
      <p:sp>
        <p:nvSpPr>
          <p:cNvPr id="8" name="Rechteck 7"/>
          <p:cNvSpPr/>
          <p:nvPr/>
        </p:nvSpPr>
        <p:spPr bwMode="auto">
          <a:xfrm>
            <a:off x="4817661" y="4632867"/>
            <a:ext cx="646761" cy="257527"/>
          </a:xfrm>
          <a:prstGeom prst="rect">
            <a:avLst/>
          </a:prstGeom>
          <a:solidFill>
            <a:srgbClr val="FFFF0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b="1">
                <a:solidFill>
                  <a:schemeClr val="tx1"/>
                </a:solidFill>
                <a:latin typeface="+mj-lt"/>
              </a:rPr>
              <a:t>B12</a:t>
            </a:r>
            <a:endParaRPr/>
          </a:p>
        </p:txBody>
      </p:sp>
      <p:sp>
        <p:nvSpPr>
          <p:cNvPr id="9" name="Rechteck 8"/>
          <p:cNvSpPr/>
          <p:nvPr/>
        </p:nvSpPr>
        <p:spPr bwMode="auto">
          <a:xfrm>
            <a:off x="5463655" y="4628990"/>
            <a:ext cx="820035" cy="257527"/>
          </a:xfrm>
          <a:prstGeom prst="rect">
            <a:avLst/>
          </a:prstGeom>
          <a:solidFill>
            <a:srgbClr val="FF000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b="1">
                <a:solidFill>
                  <a:schemeClr val="tx1"/>
                </a:solidFill>
                <a:latin typeface="+mj-lt"/>
              </a:rPr>
              <a:t>Vit D</a:t>
            </a:r>
            <a:endParaRPr/>
          </a:p>
        </p:txBody>
      </p:sp>
      <p:sp>
        <p:nvSpPr>
          <p:cNvPr id="28" name="Rechteck 27"/>
          <p:cNvSpPr/>
          <p:nvPr/>
        </p:nvSpPr>
        <p:spPr bwMode="auto">
          <a:xfrm>
            <a:off x="3061649" y="1561279"/>
            <a:ext cx="839147" cy="257527"/>
          </a:xfrm>
          <a:prstGeom prst="rect">
            <a:avLst/>
          </a:prstGeom>
          <a:solidFill>
            <a:srgbClr val="FF000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b="1">
                <a:solidFill>
                  <a:schemeClr val="tx1"/>
                </a:solidFill>
                <a:latin typeface="+mj-lt"/>
              </a:rPr>
              <a:t>HAST</a:t>
            </a:r>
            <a:endParaRPr/>
          </a:p>
        </p:txBody>
      </p:sp>
      <p:sp>
        <p:nvSpPr>
          <p:cNvPr id="30" name="Rechteck 29"/>
          <p:cNvSpPr/>
          <p:nvPr/>
        </p:nvSpPr>
        <p:spPr bwMode="auto">
          <a:xfrm>
            <a:off x="4063539" y="3765373"/>
            <a:ext cx="1480101" cy="257527"/>
          </a:xfrm>
          <a:prstGeom prst="rect">
            <a:avLst/>
          </a:prstGeom>
          <a:solidFill>
            <a:schemeClr val="bg1">
              <a:lumMod val="85000"/>
              <a:alpha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b="1">
                <a:solidFill>
                  <a:schemeClr val="tx1"/>
                </a:solidFill>
                <a:latin typeface="+mj-lt"/>
              </a:rPr>
              <a:t>Keine Angaben</a:t>
            </a:r>
            <a:endParaRPr/>
          </a:p>
        </p:txBody>
      </p:sp>
      <p:sp>
        <p:nvSpPr>
          <p:cNvPr id="31" name="Rechteck 30"/>
          <p:cNvSpPr/>
          <p:nvPr/>
        </p:nvSpPr>
        <p:spPr bwMode="auto">
          <a:xfrm>
            <a:off x="5654023" y="5112995"/>
            <a:ext cx="1082011" cy="257527"/>
          </a:xfrm>
          <a:prstGeom prst="rect">
            <a:avLst/>
          </a:prstGeom>
          <a:solidFill>
            <a:srgbClr val="92D05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b="1">
                <a:solidFill>
                  <a:schemeClr val="tx1"/>
                </a:solidFill>
                <a:latin typeface="+mj-lt"/>
              </a:rPr>
              <a:t>FB/R 2,2</a:t>
            </a:r>
            <a:endParaRPr/>
          </a:p>
        </p:txBody>
      </p:sp>
      <p:sp>
        <p:nvSpPr>
          <p:cNvPr id="14336" name="Rechteck 14335"/>
          <p:cNvSpPr/>
          <p:nvPr/>
        </p:nvSpPr>
        <p:spPr bwMode="auto">
          <a:xfrm>
            <a:off x="4434159" y="5114863"/>
            <a:ext cx="1219864" cy="257527"/>
          </a:xfrm>
          <a:prstGeom prst="rect">
            <a:avLst/>
          </a:prstGeom>
          <a:solidFill>
            <a:srgbClr val="92D05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b="1">
                <a:solidFill>
                  <a:schemeClr val="tx1"/>
                </a:solidFill>
                <a:latin typeface="+mj-lt"/>
              </a:rPr>
              <a:t>Shannon 6,92</a:t>
            </a:r>
            <a:endParaRPr/>
          </a:p>
        </p:txBody>
      </p:sp>
      <p:sp>
        <p:nvSpPr>
          <p:cNvPr id="14337" name="Rechteck 14336"/>
          <p:cNvSpPr/>
          <p:nvPr/>
        </p:nvSpPr>
        <p:spPr bwMode="auto">
          <a:xfrm>
            <a:off x="6083289" y="5558571"/>
            <a:ext cx="905083" cy="257527"/>
          </a:xfrm>
          <a:prstGeom prst="rect">
            <a:avLst/>
          </a:prstGeom>
          <a:solidFill>
            <a:srgbClr val="92D05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b="1">
                <a:solidFill>
                  <a:schemeClr val="tx1"/>
                </a:solidFill>
                <a:latin typeface="+mj-lt"/>
              </a:rPr>
              <a:t>P 75,00</a:t>
            </a:r>
            <a:endParaRPr/>
          </a:p>
        </p:txBody>
      </p:sp>
      <p:sp>
        <p:nvSpPr>
          <p:cNvPr id="14338" name="Rechteck 14337"/>
          <p:cNvSpPr/>
          <p:nvPr/>
        </p:nvSpPr>
        <p:spPr bwMode="auto">
          <a:xfrm>
            <a:off x="5270840" y="5560438"/>
            <a:ext cx="813637" cy="257527"/>
          </a:xfrm>
          <a:prstGeom prst="rect">
            <a:avLst/>
          </a:prstGeom>
          <a:solidFill>
            <a:srgbClr val="FF000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b="1">
                <a:solidFill>
                  <a:schemeClr val="tx1"/>
                </a:solidFill>
                <a:latin typeface="+mj-lt"/>
              </a:rPr>
              <a:t>E 41,67</a:t>
            </a:r>
            <a:endParaRPr/>
          </a:p>
        </p:txBody>
      </p:sp>
      <p:sp>
        <p:nvSpPr>
          <p:cNvPr id="14339" name="Rechteck 14338"/>
          <p:cNvSpPr/>
          <p:nvPr/>
        </p:nvSpPr>
        <p:spPr bwMode="auto">
          <a:xfrm>
            <a:off x="2775045" y="5869065"/>
            <a:ext cx="4608219" cy="531363"/>
          </a:xfrm>
          <a:prstGeom prst="rect">
            <a:avLst/>
          </a:prstGeom>
          <a:solidFill>
            <a:srgbClr val="FF000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200" b="1">
                <a:solidFill>
                  <a:schemeClr val="tx1"/>
                </a:solidFill>
                <a:latin typeface="+mj-lt"/>
              </a:rPr>
              <a:t>Während: Bauch-/ Unterleibsschmerzen,</a:t>
            </a:r>
            <a:br>
              <a:rPr lang="de-DE" sz="1200" b="1">
                <a:solidFill>
                  <a:schemeClr val="tx1"/>
                </a:solidFill>
                <a:latin typeface="+mj-lt"/>
              </a:rPr>
            </a:br>
            <a:r>
              <a:rPr lang="de-DE" sz="1200" b="1">
                <a:solidFill>
                  <a:schemeClr val="tx1"/>
                </a:solidFill>
                <a:latin typeface="+mj-lt"/>
              </a:rPr>
              <a:t>Müde/ Schwäche, verminderte Leistungsfähigkeit (subjektiv)</a:t>
            </a:r>
            <a:endParaRPr sz="1600"/>
          </a:p>
        </p:txBody>
      </p:sp>
      <p:sp>
        <p:nvSpPr>
          <p:cNvPr id="14340" name="Rechteck 14339"/>
          <p:cNvSpPr/>
          <p:nvPr/>
        </p:nvSpPr>
        <p:spPr bwMode="auto">
          <a:xfrm>
            <a:off x="2775045" y="6392414"/>
            <a:ext cx="4608219" cy="257527"/>
          </a:xfrm>
          <a:prstGeom prst="rect">
            <a:avLst/>
          </a:prstGeom>
          <a:solidFill>
            <a:srgbClr val="92D05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b="1">
                <a:solidFill>
                  <a:schemeClr val="tx1"/>
                </a:solidFill>
                <a:latin typeface="+mj-lt"/>
              </a:rPr>
              <a:t>Regelmäßigkeit</a:t>
            </a:r>
            <a:endParaRPr/>
          </a:p>
        </p:txBody>
      </p:sp>
      <p:cxnSp>
        <p:nvCxnSpPr>
          <p:cNvPr id="14341" name="Gerader Verbinder 14340"/>
          <p:cNvCxnSpPr>
            <a:cxnSpLocks/>
          </p:cNvCxnSpPr>
          <p:nvPr/>
        </p:nvCxnSpPr>
        <p:spPr bwMode="auto">
          <a:xfrm>
            <a:off x="7363122" y="5866549"/>
            <a:ext cx="432679" cy="107795"/>
          </a:xfrm>
          <a:prstGeom prst="line">
            <a:avLst/>
          </a:prstGeom>
        </p:spPr>
        <p:style>
          <a:lnRef idx="1">
            <a:schemeClr val="dk1"/>
          </a:lnRef>
          <a:fillRef idx="0">
            <a:schemeClr val="dk1"/>
          </a:fillRef>
          <a:effectRef idx="0">
            <a:schemeClr val="dk1"/>
          </a:effectRef>
          <a:fontRef idx="minor">
            <a:schemeClr val="tx1"/>
          </a:fontRef>
        </p:style>
      </p:cxnSp>
      <p:cxnSp>
        <p:nvCxnSpPr>
          <p:cNvPr id="14342" name="Gerader Verbinder 14341"/>
          <p:cNvCxnSpPr>
            <a:cxnSpLocks/>
          </p:cNvCxnSpPr>
          <p:nvPr/>
        </p:nvCxnSpPr>
        <p:spPr bwMode="auto">
          <a:xfrm flipV="1">
            <a:off x="7380346" y="6226633"/>
            <a:ext cx="432679" cy="423308"/>
          </a:xfrm>
          <a:prstGeom prst="line">
            <a:avLst/>
          </a:prstGeom>
        </p:spPr>
        <p:style>
          <a:lnRef idx="1">
            <a:schemeClr val="dk1"/>
          </a:lnRef>
          <a:fillRef idx="0">
            <a:schemeClr val="dk1"/>
          </a:fillRef>
          <a:effectRef idx="0">
            <a:schemeClr val="dk1"/>
          </a:effectRef>
          <a:fontRef idx="minor">
            <a:schemeClr val="tx1"/>
          </a:fontRef>
        </p:style>
      </p:cxnSp>
      <p:sp>
        <p:nvSpPr>
          <p:cNvPr id="14347" name="Rechteck 14346"/>
          <p:cNvSpPr/>
          <p:nvPr/>
        </p:nvSpPr>
        <p:spPr bwMode="auto">
          <a:xfrm>
            <a:off x="5208268" y="4161731"/>
            <a:ext cx="646761" cy="257527"/>
          </a:xfrm>
          <a:prstGeom prst="rect">
            <a:avLst/>
          </a:prstGeom>
          <a:solidFill>
            <a:srgbClr val="92D05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b="1">
                <a:solidFill>
                  <a:schemeClr val="tx1"/>
                </a:solidFill>
                <a:latin typeface="+mj-lt"/>
              </a:rPr>
              <a:t>D2R</a:t>
            </a:r>
            <a:endParaRPr/>
          </a:p>
        </p:txBody>
      </p:sp>
      <p:sp>
        <p:nvSpPr>
          <p:cNvPr id="14348" name="Rechteck 14347"/>
          <p:cNvSpPr/>
          <p:nvPr/>
        </p:nvSpPr>
        <p:spPr bwMode="auto">
          <a:xfrm>
            <a:off x="4641421" y="4164633"/>
            <a:ext cx="572057" cy="257527"/>
          </a:xfrm>
          <a:prstGeom prst="rect">
            <a:avLst/>
          </a:prstGeom>
          <a:solidFill>
            <a:srgbClr val="92D050">
              <a:alpha val="40000"/>
            </a:srgb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de-DE" sz="1400" b="1">
                <a:solidFill>
                  <a:schemeClr val="tx1"/>
                </a:solidFill>
                <a:latin typeface="+mj-lt"/>
              </a:rPr>
              <a:t>ZVT</a:t>
            </a:r>
            <a:endParaRPr/>
          </a:p>
        </p:txBody>
      </p:sp>
      <p:sp>
        <p:nvSpPr>
          <p:cNvPr id="67" name="Foliennummernplatzhalter 3"/>
          <p:cNvSpPr txBox="1"/>
          <p:nvPr/>
        </p:nvSpPr>
        <p:spPr bwMode="auto">
          <a:xfrm>
            <a:off x="8610600" y="6356351"/>
            <a:ext cx="2743200" cy="365125"/>
          </a:xfrm>
          <a:prstGeom prst="rect">
            <a:avLst/>
          </a:prstGeom>
        </p:spPr>
        <p:txBody>
          <a:bodyPr vert="horz" lIns="91440" tIns="45720" rIns="91440" bIns="45720" rtlCol="0" anchor="ctr"/>
          <a:lstStyle>
            <a:defPPr>
              <a:defRPr lang="de-DE"/>
            </a:defPPr>
            <a:lvl1pPr marL="0" algn="r" defTabSz="914400">
              <a:defRPr sz="12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fld id="{A6E082F3-582E-854B-B428-11B32D321ECE}" type="slidenum">
              <a:rPr lang="de-DE">
                <a:solidFill>
                  <a:prstClr val="black"/>
                </a:solidFill>
                <a:latin typeface="Calibri"/>
                <a:cs typeface="Arial"/>
              </a:rPr>
              <a:t>13</a:t>
            </a:fld>
            <a:endParaRPr lang="de-DE">
              <a:solidFill>
                <a:prstClr val="black"/>
              </a:solidFill>
              <a:latin typeface="Calibri"/>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8B6AC7-A31C-D537-1EB0-B72B99B091B1}"/>
              </a:ext>
            </a:extLst>
          </p:cNvPr>
          <p:cNvSpPr>
            <a:spLocks noGrp="1"/>
          </p:cNvSpPr>
          <p:nvPr>
            <p:ph type="title"/>
          </p:nvPr>
        </p:nvSpPr>
        <p:spPr>
          <a:xfrm>
            <a:off x="3575050" y="3120983"/>
            <a:ext cx="6623050" cy="553998"/>
          </a:xfrm>
        </p:spPr>
        <p:txBody>
          <a:bodyPr wrap="square" anchor="b">
            <a:normAutofit/>
          </a:bodyPr>
          <a:lstStyle/>
          <a:p>
            <a:r>
              <a:rPr lang="de-DE" dirty="0"/>
              <a:t>Outcomes</a:t>
            </a:r>
          </a:p>
        </p:txBody>
      </p:sp>
    </p:spTree>
    <p:extLst>
      <p:ext uri="{BB962C8B-B14F-4D97-AF65-F5344CB8AC3E}">
        <p14:creationId xmlns:p14="http://schemas.microsoft.com/office/powerpoint/2010/main" val="1038907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a:xfrm>
            <a:off x="239843" y="174765"/>
            <a:ext cx="7712667" cy="1325563"/>
          </a:xfrm>
        </p:spPr>
        <p:txBody>
          <a:bodyPr>
            <a:normAutofit/>
          </a:bodyPr>
          <a:lstStyle/>
          <a:p>
            <a:pPr>
              <a:defRPr/>
            </a:pPr>
            <a:r>
              <a:rPr lang="en-US" sz="3600" dirty="0">
                <a:latin typeface="Montserrat Bold"/>
              </a:rPr>
              <a:t>Genetic aspects using the example of strength/speed</a:t>
            </a:r>
            <a:endParaRPr dirty="0"/>
          </a:p>
        </p:txBody>
      </p:sp>
      <p:pic>
        <p:nvPicPr>
          <p:cNvPr id="7" name="Grafik 6"/>
          <p:cNvPicPr>
            <a:picLocks noChangeAspect="1"/>
          </p:cNvPicPr>
          <p:nvPr/>
        </p:nvPicPr>
        <p:blipFill>
          <a:blip r:embed="rId3"/>
          <a:stretch/>
        </p:blipFill>
        <p:spPr bwMode="auto">
          <a:xfrm>
            <a:off x="2392823" y="1588842"/>
            <a:ext cx="6716995" cy="4981537"/>
          </a:xfrm>
          <a:prstGeom prst="rect">
            <a:avLst/>
          </a:prstGeom>
        </p:spPr>
      </p:pic>
      <p:sp>
        <p:nvSpPr>
          <p:cNvPr id="6" name="Textfeld 5"/>
          <p:cNvSpPr txBox="1"/>
          <p:nvPr/>
        </p:nvSpPr>
        <p:spPr bwMode="auto">
          <a:xfrm>
            <a:off x="9559034" y="2048285"/>
            <a:ext cx="2392823" cy="2031325"/>
          </a:xfrm>
          <a:prstGeom prst="rect">
            <a:avLst/>
          </a:prstGeom>
          <a:noFill/>
        </p:spPr>
        <p:txBody>
          <a:bodyPr wrap="square" rtlCol="0">
            <a:spAutoFit/>
          </a:bodyPr>
          <a:lstStyle/>
          <a:p>
            <a:pPr>
              <a:defRPr/>
            </a:pPr>
            <a:r>
              <a:rPr lang="en-US" b="1" dirty="0"/>
              <a:t>The "power" score (muscular abilities for strength/speed) is slightly higher than that of the general population, but spreads widely.</a:t>
            </a:r>
            <a:endParaRPr b="1" dirty="0"/>
          </a:p>
        </p:txBody>
      </p:sp>
      <p:pic>
        <p:nvPicPr>
          <p:cNvPr id="8" name="Grafik 7"/>
          <p:cNvPicPr>
            <a:picLocks noChangeAspect="1"/>
          </p:cNvPicPr>
          <p:nvPr/>
        </p:nvPicPr>
        <p:blipFill>
          <a:blip r:embed="rId4"/>
          <a:stretch/>
        </p:blipFill>
        <p:spPr bwMode="auto">
          <a:xfrm>
            <a:off x="8838597" y="174765"/>
            <a:ext cx="3070785" cy="79632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 name="TextBox 11"/>
          <p:cNvSpPr txBox="1"/>
          <p:nvPr/>
        </p:nvSpPr>
        <p:spPr bwMode="auto">
          <a:xfrm>
            <a:off x="8671560" y="6386831"/>
            <a:ext cx="2621280" cy="179536"/>
          </a:xfrm>
          <a:prstGeom prst="rect">
            <a:avLst/>
          </a:prstGeom>
        </p:spPr>
        <p:txBody>
          <a:bodyPr lIns="0" tIns="0" rIns="0" bIns="0" rtlCol="0" anchor="t">
            <a:spAutoFit/>
          </a:bodyPr>
          <a:lstStyle/>
          <a:p>
            <a:pPr algn="r">
              <a:lnSpc>
                <a:spcPts val="1440"/>
              </a:lnSpc>
              <a:defRPr/>
            </a:pPr>
            <a:r>
              <a:rPr lang="en-US" sz="1200" spc="11">
                <a:solidFill>
                  <a:srgbClr val="000000"/>
                </a:solidFill>
                <a:latin typeface="TT Rounds Condensed"/>
              </a:rPr>
              <a:t>1</a:t>
            </a:r>
            <a:endParaRPr/>
          </a:p>
        </p:txBody>
      </p:sp>
      <p:sp>
        <p:nvSpPr>
          <p:cNvPr id="13" name="TextBox 13"/>
          <p:cNvSpPr txBox="1"/>
          <p:nvPr/>
        </p:nvSpPr>
        <p:spPr bwMode="auto">
          <a:xfrm>
            <a:off x="1381191" y="487873"/>
            <a:ext cx="7724215" cy="910249"/>
          </a:xfrm>
          <a:prstGeom prst="rect">
            <a:avLst/>
          </a:prstGeom>
        </p:spPr>
        <p:txBody>
          <a:bodyPr wrap="square" lIns="0" tIns="0" rIns="0" bIns="0" rtlCol="0" anchor="t">
            <a:spAutoFit/>
          </a:bodyPr>
          <a:lstStyle/>
          <a:p>
            <a:pPr algn="ctr">
              <a:lnSpc>
                <a:spcPts val="3456"/>
              </a:lnSpc>
              <a:defRPr/>
            </a:pPr>
            <a:r>
              <a:rPr lang="en-US" sz="3600" b="1" dirty="0">
                <a:solidFill>
                  <a:srgbClr val="000000"/>
                </a:solidFill>
                <a:latin typeface="Montserrat Bold"/>
              </a:rPr>
              <a:t>HS Omega-3 Index in Comparison of Disciplines</a:t>
            </a:r>
            <a:endParaRPr sz="3600" b="1" dirty="0"/>
          </a:p>
        </p:txBody>
      </p:sp>
      <p:pic>
        <p:nvPicPr>
          <p:cNvPr id="12" name="Grafik 11"/>
          <p:cNvPicPr>
            <a:picLocks noChangeAspect="1"/>
          </p:cNvPicPr>
          <p:nvPr/>
        </p:nvPicPr>
        <p:blipFill>
          <a:blip r:embed="rId2"/>
          <a:stretch/>
        </p:blipFill>
        <p:spPr bwMode="auto">
          <a:xfrm>
            <a:off x="739165" y="1963363"/>
            <a:ext cx="7029769" cy="3954244"/>
          </a:xfrm>
          <a:prstGeom prst="rect">
            <a:avLst/>
          </a:prstGeom>
        </p:spPr>
      </p:pic>
      <p:sp>
        <p:nvSpPr>
          <p:cNvPr id="8" name="Rechteck 7"/>
          <p:cNvSpPr/>
          <p:nvPr/>
        </p:nvSpPr>
        <p:spPr bwMode="auto">
          <a:xfrm>
            <a:off x="3590134" y="2281465"/>
            <a:ext cx="1228807" cy="292136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Textfeld 5"/>
          <p:cNvSpPr txBox="1"/>
          <p:nvPr/>
        </p:nvSpPr>
        <p:spPr bwMode="auto">
          <a:xfrm>
            <a:off x="7669911" y="3870487"/>
            <a:ext cx="3949435" cy="1477328"/>
          </a:xfrm>
          <a:prstGeom prst="rect">
            <a:avLst/>
          </a:prstGeom>
          <a:noFill/>
        </p:spPr>
        <p:txBody>
          <a:bodyPr wrap="square" rtlCol="0">
            <a:spAutoFit/>
          </a:bodyPr>
          <a:lstStyle/>
          <a:p>
            <a:pPr>
              <a:defRPr/>
            </a:pPr>
            <a:r>
              <a:rPr lang="en-US" b="1" dirty="0"/>
              <a:t>With a targeted index of 8-12, the supply of DEB athletes with omega-3 fatty acids is rather low as it is in the lower third of the sports recorded in </a:t>
            </a:r>
            <a:r>
              <a:rPr lang="en-US" b="1" dirty="0" err="1"/>
              <a:t>in:prove</a:t>
            </a:r>
            <a:r>
              <a:rPr lang="en-US" b="1" dirty="0"/>
              <a:t>.</a:t>
            </a:r>
            <a:endParaRPr b="1" dirty="0"/>
          </a:p>
        </p:txBody>
      </p:sp>
      <p:pic>
        <p:nvPicPr>
          <p:cNvPr id="7" name="Grafik 6"/>
          <p:cNvPicPr>
            <a:picLocks noChangeAspect="1"/>
          </p:cNvPicPr>
          <p:nvPr/>
        </p:nvPicPr>
        <p:blipFill>
          <a:blip r:embed="rId3"/>
          <a:stretch/>
        </p:blipFill>
        <p:spPr bwMode="auto">
          <a:xfrm>
            <a:off x="9253615" y="132369"/>
            <a:ext cx="2741807" cy="711011"/>
          </a:xfrm>
          <a:prstGeom prst="rect">
            <a:avLst/>
          </a:prstGeom>
        </p:spPr>
      </p:pic>
      <p:sp>
        <p:nvSpPr>
          <p:cNvPr id="9" name="Freeform 5"/>
          <p:cNvSpPr/>
          <p:nvPr/>
        </p:nvSpPr>
        <p:spPr bwMode="auto">
          <a:xfrm>
            <a:off x="5243299" y="6343732"/>
            <a:ext cx="1705403" cy="439789"/>
          </a:xfrm>
          <a:custGeom>
            <a:avLst/>
            <a:gdLst/>
            <a:ahLst/>
            <a:cxnLst/>
            <a:rect l="l" t="t" r="r" b="b"/>
            <a:pathLst>
              <a:path w="2558106" h="659684" extrusionOk="0">
                <a:moveTo>
                  <a:pt x="0" y="0"/>
                </a:moveTo>
                <a:lnTo>
                  <a:pt x="2558106" y="0"/>
                </a:lnTo>
                <a:lnTo>
                  <a:pt x="2558106" y="659684"/>
                </a:lnTo>
                <a:lnTo>
                  <a:pt x="0" y="659684"/>
                </a:lnTo>
                <a:lnTo>
                  <a:pt x="0" y="0"/>
                </a:lnTo>
                <a:close/>
              </a:path>
            </a:pathLst>
          </a:custGeom>
          <a:blipFill>
            <a:blip r:embed="rId4"/>
            <a:srcRect t="449" b="448"/>
            <a:stretch/>
          </a:blipFill>
        </p:spPr>
        <p:txBody>
          <a:bodyPr/>
          <a:lstStyle/>
          <a:p>
            <a:pPr>
              <a:defRPr/>
            </a:pPr>
            <a:endParaRPr lang="de-DE"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Freeform 5"/>
          <p:cNvSpPr/>
          <p:nvPr/>
        </p:nvSpPr>
        <p:spPr bwMode="auto">
          <a:xfrm>
            <a:off x="5243299" y="6343732"/>
            <a:ext cx="1705403" cy="439789"/>
          </a:xfrm>
          <a:custGeom>
            <a:avLst/>
            <a:gdLst/>
            <a:ahLst/>
            <a:cxnLst/>
            <a:rect l="l" t="t" r="r" b="b"/>
            <a:pathLst>
              <a:path w="2558106" h="659684" extrusionOk="0">
                <a:moveTo>
                  <a:pt x="0" y="0"/>
                </a:moveTo>
                <a:lnTo>
                  <a:pt x="2558106" y="0"/>
                </a:lnTo>
                <a:lnTo>
                  <a:pt x="2558106" y="659684"/>
                </a:lnTo>
                <a:lnTo>
                  <a:pt x="0" y="659684"/>
                </a:lnTo>
                <a:lnTo>
                  <a:pt x="0" y="0"/>
                </a:lnTo>
                <a:close/>
              </a:path>
            </a:pathLst>
          </a:custGeom>
          <a:blipFill>
            <a:blip r:embed="rId2"/>
            <a:srcRect t="449" b="448"/>
            <a:stretch/>
          </a:blipFill>
        </p:spPr>
        <p:txBody>
          <a:bodyPr/>
          <a:lstStyle/>
          <a:p>
            <a:pPr>
              <a:defRPr/>
            </a:pPr>
            <a:endParaRPr lang="de-DE" sz="1200"/>
          </a:p>
        </p:txBody>
      </p:sp>
      <p:sp>
        <p:nvSpPr>
          <p:cNvPr id="8" name="TextBox 8"/>
          <p:cNvSpPr txBox="1"/>
          <p:nvPr/>
        </p:nvSpPr>
        <p:spPr bwMode="auto">
          <a:xfrm>
            <a:off x="943956" y="1020580"/>
            <a:ext cx="10393680" cy="448841"/>
          </a:xfrm>
          <a:prstGeom prst="rect">
            <a:avLst/>
          </a:prstGeom>
        </p:spPr>
        <p:txBody>
          <a:bodyPr lIns="0" tIns="0" rIns="0" bIns="0" rtlCol="0" anchor="t">
            <a:spAutoFit/>
          </a:bodyPr>
          <a:lstStyle/>
          <a:p>
            <a:pPr>
              <a:lnSpc>
                <a:spcPts val="3456"/>
              </a:lnSpc>
              <a:defRPr/>
            </a:pPr>
            <a:r>
              <a:rPr lang="en-US" sz="3200" dirty="0">
                <a:solidFill>
                  <a:srgbClr val="000000"/>
                </a:solidFill>
                <a:latin typeface="Montserrat Bold"/>
              </a:rPr>
              <a:t>Fiber intake and alpha diversity</a:t>
            </a:r>
            <a:endParaRPr dirty="0"/>
          </a:p>
        </p:txBody>
      </p:sp>
      <p:pic>
        <p:nvPicPr>
          <p:cNvPr id="3" name="Grafik 2" descr="Ein Bild, das Diagramm, Screenshot, Reihe, Text enthält.&#10;&#10;Automatisch generierte Beschreibung"/>
          <p:cNvPicPr>
            <a:picLocks noChangeAspect="1"/>
          </p:cNvPicPr>
          <p:nvPr/>
        </p:nvPicPr>
        <p:blipFill>
          <a:blip r:embed="rId3"/>
          <a:stretch/>
        </p:blipFill>
        <p:spPr bwMode="auto">
          <a:xfrm>
            <a:off x="241984" y="2300452"/>
            <a:ext cx="6455123" cy="3227561"/>
          </a:xfrm>
          <a:prstGeom prst="rect">
            <a:avLst/>
          </a:prstGeom>
        </p:spPr>
      </p:pic>
      <p:sp>
        <p:nvSpPr>
          <p:cNvPr id="9" name="Freeform 8"/>
          <p:cNvSpPr/>
          <p:nvPr/>
        </p:nvSpPr>
        <p:spPr bwMode="auto">
          <a:xfrm>
            <a:off x="6868903" y="1732569"/>
            <a:ext cx="4947775" cy="3749143"/>
          </a:xfrm>
          <a:custGeom>
            <a:avLst/>
            <a:gdLst/>
            <a:ahLst/>
            <a:cxnLst/>
            <a:rect l="l" t="t" r="r" b="b"/>
            <a:pathLst>
              <a:path w="7421661" h="6631117" extrusionOk="0">
                <a:moveTo>
                  <a:pt x="0" y="0"/>
                </a:moveTo>
                <a:lnTo>
                  <a:pt x="7421661" y="0"/>
                </a:lnTo>
                <a:lnTo>
                  <a:pt x="7421661" y="6631117"/>
                </a:lnTo>
                <a:lnTo>
                  <a:pt x="0" y="6631117"/>
                </a:lnTo>
                <a:lnTo>
                  <a:pt x="0" y="0"/>
                </a:lnTo>
                <a:close/>
              </a:path>
            </a:pathLst>
          </a:custGeom>
          <a:blipFill>
            <a:blip r:embed="rId4"/>
            <a:srcRect l="52634" t="8822" b="41927"/>
            <a:stretch/>
          </a:blipFill>
        </p:spPr>
        <p:txBody>
          <a:bodyPr/>
          <a:lstStyle/>
          <a:p>
            <a:pPr>
              <a:defRPr/>
            </a:pPr>
            <a:endParaRPr lang="de-DE" sz="1200"/>
          </a:p>
        </p:txBody>
      </p:sp>
      <p:sp>
        <p:nvSpPr>
          <p:cNvPr id="10" name="Textfeld 9"/>
          <p:cNvSpPr txBox="1"/>
          <p:nvPr/>
        </p:nvSpPr>
        <p:spPr bwMode="auto">
          <a:xfrm>
            <a:off x="8429559" y="5410063"/>
            <a:ext cx="2438400" cy="238655"/>
          </a:xfrm>
          <a:prstGeom prst="rect">
            <a:avLst/>
          </a:prstGeom>
          <a:noFill/>
        </p:spPr>
        <p:txBody>
          <a:bodyPr wrap="square" rtlCol="0">
            <a:spAutoFit/>
          </a:bodyPr>
          <a:lstStyle/>
          <a:p>
            <a:pPr>
              <a:defRPr/>
            </a:pPr>
            <a:r>
              <a:rPr lang="de-DE" sz="951" b="1">
                <a:latin typeface="Montserrat"/>
              </a:rPr>
              <a:t>Relative dietary fibre intake in (%)</a:t>
            </a:r>
            <a:endParaRPr/>
          </a:p>
        </p:txBody>
      </p:sp>
      <p:sp>
        <p:nvSpPr>
          <p:cNvPr id="11" name="Textfeld 10"/>
          <p:cNvSpPr txBox="1"/>
          <p:nvPr/>
        </p:nvSpPr>
        <p:spPr bwMode="auto">
          <a:xfrm rot="16199998">
            <a:off x="5761299" y="3190041"/>
            <a:ext cx="2438400" cy="238655"/>
          </a:xfrm>
          <a:prstGeom prst="rect">
            <a:avLst/>
          </a:prstGeom>
          <a:noFill/>
        </p:spPr>
        <p:txBody>
          <a:bodyPr wrap="square" rtlCol="0">
            <a:spAutoFit/>
          </a:bodyPr>
          <a:lstStyle/>
          <a:p>
            <a:pPr>
              <a:defRPr/>
            </a:pPr>
            <a:r>
              <a:rPr lang="en-US" sz="951" b="1">
                <a:solidFill>
                  <a:srgbClr val="000000">
                    <a:alpha val="80000"/>
                  </a:srgbClr>
                </a:solidFill>
                <a:latin typeface="Montserrat"/>
              </a:rPr>
              <a:t>α-diversity - (Shannon index)</a:t>
            </a:r>
            <a:endParaRPr lang="de-DE" sz="951" b="1">
              <a:latin typeface="Montserrat"/>
            </a:endParaRPr>
          </a:p>
        </p:txBody>
      </p:sp>
      <p:sp>
        <p:nvSpPr>
          <p:cNvPr id="2" name="Rechteck 1"/>
          <p:cNvSpPr/>
          <p:nvPr/>
        </p:nvSpPr>
        <p:spPr bwMode="auto">
          <a:xfrm>
            <a:off x="1631504" y="2492896"/>
            <a:ext cx="864096" cy="237626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de-DE"/>
          </a:p>
        </p:txBody>
      </p:sp>
      <p:sp>
        <p:nvSpPr>
          <p:cNvPr id="6" name="Textfeld 5"/>
          <p:cNvSpPr txBox="1"/>
          <p:nvPr/>
        </p:nvSpPr>
        <p:spPr bwMode="auto">
          <a:xfrm>
            <a:off x="2063552" y="5620323"/>
            <a:ext cx="11308677" cy="646331"/>
          </a:xfrm>
          <a:prstGeom prst="rect">
            <a:avLst/>
          </a:prstGeom>
          <a:noFill/>
        </p:spPr>
        <p:txBody>
          <a:bodyPr wrap="square" rtlCol="0">
            <a:spAutoFit/>
          </a:bodyPr>
          <a:lstStyle/>
          <a:p>
            <a:pPr>
              <a:defRPr/>
            </a:pPr>
            <a:r>
              <a:rPr lang="en-US" b="1" dirty="0"/>
              <a:t>Many DEB athletes consume too little fiber, which in turn is associated with the 
diversity of the gut microbiome.</a:t>
            </a:r>
            <a:endParaRPr b="1" dirty="0"/>
          </a:p>
        </p:txBody>
      </p:sp>
      <p:pic>
        <p:nvPicPr>
          <p:cNvPr id="7" name="Grafik 6"/>
          <p:cNvPicPr>
            <a:picLocks noChangeAspect="1"/>
          </p:cNvPicPr>
          <p:nvPr/>
        </p:nvPicPr>
        <p:blipFill>
          <a:blip r:embed="rId5"/>
          <a:stretch/>
        </p:blipFill>
        <p:spPr bwMode="auto">
          <a:xfrm>
            <a:off x="9107055" y="141349"/>
            <a:ext cx="2823712" cy="73225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Grafik 6"/>
          <p:cNvPicPr>
            <a:picLocks noChangeAspect="1"/>
          </p:cNvPicPr>
          <p:nvPr/>
        </p:nvPicPr>
        <p:blipFill>
          <a:blip r:embed="rId3"/>
          <a:stretch/>
        </p:blipFill>
        <p:spPr bwMode="auto">
          <a:xfrm>
            <a:off x="9253615" y="132369"/>
            <a:ext cx="2741807" cy="711011"/>
          </a:xfrm>
          <a:prstGeom prst="rect">
            <a:avLst/>
          </a:prstGeom>
        </p:spPr>
      </p:pic>
      <p:sp>
        <p:nvSpPr>
          <p:cNvPr id="15" name="Freeform 5"/>
          <p:cNvSpPr/>
          <p:nvPr/>
        </p:nvSpPr>
        <p:spPr bwMode="auto">
          <a:xfrm>
            <a:off x="5243299" y="6343732"/>
            <a:ext cx="1705403" cy="439789"/>
          </a:xfrm>
          <a:custGeom>
            <a:avLst/>
            <a:gdLst/>
            <a:ahLst/>
            <a:cxnLst/>
            <a:rect l="l" t="t" r="r" b="b"/>
            <a:pathLst>
              <a:path w="2558106" h="659684" extrusionOk="0">
                <a:moveTo>
                  <a:pt x="0" y="0"/>
                </a:moveTo>
                <a:lnTo>
                  <a:pt x="2558106" y="0"/>
                </a:lnTo>
                <a:lnTo>
                  <a:pt x="2558106" y="659684"/>
                </a:lnTo>
                <a:lnTo>
                  <a:pt x="0" y="659684"/>
                </a:lnTo>
                <a:lnTo>
                  <a:pt x="0" y="0"/>
                </a:lnTo>
                <a:close/>
              </a:path>
            </a:pathLst>
          </a:custGeom>
          <a:blipFill>
            <a:blip r:embed="rId4"/>
            <a:srcRect t="449" b="448"/>
            <a:stretch/>
          </a:blipFill>
        </p:spPr>
        <p:txBody>
          <a:bodyPr/>
          <a:lstStyle/>
          <a:p>
            <a:pPr>
              <a:defRPr/>
            </a:pPr>
            <a:endParaRPr lang="de-DE" sz="1200"/>
          </a:p>
        </p:txBody>
      </p:sp>
      <p:pic>
        <p:nvPicPr>
          <p:cNvPr id="419505811" name="Grafik 2"/>
          <p:cNvPicPr>
            <a:picLocks noChangeAspect="1"/>
          </p:cNvPicPr>
          <p:nvPr/>
        </p:nvPicPr>
        <p:blipFill>
          <a:blip r:embed="rId5"/>
          <a:stretch/>
        </p:blipFill>
        <p:spPr bwMode="auto">
          <a:xfrm>
            <a:off x="2787741" y="1700808"/>
            <a:ext cx="6616519" cy="43834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53326408" name="Grafik 6"/>
          <p:cNvPicPr>
            <a:picLocks noChangeAspect="1"/>
          </p:cNvPicPr>
          <p:nvPr/>
        </p:nvPicPr>
        <p:blipFill>
          <a:blip r:embed="rId3"/>
          <a:stretch/>
        </p:blipFill>
        <p:spPr bwMode="auto">
          <a:xfrm>
            <a:off x="9253615" y="132367"/>
            <a:ext cx="2741805" cy="711011"/>
          </a:xfrm>
          <a:prstGeom prst="rect">
            <a:avLst/>
          </a:prstGeom>
        </p:spPr>
      </p:pic>
      <p:sp>
        <p:nvSpPr>
          <p:cNvPr id="280038275" name="Freeform 5"/>
          <p:cNvSpPr/>
          <p:nvPr/>
        </p:nvSpPr>
        <p:spPr bwMode="auto">
          <a:xfrm>
            <a:off x="5243297" y="6343731"/>
            <a:ext cx="1705403" cy="439788"/>
          </a:xfrm>
          <a:custGeom>
            <a:avLst/>
            <a:gdLst/>
            <a:ahLst/>
            <a:cxnLst/>
            <a:rect l="l" t="t" r="r" b="b"/>
            <a:pathLst>
              <a:path w="2558106" h="659684" extrusionOk="0">
                <a:moveTo>
                  <a:pt x="0" y="0"/>
                </a:moveTo>
                <a:lnTo>
                  <a:pt x="2558106" y="0"/>
                </a:lnTo>
                <a:lnTo>
                  <a:pt x="2558106" y="659684"/>
                </a:lnTo>
                <a:lnTo>
                  <a:pt x="0" y="659684"/>
                </a:lnTo>
                <a:lnTo>
                  <a:pt x="0" y="0"/>
                </a:lnTo>
                <a:close/>
              </a:path>
            </a:pathLst>
          </a:custGeom>
          <a:blipFill>
            <a:blip r:embed="rId4"/>
            <a:srcRect t="449" b="448"/>
            <a:stretch/>
          </a:blipFill>
        </p:spPr>
        <p:txBody>
          <a:bodyPr/>
          <a:lstStyle/>
          <a:p>
            <a:pPr>
              <a:defRPr/>
            </a:pPr>
            <a:endParaRPr lang="de-DE" sz="1200"/>
          </a:p>
        </p:txBody>
      </p:sp>
      <p:pic>
        <p:nvPicPr>
          <p:cNvPr id="1354427844" name="Grafik 1"/>
          <p:cNvPicPr>
            <a:picLocks noChangeAspect="1"/>
          </p:cNvPicPr>
          <p:nvPr/>
        </p:nvPicPr>
        <p:blipFill>
          <a:blip r:embed="rId5"/>
          <a:stretch/>
        </p:blipFill>
        <p:spPr bwMode="auto">
          <a:xfrm>
            <a:off x="364161" y="1758909"/>
            <a:ext cx="5705659" cy="3780000"/>
          </a:xfrm>
          <a:prstGeom prst="rect">
            <a:avLst/>
          </a:prstGeom>
        </p:spPr>
      </p:pic>
      <p:sp>
        <p:nvSpPr>
          <p:cNvPr id="2098274314" name="Textfeld 2098274313"/>
          <p:cNvSpPr txBox="1"/>
          <p:nvPr/>
        </p:nvSpPr>
        <p:spPr bwMode="auto">
          <a:xfrm rot="16199969">
            <a:off x="-810818" y="2957653"/>
            <a:ext cx="2371169" cy="248851"/>
          </a:xfrm>
          <a:prstGeom prst="rect">
            <a:avLst/>
          </a:prstGeom>
          <a:solidFill>
            <a:schemeClr val="bg1"/>
          </a:solidFill>
        </p:spPr>
        <p:txBody>
          <a:bodyPr vertOverflow="overflow" horzOverflow="clip" vert="horz" wrap="square" lIns="91440" tIns="45720" rIns="91440" bIns="45720" numCol="1" spcCol="0" rtlCol="0" fromWordArt="0" anchor="t" anchorCtr="0" forceAA="0" compatLnSpc="0">
            <a:spAutoFit/>
          </a:bodyPr>
          <a:lstStyle/>
          <a:p>
            <a:pPr>
              <a:defRPr/>
            </a:pPr>
            <a:r>
              <a:rPr sz="1000"/>
              <a:t>Sprint 10m </a:t>
            </a:r>
            <a:r>
              <a:rPr lang="de-DE" sz="1000"/>
              <a:t>[</a:t>
            </a:r>
            <a:r>
              <a:rPr sz="1000"/>
              <a:t>s</a:t>
            </a:r>
            <a:r>
              <a:rPr lang="de-DE" sz="1000"/>
              <a:t>]</a:t>
            </a:r>
            <a:endParaRPr/>
          </a:p>
        </p:txBody>
      </p:sp>
      <p:pic>
        <p:nvPicPr>
          <p:cNvPr id="2086416714" name="Grafik 2"/>
          <p:cNvPicPr>
            <a:picLocks noChangeAspect="1"/>
          </p:cNvPicPr>
          <p:nvPr/>
        </p:nvPicPr>
        <p:blipFill>
          <a:blip r:embed="rId6"/>
          <a:stretch/>
        </p:blipFill>
        <p:spPr bwMode="auto">
          <a:xfrm>
            <a:off x="6536727" y="1758909"/>
            <a:ext cx="4990099" cy="3780000"/>
          </a:xfrm>
          <a:prstGeom prst="rect">
            <a:avLst/>
          </a:prstGeom>
        </p:spPr>
      </p:pic>
      <p:sp>
        <p:nvSpPr>
          <p:cNvPr id="833827643" name="Textfeld 833827642"/>
          <p:cNvSpPr txBox="1"/>
          <p:nvPr/>
        </p:nvSpPr>
        <p:spPr bwMode="auto">
          <a:xfrm rot="16199969">
            <a:off x="5387954" y="3317917"/>
            <a:ext cx="2372033" cy="248851"/>
          </a:xfrm>
          <a:prstGeom prst="rect">
            <a:avLst/>
          </a:prstGeom>
          <a:solidFill>
            <a:schemeClr val="bg1"/>
          </a:solidFill>
        </p:spPr>
        <p:txBody>
          <a:bodyPr vertOverflow="overflow" horzOverflow="clip" vert="horz" wrap="square" lIns="91440" tIns="45720" rIns="91440" bIns="45720" numCol="1" spcCol="0" rtlCol="0" fromWordArt="0" anchor="t" anchorCtr="0" forceAA="0" compatLnSpc="0">
            <a:spAutoFit/>
          </a:bodyPr>
          <a:lstStyle/>
          <a:p>
            <a:pPr>
              <a:defRPr/>
            </a:pPr>
            <a:r>
              <a:rPr sz="1000"/>
              <a:t>Countermovement Jump </a:t>
            </a:r>
            <a:r>
              <a:rPr lang="de-DE" sz="1000"/>
              <a:t>[</a:t>
            </a:r>
            <a:r>
              <a:rPr sz="1000"/>
              <a:t>cm</a:t>
            </a:r>
            <a:r>
              <a:rPr lang="de-DE" sz="1000"/>
              <a:t>]</a:t>
            </a:r>
            <a:endParaRPr/>
          </a:p>
        </p:txBody>
      </p:sp>
      <p:sp>
        <p:nvSpPr>
          <p:cNvPr id="2" name="Textfeld 1"/>
          <p:cNvSpPr txBox="1"/>
          <p:nvPr/>
        </p:nvSpPr>
        <p:spPr bwMode="auto">
          <a:xfrm>
            <a:off x="6744073" y="1660435"/>
            <a:ext cx="2372033" cy="248851"/>
          </a:xfrm>
          <a:prstGeom prst="rect">
            <a:avLst/>
          </a:prstGeom>
          <a:solidFill>
            <a:schemeClr val="bg1"/>
          </a:solidFill>
        </p:spPr>
        <p:txBody>
          <a:bodyPr vertOverflow="overflow" horzOverflow="clip" vert="horz" wrap="square" lIns="91440" tIns="45720" rIns="91440" bIns="45720" numCol="1" spcCol="0" rtlCol="0" fromWordArt="0" anchor="t" anchorCtr="0" forceAA="0" compatLnSpc="0">
            <a:spAutoFit/>
          </a:bodyPr>
          <a:lstStyle/>
          <a:p>
            <a:pPr>
              <a:defRPr/>
            </a:pPr>
            <a:r>
              <a:rPr sz="1000"/>
              <a:t>Countermovement Jump </a:t>
            </a:r>
            <a:r>
              <a:rPr lang="de-DE" sz="1000"/>
              <a:t>in [</a:t>
            </a:r>
            <a:r>
              <a:rPr sz="1000"/>
              <a:t>cm</a:t>
            </a:r>
            <a:r>
              <a:rPr lang="de-DE" sz="1000"/>
              <a:t>]</a:t>
            </a:r>
            <a:endParaRPr/>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2A415B-0637-4983-B5DB-8DB836F702F8}"/>
              </a:ext>
            </a:extLst>
          </p:cNvPr>
          <p:cNvSpPr>
            <a:spLocks noGrp="1"/>
          </p:cNvSpPr>
          <p:nvPr>
            <p:ph type="title"/>
          </p:nvPr>
        </p:nvSpPr>
        <p:spPr/>
        <p:txBody>
          <a:bodyPr>
            <a:normAutofit fontScale="90000"/>
          </a:bodyPr>
          <a:lstStyle/>
          <a:p>
            <a:r>
              <a:rPr lang="en-US" dirty="0">
                <a:effectLst/>
                <a:highlight>
                  <a:srgbClr val="FDFDFD"/>
                </a:highlight>
                <a:latin typeface="Segoe UI Web (West European)"/>
              </a:rPr>
              <a:t>First things first: the focus is always on “The Human Being” – we live athlete-centered coaching</a:t>
            </a:r>
            <a:br>
              <a:rPr lang="en-US" dirty="0">
                <a:effectLst/>
                <a:highlight>
                  <a:srgbClr val="FDFDFD"/>
                </a:highlight>
                <a:latin typeface="Segoe UI Web (West European)"/>
              </a:rPr>
            </a:br>
            <a:endParaRPr lang="de-DE" dirty="0"/>
          </a:p>
        </p:txBody>
      </p:sp>
      <p:pic>
        <p:nvPicPr>
          <p:cNvPr id="10" name="Bildplatzhalter 9" descr="Ein Bild, das Text, Handschrift, Klebezettel, Person enthält.&#10;&#10;Automatisch generierte Beschreibung">
            <a:extLst>
              <a:ext uri="{FF2B5EF4-FFF2-40B4-BE49-F238E27FC236}">
                <a16:creationId xmlns:a16="http://schemas.microsoft.com/office/drawing/2014/main" id="{E6CE1B94-5D66-5C1A-5DEE-B10435A181A6}"/>
              </a:ext>
            </a:extLst>
          </p:cNvPr>
          <p:cNvPicPr>
            <a:picLocks noGrp="1" noChangeAspect="1"/>
          </p:cNvPicPr>
          <p:nvPr>
            <p:ph type="pic" sz="quarter" idx="12"/>
          </p:nvPr>
        </p:nvPicPr>
        <p:blipFill>
          <a:blip r:embed="rId2"/>
          <a:srcRect l="26028" r="26028"/>
          <a:stretch>
            <a:fillRect/>
          </a:stretch>
        </p:blipFill>
        <p:spPr/>
      </p:pic>
    </p:spTree>
    <p:extLst>
      <p:ext uri="{BB962C8B-B14F-4D97-AF65-F5344CB8AC3E}">
        <p14:creationId xmlns:p14="http://schemas.microsoft.com/office/powerpoint/2010/main" val="167239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Grafik 18">
            <a:extLst>
              <a:ext uri="{FF2B5EF4-FFF2-40B4-BE49-F238E27FC236}">
                <a16:creationId xmlns:a16="http://schemas.microsoft.com/office/drawing/2014/main" id="{B9F1993E-7619-B9C6-9B4E-132804B8082A}"/>
              </a:ext>
            </a:extLst>
          </p:cNvPr>
          <p:cNvPicPr>
            <a:picLocks noChangeAspect="1"/>
          </p:cNvPicPr>
          <p:nvPr/>
        </p:nvPicPr>
        <p:blipFill>
          <a:blip r:embed="rId3"/>
          <a:stretch>
            <a:fillRect/>
          </a:stretch>
        </p:blipFill>
        <p:spPr>
          <a:xfrm>
            <a:off x="3310466" y="643466"/>
            <a:ext cx="5571067" cy="5571067"/>
          </a:xfrm>
          <a:prstGeom prst="rect">
            <a:avLst/>
          </a:prstGeom>
        </p:spPr>
      </p:pic>
    </p:spTree>
    <p:extLst>
      <p:ext uri="{BB962C8B-B14F-4D97-AF65-F5344CB8AC3E}">
        <p14:creationId xmlns:p14="http://schemas.microsoft.com/office/powerpoint/2010/main" val="1127624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385D7B85-85F9-3B27-FD74-810396B98217}"/>
              </a:ext>
            </a:extLst>
          </p:cNvPr>
          <p:cNvPicPr>
            <a:picLocks noChangeAspect="1"/>
          </p:cNvPicPr>
          <p:nvPr/>
        </p:nvPicPr>
        <p:blipFill>
          <a:blip r:embed="rId3"/>
          <a:stretch>
            <a:fillRect/>
          </a:stretch>
        </p:blipFill>
        <p:spPr>
          <a:xfrm>
            <a:off x="3310466" y="643466"/>
            <a:ext cx="5571067" cy="5571067"/>
          </a:xfrm>
          <a:prstGeom prst="rect">
            <a:avLst/>
          </a:prstGeom>
        </p:spPr>
      </p:pic>
    </p:spTree>
    <p:extLst>
      <p:ext uri="{BB962C8B-B14F-4D97-AF65-F5344CB8AC3E}">
        <p14:creationId xmlns:p14="http://schemas.microsoft.com/office/powerpoint/2010/main" val="223748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Motorik - Post 1_Eishockey">
            <a:hlinkClick r:id="" action="ppaction://media"/>
            <a:extLst>
              <a:ext uri="{FF2B5EF4-FFF2-40B4-BE49-F238E27FC236}">
                <a16:creationId xmlns:a16="http://schemas.microsoft.com/office/drawing/2014/main" id="{01E56C3C-97A7-68C5-9CC7-832F1B81F6D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10466" y="643466"/>
            <a:ext cx="5571067" cy="5571067"/>
          </a:xfrm>
          <a:prstGeom prst="rect">
            <a:avLst/>
          </a:prstGeom>
        </p:spPr>
      </p:pic>
    </p:spTree>
    <p:extLst>
      <p:ext uri="{BB962C8B-B14F-4D97-AF65-F5344CB8AC3E}">
        <p14:creationId xmlns:p14="http://schemas.microsoft.com/office/powerpoint/2010/main" val="713837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EC0560B-5248-6761-45B2-01B9DC1638E3}"/>
              </a:ext>
            </a:extLst>
          </p:cNvPr>
          <p:cNvPicPr>
            <a:picLocks noChangeAspect="1"/>
          </p:cNvPicPr>
          <p:nvPr/>
        </p:nvPicPr>
        <p:blipFill>
          <a:blip r:embed="rId3"/>
          <a:stretch>
            <a:fillRect/>
          </a:stretch>
        </p:blipFill>
        <p:spPr>
          <a:xfrm>
            <a:off x="3310466" y="643466"/>
            <a:ext cx="5571067" cy="5571067"/>
          </a:xfrm>
          <a:prstGeom prst="rect">
            <a:avLst/>
          </a:prstGeom>
        </p:spPr>
      </p:pic>
    </p:spTree>
    <p:extLst>
      <p:ext uri="{BB962C8B-B14F-4D97-AF65-F5344CB8AC3E}">
        <p14:creationId xmlns:p14="http://schemas.microsoft.com/office/powerpoint/2010/main" val="156442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74453AB-852B-D172-50CE-8830B6617A8B}"/>
              </a:ext>
            </a:extLst>
          </p:cNvPr>
          <p:cNvPicPr>
            <a:picLocks noChangeAspect="1"/>
          </p:cNvPicPr>
          <p:nvPr/>
        </p:nvPicPr>
        <p:blipFill>
          <a:blip r:embed="rId3"/>
          <a:stretch>
            <a:fillRect/>
          </a:stretch>
        </p:blipFill>
        <p:spPr>
          <a:xfrm>
            <a:off x="3310466" y="643466"/>
            <a:ext cx="5571067" cy="5571067"/>
          </a:xfrm>
          <a:prstGeom prst="rect">
            <a:avLst/>
          </a:prstGeom>
        </p:spPr>
      </p:pic>
    </p:spTree>
    <p:extLst>
      <p:ext uri="{BB962C8B-B14F-4D97-AF65-F5344CB8AC3E}">
        <p14:creationId xmlns:p14="http://schemas.microsoft.com/office/powerpoint/2010/main" val="487041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 name="TextBox 13"/>
          <p:cNvSpPr txBox="1"/>
          <p:nvPr/>
        </p:nvSpPr>
        <p:spPr bwMode="auto">
          <a:xfrm>
            <a:off x="2" y="384011"/>
            <a:ext cx="9253615" cy="461408"/>
          </a:xfrm>
          <a:prstGeom prst="rect">
            <a:avLst/>
          </a:prstGeom>
        </p:spPr>
        <p:txBody>
          <a:bodyPr wrap="square" lIns="0" tIns="0" rIns="0" bIns="0" rtlCol="0" anchor="t">
            <a:spAutoFit/>
          </a:bodyPr>
          <a:lstStyle/>
          <a:p>
            <a:pPr algn="ctr">
              <a:lnSpc>
                <a:spcPts val="3456"/>
              </a:lnSpc>
              <a:defRPr/>
            </a:pPr>
            <a:r>
              <a:rPr lang="en-US" sz="3600" b="1" dirty="0">
                <a:solidFill>
                  <a:srgbClr val="000000"/>
                </a:solidFill>
                <a:latin typeface="Montserrat Bold"/>
              </a:rPr>
              <a:t>Performance diagnostics</a:t>
            </a:r>
            <a:endParaRPr sz="3600" b="1" dirty="0"/>
          </a:p>
        </p:txBody>
      </p:sp>
      <p:pic>
        <p:nvPicPr>
          <p:cNvPr id="7" name="Grafik 6"/>
          <p:cNvPicPr>
            <a:picLocks noChangeAspect="1"/>
          </p:cNvPicPr>
          <p:nvPr/>
        </p:nvPicPr>
        <p:blipFill>
          <a:blip r:embed="rId2"/>
          <a:stretch/>
        </p:blipFill>
        <p:spPr bwMode="auto">
          <a:xfrm>
            <a:off x="9253615" y="132369"/>
            <a:ext cx="2741807" cy="711011"/>
          </a:xfrm>
          <a:prstGeom prst="rect">
            <a:avLst/>
          </a:prstGeom>
        </p:spPr>
      </p:pic>
      <p:pic>
        <p:nvPicPr>
          <p:cNvPr id="9" name="Grafik 8"/>
          <p:cNvPicPr>
            <a:picLocks noChangeAspect="1"/>
          </p:cNvPicPr>
          <p:nvPr/>
        </p:nvPicPr>
        <p:blipFill>
          <a:blip r:embed="rId3"/>
          <a:stretch/>
        </p:blipFill>
        <p:spPr bwMode="auto">
          <a:xfrm>
            <a:off x="3436883" y="1218710"/>
            <a:ext cx="4981903" cy="4981903"/>
          </a:xfrm>
          <a:prstGeom prst="rect">
            <a:avLst/>
          </a:prstGeom>
        </p:spPr>
      </p:pic>
      <p:sp>
        <p:nvSpPr>
          <p:cNvPr id="6" name="Freeform 5"/>
          <p:cNvSpPr/>
          <p:nvPr/>
        </p:nvSpPr>
        <p:spPr bwMode="auto">
          <a:xfrm>
            <a:off x="5243299" y="6343732"/>
            <a:ext cx="1705403" cy="439789"/>
          </a:xfrm>
          <a:custGeom>
            <a:avLst/>
            <a:gdLst/>
            <a:ahLst/>
            <a:cxnLst/>
            <a:rect l="l" t="t" r="r" b="b"/>
            <a:pathLst>
              <a:path w="2558106" h="659684" extrusionOk="0">
                <a:moveTo>
                  <a:pt x="0" y="0"/>
                </a:moveTo>
                <a:lnTo>
                  <a:pt x="2558106" y="0"/>
                </a:lnTo>
                <a:lnTo>
                  <a:pt x="2558106" y="659684"/>
                </a:lnTo>
                <a:lnTo>
                  <a:pt x="0" y="659684"/>
                </a:lnTo>
                <a:lnTo>
                  <a:pt x="0" y="0"/>
                </a:lnTo>
                <a:close/>
              </a:path>
            </a:pathLst>
          </a:custGeom>
          <a:blipFill>
            <a:blip r:embed="rId4"/>
            <a:srcRect t="449" b="448"/>
            <a:stretch/>
          </a:blipFill>
        </p:spPr>
        <p:txBody>
          <a:bodyPr/>
          <a:lstStyle/>
          <a:p>
            <a:pPr>
              <a:defRPr/>
            </a:pPr>
            <a:endParaRPr lang="de-DE" sz="12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Grafik 6"/>
          <p:cNvPicPr>
            <a:picLocks noChangeAspect="1"/>
          </p:cNvPicPr>
          <p:nvPr/>
        </p:nvPicPr>
        <p:blipFill>
          <a:blip r:embed="rId2"/>
          <a:stretch/>
        </p:blipFill>
        <p:spPr bwMode="auto">
          <a:xfrm>
            <a:off x="9253615" y="132369"/>
            <a:ext cx="2741807" cy="711011"/>
          </a:xfrm>
          <a:prstGeom prst="rect">
            <a:avLst/>
          </a:prstGeom>
        </p:spPr>
      </p:pic>
      <p:pic>
        <p:nvPicPr>
          <p:cNvPr id="9" name="Grafik 8"/>
          <p:cNvPicPr>
            <a:picLocks noChangeAspect="1"/>
          </p:cNvPicPr>
          <p:nvPr/>
        </p:nvPicPr>
        <p:blipFill>
          <a:blip r:embed="rId3"/>
          <a:stretch/>
        </p:blipFill>
        <p:spPr bwMode="auto">
          <a:xfrm>
            <a:off x="2255574" y="1259433"/>
            <a:ext cx="3987111" cy="3987111"/>
          </a:xfrm>
          <a:prstGeom prst="rect">
            <a:avLst/>
          </a:prstGeom>
        </p:spPr>
      </p:pic>
      <p:pic>
        <p:nvPicPr>
          <p:cNvPr id="14" name="Grafik 13"/>
          <p:cNvPicPr>
            <a:picLocks noChangeAspect="1"/>
          </p:cNvPicPr>
          <p:nvPr/>
        </p:nvPicPr>
        <p:blipFill>
          <a:blip r:embed="rId4"/>
          <a:stretch/>
        </p:blipFill>
        <p:spPr bwMode="auto">
          <a:xfrm>
            <a:off x="6480043" y="1260751"/>
            <a:ext cx="3969287" cy="3985792"/>
          </a:xfrm>
          <a:prstGeom prst="rect">
            <a:avLst/>
          </a:prstGeom>
        </p:spPr>
      </p:pic>
      <p:sp>
        <p:nvSpPr>
          <p:cNvPr id="8" name="TextBox 13"/>
          <p:cNvSpPr txBox="1"/>
          <p:nvPr/>
        </p:nvSpPr>
        <p:spPr bwMode="auto">
          <a:xfrm>
            <a:off x="2" y="384011"/>
            <a:ext cx="9253615" cy="461408"/>
          </a:xfrm>
          <a:prstGeom prst="rect">
            <a:avLst/>
          </a:prstGeom>
        </p:spPr>
        <p:txBody>
          <a:bodyPr wrap="square" lIns="0" tIns="0" rIns="0" bIns="0" rtlCol="0" anchor="t">
            <a:spAutoFit/>
          </a:bodyPr>
          <a:lstStyle/>
          <a:p>
            <a:pPr algn="ctr">
              <a:lnSpc>
                <a:spcPts val="3456"/>
              </a:lnSpc>
              <a:defRPr/>
            </a:pPr>
            <a:r>
              <a:rPr lang="en-US" sz="3600" b="1" dirty="0">
                <a:solidFill>
                  <a:srgbClr val="000000"/>
                </a:solidFill>
                <a:latin typeface="Montserrat Bold"/>
              </a:rPr>
              <a:t>Performance diagnostics</a:t>
            </a:r>
            <a:endParaRPr sz="3600" b="1" dirty="0"/>
          </a:p>
        </p:txBody>
      </p:sp>
      <p:sp>
        <p:nvSpPr>
          <p:cNvPr id="12" name="Freeform 5"/>
          <p:cNvSpPr/>
          <p:nvPr/>
        </p:nvSpPr>
        <p:spPr bwMode="auto">
          <a:xfrm>
            <a:off x="5243299" y="6343732"/>
            <a:ext cx="1705403" cy="439789"/>
          </a:xfrm>
          <a:custGeom>
            <a:avLst/>
            <a:gdLst/>
            <a:ahLst/>
            <a:cxnLst/>
            <a:rect l="l" t="t" r="r" b="b"/>
            <a:pathLst>
              <a:path w="2558106" h="659684" extrusionOk="0">
                <a:moveTo>
                  <a:pt x="0" y="0"/>
                </a:moveTo>
                <a:lnTo>
                  <a:pt x="2558106" y="0"/>
                </a:lnTo>
                <a:lnTo>
                  <a:pt x="2558106" y="659684"/>
                </a:lnTo>
                <a:lnTo>
                  <a:pt x="0" y="659684"/>
                </a:lnTo>
                <a:lnTo>
                  <a:pt x="0" y="0"/>
                </a:lnTo>
                <a:close/>
              </a:path>
            </a:pathLst>
          </a:custGeom>
          <a:blipFill>
            <a:blip r:embed="rId5"/>
            <a:srcRect t="449" b="448"/>
            <a:stretch/>
          </a:blipFill>
        </p:spPr>
        <p:txBody>
          <a:bodyPr/>
          <a:lstStyle/>
          <a:p>
            <a:pPr>
              <a:defRPr/>
            </a:pPr>
            <a:endParaRPr lang="de-DE" sz="1200"/>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xmlns:m="http://schemas.openxmlformats.org/officeDocument/2006/math" xmlns:w="http://schemas.openxmlformats.org/wordprocessingml/2006/main">
      <p:transition spd="slow" advClick="1">
        <p:fade thruBlk="0"/>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Grafik 6"/>
          <p:cNvPicPr>
            <a:picLocks noChangeAspect="1"/>
          </p:cNvPicPr>
          <p:nvPr/>
        </p:nvPicPr>
        <p:blipFill>
          <a:blip r:embed="rId2"/>
          <a:stretch/>
        </p:blipFill>
        <p:spPr bwMode="auto">
          <a:xfrm>
            <a:off x="9253615" y="132369"/>
            <a:ext cx="2741807" cy="711011"/>
          </a:xfrm>
          <a:prstGeom prst="rect">
            <a:avLst/>
          </a:prstGeom>
        </p:spPr>
      </p:pic>
      <p:pic>
        <p:nvPicPr>
          <p:cNvPr id="9" name="Grafik 8"/>
          <p:cNvPicPr>
            <a:picLocks noChangeAspect="1"/>
          </p:cNvPicPr>
          <p:nvPr/>
        </p:nvPicPr>
        <p:blipFill>
          <a:blip r:embed="rId3"/>
          <a:stretch/>
        </p:blipFill>
        <p:spPr bwMode="auto">
          <a:xfrm>
            <a:off x="1" y="1260751"/>
            <a:ext cx="3987111" cy="3987111"/>
          </a:xfrm>
          <a:prstGeom prst="rect">
            <a:avLst/>
          </a:prstGeom>
        </p:spPr>
      </p:pic>
      <p:pic>
        <p:nvPicPr>
          <p:cNvPr id="10" name="Grafik 9"/>
          <p:cNvPicPr>
            <a:picLocks noChangeAspect="1"/>
          </p:cNvPicPr>
          <p:nvPr/>
        </p:nvPicPr>
        <p:blipFill>
          <a:blip r:embed="rId4"/>
          <a:stretch/>
        </p:blipFill>
        <p:spPr bwMode="auto">
          <a:xfrm>
            <a:off x="8204887" y="1260751"/>
            <a:ext cx="3962396" cy="3987111"/>
          </a:xfrm>
          <a:prstGeom prst="rect">
            <a:avLst/>
          </a:prstGeom>
        </p:spPr>
      </p:pic>
      <p:pic>
        <p:nvPicPr>
          <p:cNvPr id="14" name="Grafik 13"/>
          <p:cNvPicPr>
            <a:picLocks noChangeAspect="1"/>
          </p:cNvPicPr>
          <p:nvPr/>
        </p:nvPicPr>
        <p:blipFill>
          <a:blip r:embed="rId5"/>
          <a:stretch/>
        </p:blipFill>
        <p:spPr bwMode="auto">
          <a:xfrm>
            <a:off x="4111357" y="1260751"/>
            <a:ext cx="3969287" cy="3985792"/>
          </a:xfrm>
          <a:prstGeom prst="rect">
            <a:avLst/>
          </a:prstGeom>
        </p:spPr>
      </p:pic>
      <p:sp>
        <p:nvSpPr>
          <p:cNvPr id="16" name="TextBox 13"/>
          <p:cNvSpPr txBox="1"/>
          <p:nvPr/>
        </p:nvSpPr>
        <p:spPr bwMode="auto">
          <a:xfrm>
            <a:off x="2" y="384011"/>
            <a:ext cx="9253615" cy="461408"/>
          </a:xfrm>
          <a:prstGeom prst="rect">
            <a:avLst/>
          </a:prstGeom>
        </p:spPr>
        <p:txBody>
          <a:bodyPr wrap="square" lIns="0" tIns="0" rIns="0" bIns="0" rtlCol="0" anchor="t">
            <a:spAutoFit/>
          </a:bodyPr>
          <a:lstStyle/>
          <a:p>
            <a:pPr algn="ctr">
              <a:lnSpc>
                <a:spcPts val="3456"/>
              </a:lnSpc>
              <a:defRPr/>
            </a:pPr>
            <a:r>
              <a:rPr lang="en-US" sz="3600" b="1" dirty="0">
                <a:solidFill>
                  <a:srgbClr val="000000"/>
                </a:solidFill>
                <a:latin typeface="Montserrat Bold"/>
              </a:rPr>
              <a:t>Performance diagnostics</a:t>
            </a:r>
            <a:endParaRPr sz="3600" b="1" dirty="0"/>
          </a:p>
        </p:txBody>
      </p:sp>
      <p:sp>
        <p:nvSpPr>
          <p:cNvPr id="17" name="Freeform 5"/>
          <p:cNvSpPr/>
          <p:nvPr/>
        </p:nvSpPr>
        <p:spPr bwMode="auto">
          <a:xfrm>
            <a:off x="5243299" y="6343732"/>
            <a:ext cx="1705403" cy="439789"/>
          </a:xfrm>
          <a:custGeom>
            <a:avLst/>
            <a:gdLst/>
            <a:ahLst/>
            <a:cxnLst/>
            <a:rect l="l" t="t" r="r" b="b"/>
            <a:pathLst>
              <a:path w="2558106" h="659684" extrusionOk="0">
                <a:moveTo>
                  <a:pt x="0" y="0"/>
                </a:moveTo>
                <a:lnTo>
                  <a:pt x="2558106" y="0"/>
                </a:lnTo>
                <a:lnTo>
                  <a:pt x="2558106" y="659684"/>
                </a:lnTo>
                <a:lnTo>
                  <a:pt x="0" y="659684"/>
                </a:lnTo>
                <a:lnTo>
                  <a:pt x="0" y="0"/>
                </a:lnTo>
                <a:close/>
              </a:path>
            </a:pathLst>
          </a:custGeom>
          <a:blipFill>
            <a:blip r:embed="rId6"/>
            <a:srcRect t="449" b="448"/>
            <a:stretch/>
          </a:blipFill>
        </p:spPr>
        <p:txBody>
          <a:bodyPr/>
          <a:lstStyle/>
          <a:p>
            <a:pPr>
              <a:defRPr/>
            </a:pPr>
            <a:endParaRPr lang="de-DE" sz="12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7" name="Grafik 6"/>
          <p:cNvPicPr>
            <a:picLocks noChangeAspect="1"/>
          </p:cNvPicPr>
          <p:nvPr/>
        </p:nvPicPr>
        <p:blipFill>
          <a:blip r:embed="rId4"/>
          <a:stretch/>
        </p:blipFill>
        <p:spPr bwMode="auto">
          <a:xfrm>
            <a:off x="9253615" y="132369"/>
            <a:ext cx="2741807" cy="711011"/>
          </a:xfrm>
          <a:prstGeom prst="rect">
            <a:avLst/>
          </a:prstGeom>
        </p:spPr>
      </p:pic>
      <p:pic>
        <p:nvPicPr>
          <p:cNvPr id="10" name="Grafik 9"/>
          <p:cNvPicPr>
            <a:picLocks noChangeAspect="1"/>
          </p:cNvPicPr>
          <p:nvPr/>
        </p:nvPicPr>
        <p:blipFill>
          <a:blip r:embed="rId5"/>
          <a:stretch/>
        </p:blipFill>
        <p:spPr bwMode="auto">
          <a:xfrm>
            <a:off x="9253617" y="1636347"/>
            <a:ext cx="2518591" cy="2534299"/>
          </a:xfrm>
          <a:prstGeom prst="rect">
            <a:avLst/>
          </a:prstGeom>
        </p:spPr>
      </p:pic>
      <p:pic>
        <p:nvPicPr>
          <p:cNvPr id="6" name="DEB Instagram Post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p:blipFill>
        <p:spPr bwMode="auto">
          <a:xfrm>
            <a:off x="1496361" y="1550109"/>
            <a:ext cx="7493876" cy="4215305"/>
          </a:xfrm>
          <a:prstGeom prst="rect">
            <a:avLst/>
          </a:prstGeom>
        </p:spPr>
      </p:pic>
      <p:sp>
        <p:nvSpPr>
          <p:cNvPr id="12" name="TextBox 13"/>
          <p:cNvSpPr txBox="1"/>
          <p:nvPr/>
        </p:nvSpPr>
        <p:spPr bwMode="auto">
          <a:xfrm>
            <a:off x="2" y="384011"/>
            <a:ext cx="9253615" cy="461408"/>
          </a:xfrm>
          <a:prstGeom prst="rect">
            <a:avLst/>
          </a:prstGeom>
        </p:spPr>
        <p:txBody>
          <a:bodyPr wrap="square" lIns="0" tIns="0" rIns="0" bIns="0" rtlCol="0" anchor="t">
            <a:spAutoFit/>
          </a:bodyPr>
          <a:lstStyle/>
          <a:p>
            <a:pPr algn="ctr">
              <a:lnSpc>
                <a:spcPts val="3456"/>
              </a:lnSpc>
              <a:defRPr/>
            </a:pPr>
            <a:r>
              <a:rPr lang="en-US" sz="3600" b="1" dirty="0">
                <a:solidFill>
                  <a:srgbClr val="000000"/>
                </a:solidFill>
                <a:latin typeface="Montserrat Bold"/>
              </a:rPr>
              <a:t>Performance diagnostics</a:t>
            </a:r>
            <a:endParaRPr lang="en-US" sz="3600" b="1" dirty="0"/>
          </a:p>
        </p:txBody>
      </p:sp>
      <p:sp>
        <p:nvSpPr>
          <p:cNvPr id="15" name="Freeform 5"/>
          <p:cNvSpPr/>
          <p:nvPr/>
        </p:nvSpPr>
        <p:spPr bwMode="auto">
          <a:xfrm>
            <a:off x="5243299" y="6343732"/>
            <a:ext cx="1705403" cy="439789"/>
          </a:xfrm>
          <a:custGeom>
            <a:avLst/>
            <a:gdLst/>
            <a:ahLst/>
            <a:cxnLst/>
            <a:rect l="l" t="t" r="r" b="b"/>
            <a:pathLst>
              <a:path w="2558106" h="659684" extrusionOk="0">
                <a:moveTo>
                  <a:pt x="0" y="0"/>
                </a:moveTo>
                <a:lnTo>
                  <a:pt x="2558106" y="0"/>
                </a:lnTo>
                <a:lnTo>
                  <a:pt x="2558106" y="659684"/>
                </a:lnTo>
                <a:lnTo>
                  <a:pt x="0" y="659684"/>
                </a:lnTo>
                <a:lnTo>
                  <a:pt x="0" y="0"/>
                </a:lnTo>
                <a:close/>
              </a:path>
            </a:pathLst>
          </a:custGeom>
          <a:blipFill>
            <a:blip r:embed="rId7"/>
            <a:srcRect t="449" b="448"/>
            <a:stretch/>
          </a:blipFill>
        </p:spPr>
        <p:txBody>
          <a:bodyPr/>
          <a:lstStyle/>
          <a:p>
            <a:pPr>
              <a:defRPr/>
            </a:pPr>
            <a:endParaRPr lang="de-DE" sz="1200"/>
          </a:p>
        </p:txBody>
      </p:sp>
    </p:spTree>
  </p:cSld>
  <p:clrMapOvr>
    <a:masterClrMapping/>
  </p:clrMapOvr>
  <mc:AlternateContent xmlns:mc="http://schemas.openxmlformats.org/markup-compatibility/2006" xmlns:p14="http://schemas.microsoft.com/office/powerpoint/2010/main">
    <mc:Choice Requires="p14">
      <p:transition spd="slow" p14:dur="2000">
        <p:fade/>
      </p:transition>
    </mc:Choice>
    <mc:Fallback xmlns="" xmlns:m="http://schemas.openxmlformats.org/officeDocument/2006/math" xmlns:w="http://schemas.openxmlformats.org/wordprocessingml/2006/main">
      <p:transition spd="slow" advClick="1">
        <p:fade thruBlk="0"/>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2C110DA-CF36-4870-A511-10D9A0A166B7}"/>
              </a:ext>
            </a:extLst>
          </p:cNvPr>
          <p:cNvSpPr>
            <a:spLocks noGrp="1"/>
          </p:cNvSpPr>
          <p:nvPr>
            <p:ph type="title"/>
          </p:nvPr>
        </p:nvSpPr>
        <p:spPr>
          <a:xfrm>
            <a:off x="742950" y="742951"/>
            <a:ext cx="3476625" cy="4962524"/>
          </a:xfrm>
          <a:prstGeom prst="ellipse">
            <a:avLst/>
          </a:prstGeom>
        </p:spPr>
        <p:txBody>
          <a:bodyPr vert="horz" lIns="91440" tIns="45720" rIns="91440" bIns="45720" rtlCol="0" anchor="ctr">
            <a:normAutofit/>
          </a:bodyPr>
          <a:lstStyle/>
          <a:p>
            <a:pPr algn="ctr">
              <a:lnSpc>
                <a:spcPct val="90000"/>
              </a:lnSpc>
            </a:pPr>
            <a:r>
              <a:rPr lang="en-US" sz="2600" kern="1200" dirty="0">
                <a:solidFill>
                  <a:srgbClr val="FFFFFF"/>
                </a:solidFill>
                <a:latin typeface="+mj-lt"/>
                <a:ea typeface="+mj-ea"/>
                <a:cs typeface="+mj-cs"/>
              </a:rPr>
              <a:t>Completely digital Training Framework (RTK) with instructional videos</a:t>
            </a:r>
          </a:p>
        </p:txBody>
      </p:sp>
      <p:pic>
        <p:nvPicPr>
          <p:cNvPr id="9" name="Inhaltsplatzhalter 8">
            <a:extLst>
              <a:ext uri="{FF2B5EF4-FFF2-40B4-BE49-F238E27FC236}">
                <a16:creationId xmlns:a16="http://schemas.microsoft.com/office/drawing/2014/main" id="{5BD31533-8686-49AD-9FEA-97764EA4042A}"/>
              </a:ext>
            </a:extLst>
          </p:cNvPr>
          <p:cNvPicPr>
            <a:picLocks noGrp="1" noChangeAspect="1"/>
          </p:cNvPicPr>
          <p:nvPr>
            <p:ph idx="1"/>
          </p:nvPr>
        </p:nvPicPr>
        <p:blipFill>
          <a:blip r:embed="rId2"/>
          <a:stretch>
            <a:fillRect/>
          </a:stretch>
        </p:blipFill>
        <p:spPr>
          <a:xfrm>
            <a:off x="5153822" y="1425948"/>
            <a:ext cx="6553545" cy="4014046"/>
          </a:xfrm>
          <a:prstGeom prst="rect">
            <a:avLst/>
          </a:prstGeom>
        </p:spPr>
      </p:pic>
    </p:spTree>
    <p:extLst>
      <p:ext uri="{BB962C8B-B14F-4D97-AF65-F5344CB8AC3E}">
        <p14:creationId xmlns:p14="http://schemas.microsoft.com/office/powerpoint/2010/main" val="816523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011559-0BD8-4668-A9C8-F1DDCB47271B}"/>
              </a:ext>
            </a:extLst>
          </p:cNvPr>
          <p:cNvSpPr>
            <a:spLocks noGrp="1"/>
          </p:cNvSpPr>
          <p:nvPr>
            <p:ph type="title"/>
          </p:nvPr>
        </p:nvSpPr>
        <p:spPr>
          <a:xfrm>
            <a:off x="407987" y="454025"/>
            <a:ext cx="11376025" cy="369332"/>
          </a:xfrm>
        </p:spPr>
        <p:txBody>
          <a:bodyPr anchor="t">
            <a:normAutofit/>
          </a:bodyPr>
          <a:lstStyle/>
          <a:p>
            <a:r>
              <a:rPr lang="en-GB" dirty="0"/>
              <a:t>Overview</a:t>
            </a:r>
          </a:p>
        </p:txBody>
      </p:sp>
      <p:graphicFrame>
        <p:nvGraphicFramePr>
          <p:cNvPr id="5" name="Inhaltsplatzhalter 2">
            <a:extLst>
              <a:ext uri="{FF2B5EF4-FFF2-40B4-BE49-F238E27FC236}">
                <a16:creationId xmlns:a16="http://schemas.microsoft.com/office/drawing/2014/main" id="{B2A619A4-7869-8CD2-82A6-E86F079F2679}"/>
              </a:ext>
            </a:extLst>
          </p:cNvPr>
          <p:cNvGraphicFramePr>
            <a:graphicFrameLocks noGrp="1"/>
          </p:cNvGraphicFramePr>
          <p:nvPr>
            <p:ph idx="1"/>
            <p:extLst>
              <p:ext uri="{D42A27DB-BD31-4B8C-83A1-F6EECF244321}">
                <p14:modId xmlns:p14="http://schemas.microsoft.com/office/powerpoint/2010/main" val="3238641384"/>
              </p:ext>
            </p:extLst>
          </p:nvPr>
        </p:nvGraphicFramePr>
        <p:xfrm>
          <a:off x="407987" y="1484313"/>
          <a:ext cx="11376026" cy="4465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58802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C7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2C110DA-CF36-4870-A511-10D9A0A166B7}"/>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pPr>
            <a:r>
              <a:rPr lang="en-US" sz="2000" kern="1200" dirty="0">
                <a:solidFill>
                  <a:srgbClr val="FFFFFF"/>
                </a:solidFill>
                <a:latin typeface="+mj-lt"/>
                <a:ea typeface="+mj-ea"/>
                <a:cs typeface="+mj-cs"/>
              </a:rPr>
              <a:t>Cooperation with the “</a:t>
            </a:r>
            <a:r>
              <a:rPr lang="en-US" sz="2000" kern="1200" dirty="0" err="1">
                <a:solidFill>
                  <a:srgbClr val="FFFFFF"/>
                </a:solidFill>
                <a:latin typeface="+mj-lt"/>
                <a:ea typeface="+mj-ea"/>
                <a:cs typeface="+mj-cs"/>
              </a:rPr>
              <a:t>Zeitakademie</a:t>
            </a:r>
            <a:r>
              <a:rPr lang="en-US" sz="2000" kern="1200" dirty="0">
                <a:solidFill>
                  <a:srgbClr val="FFFFFF"/>
                </a:solidFill>
                <a:latin typeface="+mj-lt"/>
                <a:ea typeface="+mj-ea"/>
                <a:cs typeface="+mj-cs"/>
              </a:rPr>
              <a:t>“</a:t>
            </a:r>
          </a:p>
        </p:txBody>
      </p:sp>
      <p:pic>
        <p:nvPicPr>
          <p:cNvPr id="8" name="Inhaltsplatzhalter 7">
            <a:extLst>
              <a:ext uri="{FF2B5EF4-FFF2-40B4-BE49-F238E27FC236}">
                <a16:creationId xmlns:a16="http://schemas.microsoft.com/office/drawing/2014/main" id="{B63362A6-78EF-13CE-71F6-1FAEAEE15E38}"/>
              </a:ext>
            </a:extLst>
          </p:cNvPr>
          <p:cNvPicPr>
            <a:picLocks noGrp="1" noChangeAspect="1"/>
          </p:cNvPicPr>
          <p:nvPr>
            <p:ph idx="1"/>
          </p:nvPr>
        </p:nvPicPr>
        <p:blipFill>
          <a:blip r:embed="rId2"/>
          <a:stretch>
            <a:fillRect/>
          </a:stretch>
        </p:blipFill>
        <p:spPr>
          <a:xfrm>
            <a:off x="4038600" y="1657212"/>
            <a:ext cx="7188199" cy="3540186"/>
          </a:xfrm>
          <a:prstGeom prst="rect">
            <a:avLst/>
          </a:prstGeom>
          <a:noFill/>
        </p:spPr>
      </p:pic>
    </p:spTree>
    <p:extLst>
      <p:ext uri="{BB962C8B-B14F-4D97-AF65-F5344CB8AC3E}">
        <p14:creationId xmlns:p14="http://schemas.microsoft.com/office/powerpoint/2010/main" val="27227807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C37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DFD1270-2112-453A-8950-88D803F90A25}"/>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lnSpc>
                <a:spcPct val="90000"/>
              </a:lnSpc>
            </a:pPr>
            <a:r>
              <a:rPr lang="en-US" sz="2600" dirty="0">
                <a:solidFill>
                  <a:srgbClr val="FFFFFF"/>
                </a:solidFill>
                <a:latin typeface="+mj-lt"/>
                <a:cs typeface="+mj-cs"/>
              </a:rPr>
              <a:t>“</a:t>
            </a:r>
            <a:r>
              <a:rPr lang="en-US" sz="2600" kern="1200" dirty="0">
                <a:solidFill>
                  <a:srgbClr val="FFFFFF"/>
                </a:solidFill>
                <a:latin typeface="+mj-lt"/>
                <a:ea typeface="+mj-ea"/>
                <a:cs typeface="+mj-cs"/>
              </a:rPr>
              <a:t>Coach the Coach“ Podcast</a:t>
            </a:r>
          </a:p>
        </p:txBody>
      </p:sp>
      <p:pic>
        <p:nvPicPr>
          <p:cNvPr id="12" name="Inhaltsplatzhalter 11" descr="Ein Bild, das Text enthält.&#10;&#10;Automatisch generierte Beschreibung">
            <a:extLst>
              <a:ext uri="{FF2B5EF4-FFF2-40B4-BE49-F238E27FC236}">
                <a16:creationId xmlns:a16="http://schemas.microsoft.com/office/drawing/2014/main" id="{8CE50EF6-0BDB-4B35-9526-E64B892671A6}"/>
              </a:ext>
            </a:extLst>
          </p:cNvPr>
          <p:cNvPicPr>
            <a:picLocks noGrp="1" noChangeAspect="1"/>
          </p:cNvPicPr>
          <p:nvPr>
            <p:ph idx="1"/>
          </p:nvPr>
        </p:nvPicPr>
        <p:blipFill>
          <a:blip r:embed="rId2"/>
          <a:stretch>
            <a:fillRect/>
          </a:stretch>
        </p:blipFill>
        <p:spPr>
          <a:xfrm>
            <a:off x="4038600" y="2726456"/>
            <a:ext cx="7188199" cy="1401699"/>
          </a:xfrm>
          <a:prstGeom prst="rect">
            <a:avLst/>
          </a:prstGeom>
          <a:noFill/>
        </p:spPr>
      </p:pic>
    </p:spTree>
    <p:extLst>
      <p:ext uri="{BB962C8B-B14F-4D97-AF65-F5344CB8AC3E}">
        <p14:creationId xmlns:p14="http://schemas.microsoft.com/office/powerpoint/2010/main" val="24312178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4306444-BF29-4DF5-9571-14DFDB522992}"/>
              </a:ext>
            </a:extLst>
          </p:cNvPr>
          <p:cNvSpPr>
            <a:spLocks noGrp="1"/>
          </p:cNvSpPr>
          <p:nvPr>
            <p:ph type="title"/>
          </p:nvPr>
        </p:nvSpPr>
        <p:spPr>
          <a:xfrm>
            <a:off x="742950" y="742951"/>
            <a:ext cx="3476625" cy="4962524"/>
          </a:xfrm>
          <a:prstGeom prst="ellipse">
            <a:avLst/>
          </a:prstGeom>
        </p:spPr>
        <p:txBody>
          <a:bodyPr vert="horz" lIns="91440" tIns="45720" rIns="91440" bIns="45720" rtlCol="0" anchor="ctr">
            <a:normAutofit fontScale="90000"/>
          </a:bodyPr>
          <a:lstStyle/>
          <a:p>
            <a:pPr algn="ctr">
              <a:lnSpc>
                <a:spcPct val="90000"/>
              </a:lnSpc>
            </a:pPr>
            <a:r>
              <a:rPr lang="en-US" sz="2600" kern="1200" dirty="0">
                <a:solidFill>
                  <a:srgbClr val="FFFFFF"/>
                </a:solidFill>
                <a:latin typeface="+mj-lt"/>
                <a:ea typeface="+mj-ea"/>
                <a:cs typeface="+mj-cs"/>
              </a:rPr>
              <a:t>Restructuring of trainer education</a:t>
            </a:r>
            <a:r>
              <a:rPr lang="en-US" sz="2600" dirty="0">
                <a:solidFill>
                  <a:srgbClr val="FFFFFF"/>
                </a:solidFill>
                <a:latin typeface="+mj-lt"/>
                <a:cs typeface="+mj-cs"/>
              </a:rPr>
              <a:t>:</a:t>
            </a:r>
            <a:r>
              <a:rPr lang="en-US" sz="2600" kern="1200" dirty="0">
                <a:solidFill>
                  <a:srgbClr val="FFFFFF"/>
                </a:solidFill>
                <a:latin typeface="+mj-lt"/>
                <a:ea typeface="+mj-ea"/>
                <a:cs typeface="+mj-cs"/>
              </a:rPr>
              <a:t> competence-oriented teaching and testing – ALSO REALLY IMPORTANT: REFEREE EDUCATION</a:t>
            </a:r>
          </a:p>
        </p:txBody>
      </p:sp>
      <p:pic>
        <p:nvPicPr>
          <p:cNvPr id="9" name="Inhaltsplatzhalter 8">
            <a:extLst>
              <a:ext uri="{FF2B5EF4-FFF2-40B4-BE49-F238E27FC236}">
                <a16:creationId xmlns:a16="http://schemas.microsoft.com/office/drawing/2014/main" id="{59FD119E-4286-4DC0-9E21-46E09A8E5663}"/>
              </a:ext>
            </a:extLst>
          </p:cNvPr>
          <p:cNvPicPr>
            <a:picLocks noGrp="1" noChangeAspect="1"/>
          </p:cNvPicPr>
          <p:nvPr>
            <p:ph idx="1"/>
          </p:nvPr>
        </p:nvPicPr>
        <p:blipFill>
          <a:blip r:embed="rId2"/>
          <a:stretch>
            <a:fillRect/>
          </a:stretch>
        </p:blipFill>
        <p:spPr>
          <a:xfrm>
            <a:off x="5153822" y="1720857"/>
            <a:ext cx="6553545" cy="3424227"/>
          </a:xfrm>
          <a:prstGeom prst="rect">
            <a:avLst/>
          </a:prstGeom>
          <a:noFill/>
        </p:spPr>
      </p:pic>
    </p:spTree>
    <p:extLst>
      <p:ext uri="{BB962C8B-B14F-4D97-AF65-F5344CB8AC3E}">
        <p14:creationId xmlns:p14="http://schemas.microsoft.com/office/powerpoint/2010/main" val="1520362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CDBD68C-3D6B-490D-8C5D-85554B1958C0}"/>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lnSpc>
                <a:spcPct val="90000"/>
              </a:lnSpc>
            </a:pPr>
            <a:r>
              <a:rPr lang="en-US" sz="2900" kern="1200" dirty="0">
                <a:solidFill>
                  <a:schemeClr val="tx1"/>
                </a:solidFill>
                <a:latin typeface="+mj-lt"/>
                <a:ea typeface="+mj-ea"/>
                <a:cs typeface="+mj-cs"/>
              </a:rPr>
              <a:t>Testing: from the state squad to the Olympic squad - collection of objective and subjective data</a:t>
            </a:r>
          </a:p>
        </p:txBody>
      </p:sp>
      <p:pic>
        <p:nvPicPr>
          <p:cNvPr id="7" name="Inhaltsplatzhalter 6" descr="Ein Bild, das Schnee, Gebäude, Skifahren, Gruppe enthält.&#10;&#10;Automatisch generierte Beschreibung">
            <a:extLst>
              <a:ext uri="{FF2B5EF4-FFF2-40B4-BE49-F238E27FC236}">
                <a16:creationId xmlns:a16="http://schemas.microsoft.com/office/drawing/2014/main" id="{556DD9FE-098C-440D-8052-2B83D5209EC5}"/>
              </a:ext>
            </a:extLst>
          </p:cNvPr>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rcRect t="4369" r="-2" b="6246"/>
          <a:stretch/>
        </p:blipFill>
        <p:spPr>
          <a:xfrm>
            <a:off x="198741" y="2410448"/>
            <a:ext cx="5803323" cy="3890357"/>
          </a:xfrm>
          <a:prstGeom prst="rect">
            <a:avLst/>
          </a:prstGeom>
        </p:spPr>
      </p:pic>
      <p:pic>
        <p:nvPicPr>
          <p:cNvPr id="3" name="Grafik 2">
            <a:extLst>
              <a:ext uri="{FF2B5EF4-FFF2-40B4-BE49-F238E27FC236}">
                <a16:creationId xmlns:a16="http://schemas.microsoft.com/office/drawing/2014/main" id="{0F2E31EC-DEAE-4804-8E80-44625D844B6B}"/>
              </a:ext>
            </a:extLst>
          </p:cNvPr>
          <p:cNvPicPr>
            <a:picLocks noChangeAspect="1"/>
          </p:cNvPicPr>
          <p:nvPr/>
        </p:nvPicPr>
        <p:blipFill>
          <a:blip r:embed="rId3"/>
          <a:srcRect l="1174" r="3" b="3"/>
          <a:stretch/>
        </p:blipFill>
        <p:spPr>
          <a:xfrm>
            <a:off x="6189934" y="2410448"/>
            <a:ext cx="5803323" cy="3890357"/>
          </a:xfrm>
          <a:prstGeom prst="rect">
            <a:avLst/>
          </a:prstGeom>
        </p:spPr>
      </p:pic>
    </p:spTree>
    <p:extLst>
      <p:ext uri="{BB962C8B-B14F-4D97-AF65-F5344CB8AC3E}">
        <p14:creationId xmlns:p14="http://schemas.microsoft.com/office/powerpoint/2010/main" val="1709758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436A053E-CEE0-7FBB-C08A-69DF08A1EF08}"/>
              </a:ext>
            </a:extLst>
          </p:cNvPr>
          <p:cNvSpPr>
            <a:spLocks noGrp="1"/>
          </p:cNvSpPr>
          <p:nvPr>
            <p:ph type="ctrTitle"/>
          </p:nvPr>
        </p:nvSpPr>
        <p:spPr>
          <a:xfrm>
            <a:off x="7317762" y="2566985"/>
            <a:ext cx="4178912" cy="1107996"/>
          </a:xfrm>
        </p:spPr>
        <p:txBody>
          <a:bodyPr wrap="square" anchor="b">
            <a:normAutofit/>
          </a:bodyPr>
          <a:lstStyle/>
          <a:p>
            <a:pPr>
              <a:lnSpc>
                <a:spcPct val="90000"/>
              </a:lnSpc>
            </a:pPr>
            <a:r>
              <a:rPr lang="en-GB" sz="2000"/>
              <a:t>Making Rules to Help young Players to establish themselves in professional Hockey</a:t>
            </a:r>
          </a:p>
        </p:txBody>
      </p:sp>
      <p:pic>
        <p:nvPicPr>
          <p:cNvPr id="10" name="Video 9" descr="Ice Skating">
            <a:extLst>
              <a:ext uri="{FF2B5EF4-FFF2-40B4-BE49-F238E27FC236}">
                <a16:creationId xmlns:a16="http://schemas.microsoft.com/office/drawing/2014/main" id="{8E0F6483-875F-B859-68F0-514CC3371642}"/>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1128" r="30624" b="-1"/>
          <a:stretch/>
        </p:blipFill>
        <p:spPr>
          <a:xfrm>
            <a:off x="20" y="10"/>
            <a:ext cx="7081364" cy="6857990"/>
          </a:xfrm>
          <a:custGeom>
            <a:avLst/>
            <a:gdLst>
              <a:gd name="connsiteX0" fmla="*/ 0 w 7081384"/>
              <a:gd name="connsiteY0" fmla="*/ 0 h 6858000"/>
              <a:gd name="connsiteX1" fmla="*/ 7081384 w 7081384"/>
              <a:gd name="connsiteY1" fmla="*/ 0 h 6858000"/>
              <a:gd name="connsiteX2" fmla="*/ 5376033 w 7081384"/>
              <a:gd name="connsiteY2" fmla="*/ 6857999 h 6858000"/>
              <a:gd name="connsiteX3" fmla="*/ 5603263 w 7081384"/>
              <a:gd name="connsiteY3" fmla="*/ 6857999 h 6858000"/>
              <a:gd name="connsiteX4" fmla="*/ 5603262 w 7081384"/>
              <a:gd name="connsiteY4" fmla="*/ 6858000 h 6858000"/>
              <a:gd name="connsiteX5" fmla="*/ 0 w 7081384"/>
              <a:gd name="connsiteY5" fmla="*/ 6858000 h 6858000"/>
              <a:gd name="connsiteX0" fmla="*/ 0 w 7081384"/>
              <a:gd name="connsiteY0" fmla="*/ 0 h 6858000"/>
              <a:gd name="connsiteX1" fmla="*/ 7081384 w 7081384"/>
              <a:gd name="connsiteY1" fmla="*/ 0 h 6858000"/>
              <a:gd name="connsiteX2" fmla="*/ 5376033 w 7081384"/>
              <a:gd name="connsiteY2" fmla="*/ 6857999 h 6858000"/>
              <a:gd name="connsiteX3" fmla="*/ 5603263 w 7081384"/>
              <a:gd name="connsiteY3" fmla="*/ 6857999 h 6858000"/>
              <a:gd name="connsiteX4" fmla="*/ 0 w 7081384"/>
              <a:gd name="connsiteY4" fmla="*/ 6858000 h 6858000"/>
              <a:gd name="connsiteX5" fmla="*/ 0 w 7081384"/>
              <a:gd name="connsiteY5" fmla="*/ 0 h 6858000"/>
              <a:gd name="connsiteX0" fmla="*/ 0 w 7081384"/>
              <a:gd name="connsiteY0" fmla="*/ 0 h 6858000"/>
              <a:gd name="connsiteX1" fmla="*/ 7081384 w 7081384"/>
              <a:gd name="connsiteY1" fmla="*/ 0 h 6858000"/>
              <a:gd name="connsiteX2" fmla="*/ 5376033 w 7081384"/>
              <a:gd name="connsiteY2" fmla="*/ 6857999 h 6858000"/>
              <a:gd name="connsiteX3" fmla="*/ 0 w 7081384"/>
              <a:gd name="connsiteY3" fmla="*/ 6858000 h 6858000"/>
              <a:gd name="connsiteX4" fmla="*/ 0 w 708138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1384" h="6858000">
                <a:moveTo>
                  <a:pt x="0" y="0"/>
                </a:moveTo>
                <a:lnTo>
                  <a:pt x="7081384" y="0"/>
                </a:lnTo>
                <a:lnTo>
                  <a:pt x="5376033" y="6857999"/>
                </a:lnTo>
                <a:lnTo>
                  <a:pt x="0" y="6858000"/>
                </a:lnTo>
                <a:lnTo>
                  <a:pt x="0" y="0"/>
                </a:lnTo>
                <a:close/>
              </a:path>
            </a:pathLst>
          </a:custGeom>
          <a:noFill/>
        </p:spPr>
      </p:pic>
    </p:spTree>
    <p:extLst>
      <p:ext uri="{BB962C8B-B14F-4D97-AF65-F5344CB8AC3E}">
        <p14:creationId xmlns:p14="http://schemas.microsoft.com/office/powerpoint/2010/main" val="336862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mute="1">
                <p:cTn id="12" repeatCount="indefinite" fill="hold" display="0">
                  <p:stCondLst>
                    <p:cond delay="indefinite"/>
                  </p:stCondLst>
                </p:cTn>
                <p:tgtEl>
                  <p:spTgt spid="10"/>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254BC46A-683C-1861-FAFF-4E0506C8E586}"/>
              </a:ext>
            </a:extLst>
          </p:cNvPr>
          <p:cNvSpPr>
            <a:spLocks noGrp="1"/>
          </p:cNvSpPr>
          <p:nvPr>
            <p:ph type="title"/>
          </p:nvPr>
        </p:nvSpPr>
        <p:spPr>
          <a:xfrm>
            <a:off x="407987" y="454025"/>
            <a:ext cx="11376025" cy="369332"/>
          </a:xfrm>
        </p:spPr>
        <p:txBody>
          <a:bodyPr anchor="t">
            <a:normAutofit/>
          </a:bodyPr>
          <a:lstStyle/>
          <a:p>
            <a:r>
              <a:rPr lang="en-GB" dirty="0"/>
              <a:t>Number of players with their respective nationality (DEL)</a:t>
            </a:r>
          </a:p>
        </p:txBody>
      </p:sp>
      <p:sp>
        <p:nvSpPr>
          <p:cNvPr id="21" name="Textplatzhalter 20">
            <a:extLst>
              <a:ext uri="{FF2B5EF4-FFF2-40B4-BE49-F238E27FC236}">
                <a16:creationId xmlns:a16="http://schemas.microsoft.com/office/drawing/2014/main" id="{51E03432-33AB-6B1B-B454-16A4F512309A}"/>
              </a:ext>
            </a:extLst>
          </p:cNvPr>
          <p:cNvSpPr>
            <a:spLocks noGrp="1"/>
          </p:cNvSpPr>
          <p:nvPr>
            <p:ph type="body" sz="quarter" idx="13"/>
          </p:nvPr>
        </p:nvSpPr>
        <p:spPr>
          <a:xfrm>
            <a:off x="407988" y="875506"/>
            <a:ext cx="11376025" cy="276999"/>
          </a:xfrm>
        </p:spPr>
        <p:txBody>
          <a:bodyPr>
            <a:normAutofit/>
          </a:bodyPr>
          <a:lstStyle/>
          <a:p>
            <a:r>
              <a:rPr lang="en-GB" dirty="0"/>
              <a:t>DEL-Season 23/24</a:t>
            </a:r>
          </a:p>
        </p:txBody>
      </p:sp>
      <p:pic>
        <p:nvPicPr>
          <p:cNvPr id="12" name="Bildplatzhalter 11" descr="Ein Bild, das Text, Kreis, Diagramm, Farbigkeit enthält.&#10;&#10;Automatisch generierte Beschreibung">
            <a:extLst>
              <a:ext uri="{FF2B5EF4-FFF2-40B4-BE49-F238E27FC236}">
                <a16:creationId xmlns:a16="http://schemas.microsoft.com/office/drawing/2014/main" id="{954097DF-FD3F-0AA9-671C-C9B67A0BA8EE}"/>
              </a:ext>
            </a:extLst>
          </p:cNvPr>
          <p:cNvPicPr>
            <a:picLocks noGrp="1" noChangeAspect="1"/>
          </p:cNvPicPr>
          <p:nvPr>
            <p:ph idx="1"/>
          </p:nvPr>
        </p:nvPicPr>
        <p:blipFill>
          <a:blip r:embed="rId2"/>
          <a:stretch>
            <a:fillRect/>
          </a:stretch>
        </p:blipFill>
        <p:spPr>
          <a:xfrm>
            <a:off x="2111945" y="1310142"/>
            <a:ext cx="5292827" cy="5292827"/>
          </a:xfrm>
          <a:noFill/>
        </p:spPr>
      </p:pic>
      <p:sp>
        <p:nvSpPr>
          <p:cNvPr id="25" name="Content Placeholder 4">
            <a:extLst>
              <a:ext uri="{FF2B5EF4-FFF2-40B4-BE49-F238E27FC236}">
                <a16:creationId xmlns:a16="http://schemas.microsoft.com/office/drawing/2014/main" id="{5C5958E5-F6D8-AD15-60C5-5A0C93722B6E}"/>
              </a:ext>
            </a:extLst>
          </p:cNvPr>
          <p:cNvSpPr>
            <a:spLocks noGrp="1"/>
          </p:cNvSpPr>
          <p:nvPr>
            <p:ph idx="14"/>
          </p:nvPr>
        </p:nvSpPr>
        <p:spPr>
          <a:xfrm>
            <a:off x="6240001" y="1484313"/>
            <a:ext cx="5544014" cy="4465637"/>
          </a:xfrm>
        </p:spPr>
        <p:txBody>
          <a:bodyPr/>
          <a:lstStyle/>
          <a:p>
            <a:endParaRPr lang="en-US"/>
          </a:p>
        </p:txBody>
      </p:sp>
    </p:spTree>
    <p:extLst>
      <p:ext uri="{BB962C8B-B14F-4D97-AF65-F5344CB8AC3E}">
        <p14:creationId xmlns:p14="http://schemas.microsoft.com/office/powerpoint/2010/main" val="146084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el 19">
            <a:extLst>
              <a:ext uri="{FF2B5EF4-FFF2-40B4-BE49-F238E27FC236}">
                <a16:creationId xmlns:a16="http://schemas.microsoft.com/office/drawing/2014/main" id="{254BC46A-683C-1861-FAFF-4E0506C8E586}"/>
              </a:ext>
            </a:extLst>
          </p:cNvPr>
          <p:cNvSpPr>
            <a:spLocks noGrp="1"/>
          </p:cNvSpPr>
          <p:nvPr>
            <p:ph type="title"/>
          </p:nvPr>
        </p:nvSpPr>
        <p:spPr/>
        <p:txBody>
          <a:bodyPr/>
          <a:lstStyle/>
          <a:p>
            <a:r>
              <a:rPr lang="en-GB" dirty="0"/>
              <a:t>Trend of U23 Players on the game roster</a:t>
            </a:r>
          </a:p>
        </p:txBody>
      </p:sp>
      <p:sp>
        <p:nvSpPr>
          <p:cNvPr id="21" name="Textplatzhalter 20">
            <a:extLst>
              <a:ext uri="{FF2B5EF4-FFF2-40B4-BE49-F238E27FC236}">
                <a16:creationId xmlns:a16="http://schemas.microsoft.com/office/drawing/2014/main" id="{51E03432-33AB-6B1B-B454-16A4F512309A}"/>
              </a:ext>
            </a:extLst>
          </p:cNvPr>
          <p:cNvSpPr>
            <a:spLocks noGrp="1"/>
          </p:cNvSpPr>
          <p:nvPr>
            <p:ph type="body" sz="quarter" idx="13"/>
          </p:nvPr>
        </p:nvSpPr>
        <p:spPr/>
        <p:txBody>
          <a:bodyPr/>
          <a:lstStyle/>
          <a:p>
            <a:r>
              <a:rPr lang="en-GB" dirty="0"/>
              <a:t>DEL</a:t>
            </a:r>
          </a:p>
        </p:txBody>
      </p:sp>
      <p:pic>
        <p:nvPicPr>
          <p:cNvPr id="5" name="Inhaltsplatzhalter 4" descr="Ein Bild, das Text, Screenshot, Schrift, Reihe enthält.&#10;&#10;Automatisch generierte Beschreibung">
            <a:extLst>
              <a:ext uri="{FF2B5EF4-FFF2-40B4-BE49-F238E27FC236}">
                <a16:creationId xmlns:a16="http://schemas.microsoft.com/office/drawing/2014/main" id="{B7AD5C30-16BF-46B1-4AA1-1D8EF5A6CC7D}"/>
              </a:ext>
            </a:extLst>
          </p:cNvPr>
          <p:cNvPicPr>
            <a:picLocks noGrp="1" noChangeAspect="1"/>
          </p:cNvPicPr>
          <p:nvPr>
            <p:ph idx="1"/>
          </p:nvPr>
        </p:nvPicPr>
        <p:blipFill>
          <a:blip r:embed="rId2"/>
          <a:stretch>
            <a:fillRect/>
          </a:stretch>
        </p:blipFill>
        <p:spPr>
          <a:xfrm>
            <a:off x="487171" y="1614315"/>
            <a:ext cx="11217658" cy="3841230"/>
          </a:xfrm>
        </p:spPr>
      </p:pic>
    </p:spTree>
    <p:extLst>
      <p:ext uri="{BB962C8B-B14F-4D97-AF65-F5344CB8AC3E}">
        <p14:creationId xmlns:p14="http://schemas.microsoft.com/office/powerpoint/2010/main" val="3649309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C17025-F298-478F-860B-3AB0D31001A8}"/>
              </a:ext>
            </a:extLst>
          </p:cNvPr>
          <p:cNvSpPr>
            <a:spLocks noGrp="1"/>
          </p:cNvSpPr>
          <p:nvPr>
            <p:ph type="ctrTitle"/>
          </p:nvPr>
        </p:nvSpPr>
        <p:spPr>
          <a:xfrm>
            <a:off x="7317762" y="2566985"/>
            <a:ext cx="4178912" cy="1107996"/>
          </a:xfrm>
        </p:spPr>
        <p:txBody>
          <a:bodyPr wrap="square" anchor="b">
            <a:normAutofit/>
          </a:bodyPr>
          <a:lstStyle/>
          <a:p>
            <a:r>
              <a:rPr lang="en-US" dirty="0"/>
              <a:t>What we will do in the near future</a:t>
            </a:r>
            <a:endParaRPr lang="de-DE" dirty="0"/>
          </a:p>
        </p:txBody>
      </p:sp>
      <p:pic>
        <p:nvPicPr>
          <p:cNvPr id="5" name="Bildplatzhalter 4">
            <a:extLst>
              <a:ext uri="{FF2B5EF4-FFF2-40B4-BE49-F238E27FC236}">
                <a16:creationId xmlns:a16="http://schemas.microsoft.com/office/drawing/2014/main" id="{A4DA0E56-2795-1BA5-AE30-1A0FFB5F5062}"/>
              </a:ext>
            </a:extLst>
          </p:cNvPr>
          <p:cNvPicPr>
            <a:picLocks noGrp="1" noChangeAspect="1"/>
          </p:cNvPicPr>
          <p:nvPr>
            <p:ph type="pic" sz="quarter" idx="10"/>
          </p:nvPr>
        </p:nvPicPr>
        <p:blipFill>
          <a:blip r:embed="rId2"/>
          <a:srcRect t="17717" b="17717"/>
          <a:stretch>
            <a:fillRect/>
          </a:stretch>
        </p:blipFill>
        <p:spPr>
          <a:xfrm>
            <a:off x="0" y="0"/>
            <a:ext cx="7081838" cy="6858000"/>
          </a:xfrm>
        </p:spPr>
      </p:pic>
    </p:spTree>
    <p:extLst>
      <p:ext uri="{BB962C8B-B14F-4D97-AF65-F5344CB8AC3E}">
        <p14:creationId xmlns:p14="http://schemas.microsoft.com/office/powerpoint/2010/main" val="4127090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F58F573-1188-426E-9D9F-929510EE7ECD}"/>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lnSpc>
                <a:spcPct val="90000"/>
              </a:lnSpc>
            </a:pPr>
            <a:r>
              <a:rPr lang="en-US" sz="4400" kern="1200">
                <a:solidFill>
                  <a:schemeClr val="tx1"/>
                </a:solidFill>
                <a:latin typeface="+mj-lt"/>
                <a:ea typeface="+mj-ea"/>
                <a:cs typeface="+mj-cs"/>
              </a:rPr>
              <a:t>VR for Performance and Rehabilitation</a:t>
            </a:r>
          </a:p>
        </p:txBody>
      </p:sp>
      <p:pic>
        <p:nvPicPr>
          <p:cNvPr id="6" name="Inhaltsplatzhalter 5">
            <a:extLst>
              <a:ext uri="{FF2B5EF4-FFF2-40B4-BE49-F238E27FC236}">
                <a16:creationId xmlns:a16="http://schemas.microsoft.com/office/drawing/2014/main" id="{23DF5C21-AD0A-426F-8A0E-CCEADD49E411}"/>
              </a:ext>
            </a:extLst>
          </p:cNvPr>
          <p:cNvPicPr>
            <a:picLocks noGrp="1" noChangeAspect="1"/>
          </p:cNvPicPr>
          <p:nvPr>
            <p:ph sz="half" idx="1"/>
          </p:nvPr>
        </p:nvPicPr>
        <p:blipFill>
          <a:blip r:embed="rId2"/>
          <a:srcRect l="1573" r="1466" b="1"/>
          <a:stretch/>
        </p:blipFill>
        <p:spPr>
          <a:xfrm>
            <a:off x="198741" y="2410448"/>
            <a:ext cx="5803323" cy="3890357"/>
          </a:xfrm>
          <a:prstGeom prst="rect">
            <a:avLst/>
          </a:prstGeom>
          <a:noFill/>
        </p:spPr>
      </p:pic>
      <p:pic>
        <p:nvPicPr>
          <p:cNvPr id="7" name="Inhaltsplatzhalter 6">
            <a:extLst>
              <a:ext uri="{FF2B5EF4-FFF2-40B4-BE49-F238E27FC236}">
                <a16:creationId xmlns:a16="http://schemas.microsoft.com/office/drawing/2014/main" id="{DFBB7BDC-D552-44E3-8FB3-4F0853B1DC04}"/>
              </a:ext>
            </a:extLst>
          </p:cNvPr>
          <p:cNvPicPr>
            <a:picLocks noGrp="1" noChangeAspect="1"/>
          </p:cNvPicPr>
          <p:nvPr>
            <p:ph sz="half" idx="2"/>
          </p:nvPr>
        </p:nvPicPr>
        <p:blipFill>
          <a:blip r:embed="rId3"/>
          <a:srcRect l="11243"/>
          <a:stretch/>
        </p:blipFill>
        <p:spPr>
          <a:xfrm>
            <a:off x="6189934" y="2410448"/>
            <a:ext cx="5803323" cy="3890357"/>
          </a:xfrm>
          <a:prstGeom prst="rect">
            <a:avLst/>
          </a:prstGeom>
        </p:spPr>
      </p:pic>
    </p:spTree>
    <p:extLst>
      <p:ext uri="{BB962C8B-B14F-4D97-AF65-F5344CB8AC3E}">
        <p14:creationId xmlns:p14="http://schemas.microsoft.com/office/powerpoint/2010/main" val="6918099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B013BC9-BFF8-4E8D-833A-F95FB17A0BA7}"/>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lnSpc>
                <a:spcPct val="90000"/>
              </a:lnSpc>
            </a:pPr>
            <a:r>
              <a:rPr lang="en-US" sz="3700" kern="1200">
                <a:solidFill>
                  <a:srgbClr val="FFFFFF"/>
                </a:solidFill>
                <a:latin typeface="+mj-lt"/>
                <a:ea typeface="+mj-ea"/>
                <a:cs typeface="+mj-cs"/>
              </a:rPr>
              <a:t>Trial balloon for league classification according to biological age (Bio Banding)</a:t>
            </a:r>
          </a:p>
        </p:txBody>
      </p:sp>
      <p:pic>
        <p:nvPicPr>
          <p:cNvPr id="8" name="Inhaltsplatzhalter 7">
            <a:extLst>
              <a:ext uri="{FF2B5EF4-FFF2-40B4-BE49-F238E27FC236}">
                <a16:creationId xmlns:a16="http://schemas.microsoft.com/office/drawing/2014/main" id="{A3F0FCCF-33CB-44C8-A112-53F398409F1F}"/>
              </a:ext>
            </a:extLst>
          </p:cNvPr>
          <p:cNvPicPr>
            <a:picLocks noGrp="1" noChangeAspect="1"/>
          </p:cNvPicPr>
          <p:nvPr>
            <p:ph idx="1"/>
          </p:nvPr>
        </p:nvPicPr>
        <p:blipFill>
          <a:blip r:embed="rId2"/>
          <a:stretch>
            <a:fillRect/>
          </a:stretch>
        </p:blipFill>
        <p:spPr>
          <a:xfrm>
            <a:off x="6313508" y="492573"/>
            <a:ext cx="4234173" cy="5880796"/>
          </a:xfrm>
          <a:prstGeom prst="rect">
            <a:avLst/>
          </a:prstGeom>
        </p:spPr>
      </p:pic>
    </p:spTree>
    <p:extLst>
      <p:ext uri="{BB962C8B-B14F-4D97-AF65-F5344CB8AC3E}">
        <p14:creationId xmlns:p14="http://schemas.microsoft.com/office/powerpoint/2010/main" val="1046700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751346-195F-490C-8B28-6328F3E9A81B}"/>
              </a:ext>
            </a:extLst>
          </p:cNvPr>
          <p:cNvSpPr>
            <a:spLocks noGrp="1"/>
          </p:cNvSpPr>
          <p:nvPr>
            <p:ph type="ctrTitle"/>
          </p:nvPr>
        </p:nvSpPr>
        <p:spPr>
          <a:xfrm>
            <a:off x="7317762" y="2566985"/>
            <a:ext cx="4178912" cy="1107996"/>
          </a:xfrm>
        </p:spPr>
        <p:txBody>
          <a:bodyPr wrap="square" anchor="b">
            <a:normAutofit/>
          </a:bodyPr>
          <a:lstStyle/>
          <a:p>
            <a:r>
              <a:rPr lang="de-DE" dirty="0" err="1"/>
              <a:t>What</a:t>
            </a:r>
            <a:r>
              <a:rPr lang="de-DE" dirty="0"/>
              <a:t> we do</a:t>
            </a:r>
          </a:p>
        </p:txBody>
      </p:sp>
      <p:pic>
        <p:nvPicPr>
          <p:cNvPr id="4" name="Bildplatzhalter 3" descr="Ein Bild, das Fenster, draußen, Gewerbegebäude, Straße enthält.&#10;&#10;Automatisch generierte Beschreibung">
            <a:extLst>
              <a:ext uri="{FF2B5EF4-FFF2-40B4-BE49-F238E27FC236}">
                <a16:creationId xmlns:a16="http://schemas.microsoft.com/office/drawing/2014/main" id="{6B06473D-8FDB-F4C5-6268-87F967E99753}"/>
              </a:ext>
            </a:extLst>
          </p:cNvPr>
          <p:cNvPicPr>
            <a:picLocks noGrp="1" noChangeAspect="1"/>
          </p:cNvPicPr>
          <p:nvPr>
            <p:ph type="pic" sz="quarter" idx="10"/>
          </p:nvPr>
        </p:nvPicPr>
        <p:blipFill>
          <a:blip r:embed="rId2"/>
          <a:srcRect t="19738" b="19738"/>
          <a:stretch>
            <a:fillRect/>
          </a:stretch>
        </p:blipFill>
        <p:spPr>
          <a:xfrm>
            <a:off x="0" y="0"/>
            <a:ext cx="7081838" cy="6858000"/>
          </a:xfrm>
        </p:spPr>
      </p:pic>
    </p:spTree>
    <p:extLst>
      <p:ext uri="{BB962C8B-B14F-4D97-AF65-F5344CB8AC3E}">
        <p14:creationId xmlns:p14="http://schemas.microsoft.com/office/powerpoint/2010/main" val="4293188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5AC3ED4-D737-4325-95D2-7C9F70C5D870}"/>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lnSpc>
                <a:spcPct val="90000"/>
              </a:lnSpc>
            </a:pPr>
            <a:r>
              <a:rPr lang="en-US" sz="4800" kern="1200" dirty="0">
                <a:solidFill>
                  <a:srgbClr val="FFFFFF"/>
                </a:solidFill>
                <a:latin typeface="+mj-lt"/>
                <a:ea typeface="+mj-ea"/>
                <a:cs typeface="+mj-cs"/>
              </a:rPr>
              <a:t>Even more club support: “Coach the Coach”</a:t>
            </a:r>
          </a:p>
        </p:txBody>
      </p:sp>
      <p:pic>
        <p:nvPicPr>
          <p:cNvPr id="9" name="Inhaltsplatzhalter 8">
            <a:extLst>
              <a:ext uri="{FF2B5EF4-FFF2-40B4-BE49-F238E27FC236}">
                <a16:creationId xmlns:a16="http://schemas.microsoft.com/office/drawing/2014/main" id="{D69A2ADA-A378-493C-4FCE-8A7790020A70}"/>
              </a:ext>
            </a:extLst>
          </p:cNvPr>
          <p:cNvPicPr>
            <a:picLocks noGrp="1" noChangeAspect="1"/>
          </p:cNvPicPr>
          <p:nvPr>
            <p:ph idx="1"/>
          </p:nvPr>
        </p:nvPicPr>
        <p:blipFill>
          <a:blip r:embed="rId2"/>
          <a:stretch>
            <a:fillRect/>
          </a:stretch>
        </p:blipFill>
        <p:spPr>
          <a:xfrm>
            <a:off x="5153822" y="1294878"/>
            <a:ext cx="6553545" cy="4276186"/>
          </a:xfrm>
          <a:prstGeom prst="rect">
            <a:avLst/>
          </a:prstGeom>
        </p:spPr>
      </p:pic>
    </p:spTree>
    <p:extLst>
      <p:ext uri="{BB962C8B-B14F-4D97-AF65-F5344CB8AC3E}">
        <p14:creationId xmlns:p14="http://schemas.microsoft.com/office/powerpoint/2010/main" val="974606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2A5631-E5E2-4E1D-9E25-F34990B70921}"/>
              </a:ext>
            </a:extLst>
          </p:cNvPr>
          <p:cNvSpPr>
            <a:spLocks noGrp="1"/>
          </p:cNvSpPr>
          <p:nvPr>
            <p:ph type="ctrTitle"/>
          </p:nvPr>
        </p:nvSpPr>
        <p:spPr>
          <a:xfrm>
            <a:off x="7317762" y="2566985"/>
            <a:ext cx="4178912" cy="1107996"/>
          </a:xfrm>
        </p:spPr>
        <p:txBody>
          <a:bodyPr wrap="square" anchor="b">
            <a:normAutofit/>
          </a:bodyPr>
          <a:lstStyle/>
          <a:p>
            <a:r>
              <a:rPr lang="en-US" dirty="0"/>
              <a:t>Where we want to go</a:t>
            </a:r>
            <a:endParaRPr lang="de-DE" dirty="0"/>
          </a:p>
        </p:txBody>
      </p:sp>
      <p:pic>
        <p:nvPicPr>
          <p:cNvPr id="4" name="Picture 3" descr="White arrows going to the red target">
            <a:extLst>
              <a:ext uri="{FF2B5EF4-FFF2-40B4-BE49-F238E27FC236}">
                <a16:creationId xmlns:a16="http://schemas.microsoft.com/office/drawing/2014/main" id="{03F36EE4-B6AD-D8FE-09EA-37B172E9DA90}"/>
              </a:ext>
            </a:extLst>
          </p:cNvPr>
          <p:cNvPicPr>
            <a:picLocks noChangeAspect="1"/>
          </p:cNvPicPr>
          <p:nvPr/>
        </p:nvPicPr>
        <p:blipFill>
          <a:blip r:embed="rId2"/>
          <a:srcRect l="31076" r="-1" b="-1"/>
          <a:stretch/>
        </p:blipFill>
        <p:spPr>
          <a:xfrm>
            <a:off x="20" y="10"/>
            <a:ext cx="7081364" cy="6857990"/>
          </a:xfrm>
          <a:custGeom>
            <a:avLst/>
            <a:gdLst>
              <a:gd name="connsiteX0" fmla="*/ 0 w 7081384"/>
              <a:gd name="connsiteY0" fmla="*/ 0 h 6858000"/>
              <a:gd name="connsiteX1" fmla="*/ 7081384 w 7081384"/>
              <a:gd name="connsiteY1" fmla="*/ 0 h 6858000"/>
              <a:gd name="connsiteX2" fmla="*/ 5376033 w 7081384"/>
              <a:gd name="connsiteY2" fmla="*/ 6857999 h 6858000"/>
              <a:gd name="connsiteX3" fmla="*/ 5603263 w 7081384"/>
              <a:gd name="connsiteY3" fmla="*/ 6857999 h 6858000"/>
              <a:gd name="connsiteX4" fmla="*/ 5603262 w 7081384"/>
              <a:gd name="connsiteY4" fmla="*/ 6858000 h 6858000"/>
              <a:gd name="connsiteX5" fmla="*/ 0 w 7081384"/>
              <a:gd name="connsiteY5" fmla="*/ 6858000 h 6858000"/>
              <a:gd name="connsiteX0" fmla="*/ 0 w 7081384"/>
              <a:gd name="connsiteY0" fmla="*/ 0 h 6858000"/>
              <a:gd name="connsiteX1" fmla="*/ 7081384 w 7081384"/>
              <a:gd name="connsiteY1" fmla="*/ 0 h 6858000"/>
              <a:gd name="connsiteX2" fmla="*/ 5376033 w 7081384"/>
              <a:gd name="connsiteY2" fmla="*/ 6857999 h 6858000"/>
              <a:gd name="connsiteX3" fmla="*/ 5603263 w 7081384"/>
              <a:gd name="connsiteY3" fmla="*/ 6857999 h 6858000"/>
              <a:gd name="connsiteX4" fmla="*/ 0 w 7081384"/>
              <a:gd name="connsiteY4" fmla="*/ 6858000 h 6858000"/>
              <a:gd name="connsiteX5" fmla="*/ 0 w 7081384"/>
              <a:gd name="connsiteY5" fmla="*/ 0 h 6858000"/>
              <a:gd name="connsiteX0" fmla="*/ 0 w 7081384"/>
              <a:gd name="connsiteY0" fmla="*/ 0 h 6858000"/>
              <a:gd name="connsiteX1" fmla="*/ 7081384 w 7081384"/>
              <a:gd name="connsiteY1" fmla="*/ 0 h 6858000"/>
              <a:gd name="connsiteX2" fmla="*/ 5376033 w 7081384"/>
              <a:gd name="connsiteY2" fmla="*/ 6857999 h 6858000"/>
              <a:gd name="connsiteX3" fmla="*/ 0 w 7081384"/>
              <a:gd name="connsiteY3" fmla="*/ 6858000 h 6858000"/>
              <a:gd name="connsiteX4" fmla="*/ 0 w 708138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81384" h="6858000">
                <a:moveTo>
                  <a:pt x="0" y="0"/>
                </a:moveTo>
                <a:lnTo>
                  <a:pt x="7081384" y="0"/>
                </a:lnTo>
                <a:lnTo>
                  <a:pt x="5376033" y="6857999"/>
                </a:lnTo>
                <a:lnTo>
                  <a:pt x="0" y="6858000"/>
                </a:lnTo>
                <a:lnTo>
                  <a:pt x="0" y="0"/>
                </a:lnTo>
                <a:close/>
              </a:path>
            </a:pathLst>
          </a:custGeom>
          <a:noFill/>
        </p:spPr>
      </p:pic>
    </p:spTree>
    <p:extLst>
      <p:ext uri="{BB962C8B-B14F-4D97-AF65-F5344CB8AC3E}">
        <p14:creationId xmlns:p14="http://schemas.microsoft.com/office/powerpoint/2010/main" val="39102158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0FF7E7-C27B-4AC1-B4E2-CD525A156C01}"/>
              </a:ext>
            </a:extLst>
          </p:cNvPr>
          <p:cNvSpPr>
            <a:spLocks noGrp="1"/>
          </p:cNvSpPr>
          <p:nvPr>
            <p:ph type="title"/>
          </p:nvPr>
        </p:nvSpPr>
        <p:spPr>
          <a:xfrm>
            <a:off x="407988" y="454025"/>
            <a:ext cx="6588236" cy="369332"/>
          </a:xfrm>
        </p:spPr>
        <p:txBody>
          <a:bodyPr anchor="t">
            <a:normAutofit/>
          </a:bodyPr>
          <a:lstStyle/>
          <a:p>
            <a:r>
              <a:rPr lang="de-DE"/>
              <a:t>Better KPIs for talent identification</a:t>
            </a:r>
            <a:endParaRPr lang="de-DE" dirty="0"/>
          </a:p>
        </p:txBody>
      </p:sp>
      <p:pic>
        <p:nvPicPr>
          <p:cNvPr id="7" name="Grafik 6">
            <a:extLst>
              <a:ext uri="{FF2B5EF4-FFF2-40B4-BE49-F238E27FC236}">
                <a16:creationId xmlns:a16="http://schemas.microsoft.com/office/drawing/2014/main" id="{72A2D74A-3CC9-4128-997D-7BEA4F56751A}"/>
              </a:ext>
            </a:extLst>
          </p:cNvPr>
          <p:cNvPicPr>
            <a:picLocks noChangeAspect="1"/>
          </p:cNvPicPr>
          <p:nvPr/>
        </p:nvPicPr>
        <p:blipFill>
          <a:blip r:embed="rId2"/>
          <a:srcRect l="26150" r="13979"/>
          <a:stretch/>
        </p:blipFill>
        <p:spPr>
          <a:xfrm>
            <a:off x="407988" y="1484313"/>
            <a:ext cx="5541170" cy="4465637"/>
          </a:xfrm>
          <a:prstGeom prst="rect">
            <a:avLst/>
          </a:prstGeom>
          <a:noFill/>
        </p:spPr>
      </p:pic>
      <p:sp>
        <p:nvSpPr>
          <p:cNvPr id="3" name="Inhaltsplatzhalter 2">
            <a:extLst>
              <a:ext uri="{FF2B5EF4-FFF2-40B4-BE49-F238E27FC236}">
                <a16:creationId xmlns:a16="http://schemas.microsoft.com/office/drawing/2014/main" id="{0592DC22-413E-4A97-92C8-E685EC05D6F8}"/>
              </a:ext>
            </a:extLst>
          </p:cNvPr>
          <p:cNvSpPr>
            <a:spLocks noGrp="1"/>
          </p:cNvSpPr>
          <p:nvPr>
            <p:ph type="body" sz="quarter" idx="13"/>
          </p:nvPr>
        </p:nvSpPr>
        <p:spPr>
          <a:xfrm>
            <a:off x="407989" y="875506"/>
            <a:ext cx="6588236" cy="276999"/>
          </a:xfrm>
        </p:spPr>
        <p:txBody>
          <a:bodyPr wrap="square">
            <a:normAutofit/>
          </a:bodyPr>
          <a:lstStyle/>
          <a:p>
            <a:pPr marL="0" indent="0">
              <a:buNone/>
            </a:pPr>
            <a:r>
              <a:rPr lang="de-DE"/>
              <a:t> </a:t>
            </a:r>
          </a:p>
          <a:p>
            <a:pPr marL="0" indent="0">
              <a:buNone/>
            </a:pPr>
            <a:endParaRPr lang="de-DE" dirty="0"/>
          </a:p>
        </p:txBody>
      </p:sp>
      <p:pic>
        <p:nvPicPr>
          <p:cNvPr id="6" name="Grafik 5">
            <a:extLst>
              <a:ext uri="{FF2B5EF4-FFF2-40B4-BE49-F238E27FC236}">
                <a16:creationId xmlns:a16="http://schemas.microsoft.com/office/drawing/2014/main" id="{D82E5E58-BD66-4980-97F1-0B2325FDBF19}"/>
              </a:ext>
            </a:extLst>
          </p:cNvPr>
          <p:cNvPicPr>
            <a:picLocks noChangeAspect="1"/>
          </p:cNvPicPr>
          <p:nvPr/>
        </p:nvPicPr>
        <p:blipFill rotWithShape="1">
          <a:blip r:embed="rId3"/>
          <a:srcRect l="2163" r="11846" b="-2"/>
          <a:stretch/>
        </p:blipFill>
        <p:spPr>
          <a:xfrm>
            <a:off x="6242844" y="-1"/>
            <a:ext cx="5949156" cy="5949951"/>
          </a:xfrm>
          <a:custGeom>
            <a:avLst/>
            <a:gdLst>
              <a:gd name="connsiteX0" fmla="*/ 1487488 w 5949156"/>
              <a:gd name="connsiteY0" fmla="*/ 0 h 5949951"/>
              <a:gd name="connsiteX1" fmla="*/ 5949156 w 5949156"/>
              <a:gd name="connsiteY1" fmla="*/ 0 h 5949951"/>
              <a:gd name="connsiteX2" fmla="*/ 5949156 w 5949156"/>
              <a:gd name="connsiteY2" fmla="*/ 5949951 h 5949951"/>
              <a:gd name="connsiteX3" fmla="*/ 0 w 5949156"/>
              <a:gd name="connsiteY3" fmla="*/ 5949951 h 5949951"/>
            </a:gdLst>
            <a:ahLst/>
            <a:cxnLst>
              <a:cxn ang="0">
                <a:pos x="connsiteX0" y="connsiteY0"/>
              </a:cxn>
              <a:cxn ang="0">
                <a:pos x="connsiteX1" y="connsiteY1"/>
              </a:cxn>
              <a:cxn ang="0">
                <a:pos x="connsiteX2" y="connsiteY2"/>
              </a:cxn>
              <a:cxn ang="0">
                <a:pos x="connsiteX3" y="connsiteY3"/>
              </a:cxn>
            </a:cxnLst>
            <a:rect l="l" t="t" r="r" b="b"/>
            <a:pathLst>
              <a:path w="5949156" h="5949951">
                <a:moveTo>
                  <a:pt x="1487488" y="0"/>
                </a:moveTo>
                <a:lnTo>
                  <a:pt x="5949156" y="0"/>
                </a:lnTo>
                <a:lnTo>
                  <a:pt x="5949156" y="5949951"/>
                </a:lnTo>
                <a:lnTo>
                  <a:pt x="0" y="5949951"/>
                </a:lnTo>
                <a:close/>
              </a:path>
            </a:pathLst>
          </a:custGeom>
          <a:noFill/>
        </p:spPr>
      </p:pic>
    </p:spTree>
    <p:extLst>
      <p:ext uri="{BB962C8B-B14F-4D97-AF65-F5344CB8AC3E}">
        <p14:creationId xmlns:p14="http://schemas.microsoft.com/office/powerpoint/2010/main" val="3372597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E0A188D-1AC0-4ECE-AFC4-10AA6279FC1A}"/>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lnSpc>
                <a:spcPct val="90000"/>
              </a:lnSpc>
            </a:pPr>
            <a:r>
              <a:rPr lang="en-US" sz="3700" kern="1200">
                <a:solidFill>
                  <a:srgbClr val="FFFFFF"/>
                </a:solidFill>
                <a:latin typeface="+mj-lt"/>
                <a:ea typeface="+mj-ea"/>
                <a:cs typeface="+mj-cs"/>
              </a:rPr>
              <a:t>To have so many talents (whatever that means) that "Bio Banding" works throughout Germany</a:t>
            </a:r>
          </a:p>
        </p:txBody>
      </p:sp>
      <p:pic>
        <p:nvPicPr>
          <p:cNvPr id="9" name="Inhaltsplatzhalter 8" descr="Ein Bild, das Skifahren, Gruppe, Rennsport, Linie enthält.&#10;&#10;Automatisch generierte Beschreibung">
            <a:extLst>
              <a:ext uri="{FF2B5EF4-FFF2-40B4-BE49-F238E27FC236}">
                <a16:creationId xmlns:a16="http://schemas.microsoft.com/office/drawing/2014/main" id="{214BD5EB-1512-4965-BE0F-5304F41C6DF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53822" y="975391"/>
            <a:ext cx="6553545" cy="4915159"/>
          </a:xfrm>
          <a:prstGeom prst="rect">
            <a:avLst/>
          </a:prstGeom>
        </p:spPr>
      </p:pic>
    </p:spTree>
    <p:extLst>
      <p:ext uri="{BB962C8B-B14F-4D97-AF65-F5344CB8AC3E}">
        <p14:creationId xmlns:p14="http://schemas.microsoft.com/office/powerpoint/2010/main" val="19858952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nhaltsplatzhalter 6">
            <a:extLst>
              <a:ext uri="{FF2B5EF4-FFF2-40B4-BE49-F238E27FC236}">
                <a16:creationId xmlns:a16="http://schemas.microsoft.com/office/drawing/2014/main" id="{C5E43DB3-1D51-44CD-9CFC-9894D1A379B4}"/>
              </a:ext>
            </a:extLst>
          </p:cNvPr>
          <p:cNvPicPr>
            <a:picLocks noGrp="1" noChangeAspect="1"/>
          </p:cNvPicPr>
          <p:nvPr>
            <p:ph idx="1"/>
          </p:nvPr>
        </p:nvPicPr>
        <p:blipFill>
          <a:blip r:embed="rId2"/>
          <a:srcRect l="7250" r="5684" b="-1"/>
          <a:stretch/>
        </p:blipFill>
        <p:spPr>
          <a:xfrm>
            <a:off x="1" y="10"/>
            <a:ext cx="9669642" cy="6857990"/>
          </a:xfrm>
          <a:prstGeom prst="rect">
            <a:avLst/>
          </a:prstGeom>
        </p:spPr>
      </p:pic>
      <p:sp>
        <p:nvSpPr>
          <p:cNvPr id="20" name="Rectangle 18">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tx1"/>
              </a:gs>
              <a:gs pos="35000">
                <a:schemeClr val="tx1">
                  <a:alpha val="77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0304EE02-16BA-47C8-9B44-BA8A98037B1F}"/>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pPr>
              <a:lnSpc>
                <a:spcPct val="90000"/>
              </a:lnSpc>
            </a:pPr>
            <a:r>
              <a:rPr lang="en-US" sz="4800">
                <a:solidFill>
                  <a:schemeClr val="bg1"/>
                </a:solidFill>
                <a:latin typeface="+mj-lt"/>
                <a:cs typeface="+mj-cs"/>
              </a:rPr>
              <a:t>To be among the world's best in the long term</a:t>
            </a:r>
          </a:p>
        </p:txBody>
      </p:sp>
    </p:spTree>
    <p:extLst>
      <p:ext uri="{BB962C8B-B14F-4D97-AF65-F5344CB8AC3E}">
        <p14:creationId xmlns:p14="http://schemas.microsoft.com/office/powerpoint/2010/main" val="3278341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39AE8B-6F90-4E5C-AB7A-D4EFF99F4DC2}"/>
              </a:ext>
            </a:extLst>
          </p:cNvPr>
          <p:cNvSpPr>
            <a:spLocks noGrp="1"/>
          </p:cNvSpPr>
          <p:nvPr>
            <p:ph type="title"/>
          </p:nvPr>
        </p:nvSpPr>
        <p:spPr/>
        <p:txBody>
          <a:bodyPr/>
          <a:lstStyle/>
          <a:p>
            <a:r>
              <a:rPr lang="de-DE" dirty="0"/>
              <a:t>Questions </a:t>
            </a:r>
            <a:r>
              <a:rPr lang="de-DE" dirty="0" err="1"/>
              <a:t>that</a:t>
            </a:r>
            <a:r>
              <a:rPr lang="de-DE" dirty="0"/>
              <a:t> </a:t>
            </a:r>
            <a:r>
              <a:rPr lang="de-DE" dirty="0" err="1"/>
              <a:t>arise</a:t>
            </a:r>
            <a:endParaRPr lang="de-DE" dirty="0"/>
          </a:p>
        </p:txBody>
      </p:sp>
      <p:sp>
        <p:nvSpPr>
          <p:cNvPr id="3" name="Inhaltsplatzhalter 2">
            <a:extLst>
              <a:ext uri="{FF2B5EF4-FFF2-40B4-BE49-F238E27FC236}">
                <a16:creationId xmlns:a16="http://schemas.microsoft.com/office/drawing/2014/main" id="{315D213D-5859-4CA5-B372-774F5E799228}"/>
              </a:ext>
            </a:extLst>
          </p:cNvPr>
          <p:cNvSpPr>
            <a:spLocks noGrp="1"/>
          </p:cNvSpPr>
          <p:nvPr>
            <p:ph idx="1"/>
          </p:nvPr>
        </p:nvSpPr>
        <p:spPr/>
        <p:txBody>
          <a:bodyPr>
            <a:normAutofit/>
          </a:bodyPr>
          <a:lstStyle/>
          <a:p>
            <a:r>
              <a:rPr lang="en-US" sz="2400" dirty="0"/>
              <a:t>What is talent?
How early should we start selecting?
Are we really looking at the right aspects in the selection process?
How important is strength and conditioning in youth player development?
Don't we leave out the social component far too often?
What role does society play?</a:t>
            </a:r>
            <a:endParaRPr lang="de-DE" sz="2400" dirty="0"/>
          </a:p>
        </p:txBody>
      </p:sp>
      <p:pic>
        <p:nvPicPr>
          <p:cNvPr id="7" name="Bildplatzhalter 6" descr="Ein Bild, das Kies, Kieselstein, draußen, Schutt enthält.&#10;&#10;Automatisch generierte Beschreibung">
            <a:extLst>
              <a:ext uri="{FF2B5EF4-FFF2-40B4-BE49-F238E27FC236}">
                <a16:creationId xmlns:a16="http://schemas.microsoft.com/office/drawing/2014/main" id="{FAA18B31-23CE-B530-1109-FCFF560A71FA}"/>
              </a:ext>
            </a:extLst>
          </p:cNvPr>
          <p:cNvPicPr>
            <a:picLocks noGrp="1" noChangeAspect="1"/>
          </p:cNvPicPr>
          <p:nvPr>
            <p:ph type="pic" sz="quarter" idx="15"/>
          </p:nvPr>
        </p:nvPicPr>
        <p:blipFill>
          <a:blip r:embed="rId2"/>
          <a:srcRect l="13049" r="13049"/>
          <a:stretch>
            <a:fillRect/>
          </a:stretch>
        </p:blipFill>
        <p:spPr/>
      </p:pic>
    </p:spTree>
    <p:extLst>
      <p:ext uri="{BB962C8B-B14F-4D97-AF65-F5344CB8AC3E}">
        <p14:creationId xmlns:p14="http://schemas.microsoft.com/office/powerpoint/2010/main" val="34450777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BD163D-03CE-4821-BD5F-15EC7E16DC4A}"/>
              </a:ext>
            </a:extLst>
          </p:cNvPr>
          <p:cNvSpPr>
            <a:spLocks noGrp="1"/>
          </p:cNvSpPr>
          <p:nvPr>
            <p:ph type="title"/>
          </p:nvPr>
        </p:nvSpPr>
        <p:spPr/>
        <p:txBody>
          <a:bodyPr/>
          <a:lstStyle/>
          <a:p>
            <a:r>
              <a:rPr lang="de-DE" dirty="0" err="1"/>
              <a:t>What</a:t>
            </a:r>
            <a:r>
              <a:rPr lang="de-DE" dirty="0"/>
              <a:t> we stand </a:t>
            </a:r>
            <a:r>
              <a:rPr lang="de-DE" dirty="0" err="1"/>
              <a:t>for</a:t>
            </a:r>
            <a:endParaRPr lang="de-DE" dirty="0"/>
          </a:p>
        </p:txBody>
      </p:sp>
      <p:sp>
        <p:nvSpPr>
          <p:cNvPr id="3" name="Inhaltsplatzhalter 2">
            <a:extLst>
              <a:ext uri="{FF2B5EF4-FFF2-40B4-BE49-F238E27FC236}">
                <a16:creationId xmlns:a16="http://schemas.microsoft.com/office/drawing/2014/main" id="{DA21E482-1858-4446-9548-9C7773A8EB3D}"/>
              </a:ext>
            </a:extLst>
          </p:cNvPr>
          <p:cNvSpPr>
            <a:spLocks noGrp="1"/>
          </p:cNvSpPr>
          <p:nvPr>
            <p:ph idx="1"/>
          </p:nvPr>
        </p:nvSpPr>
        <p:spPr/>
        <p:txBody>
          <a:bodyPr>
            <a:normAutofit/>
          </a:bodyPr>
          <a:lstStyle/>
          <a:p>
            <a:r>
              <a:rPr lang="en-US" sz="2400" dirty="0"/>
              <a:t>Never lose sight of the “human being" – every person is a talent
We can't really select at the DEB – so we develop
Constantly try to break up “encrusted structures” and implement new ones (e.g. Bio Banding)
Don't forget the social component – the athlete is not an island
Hard work (however that is defined) cannot be replaced by anything</a:t>
            </a:r>
            <a:endParaRPr lang="de-DE" sz="2400" dirty="0"/>
          </a:p>
        </p:txBody>
      </p:sp>
      <p:pic>
        <p:nvPicPr>
          <p:cNvPr id="8" name="Bildplatzhalter 7" descr="Ein Bild, das Kleidung, Im Haus, Person, Militär enthält.&#10;&#10;Automatisch generierte Beschreibung">
            <a:extLst>
              <a:ext uri="{FF2B5EF4-FFF2-40B4-BE49-F238E27FC236}">
                <a16:creationId xmlns:a16="http://schemas.microsoft.com/office/drawing/2014/main" id="{20948098-C36B-72FB-1830-500495FCCC70}"/>
              </a:ext>
            </a:extLst>
          </p:cNvPr>
          <p:cNvPicPr>
            <a:picLocks noGrp="1" noChangeAspect="1"/>
          </p:cNvPicPr>
          <p:nvPr>
            <p:ph type="pic" sz="quarter" idx="15"/>
          </p:nvPr>
        </p:nvPicPr>
        <p:blipFill>
          <a:blip r:embed="rId2"/>
          <a:srcRect l="14282" r="14282"/>
          <a:stretch>
            <a:fillRect/>
          </a:stretch>
        </p:blipFill>
        <p:spPr/>
      </p:pic>
    </p:spTree>
    <p:extLst>
      <p:ext uri="{BB962C8B-B14F-4D97-AF65-F5344CB8AC3E}">
        <p14:creationId xmlns:p14="http://schemas.microsoft.com/office/powerpoint/2010/main" val="2901091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BC364DE-EB60-16B6-9890-4C9A1CA068C5}"/>
              </a:ext>
            </a:extLst>
          </p:cNvPr>
          <p:cNvSpPr>
            <a:spLocks noGrp="1"/>
          </p:cNvSpPr>
          <p:nvPr>
            <p:ph type="title"/>
          </p:nvPr>
        </p:nvSpPr>
        <p:spPr/>
        <p:txBody>
          <a:bodyPr/>
          <a:lstStyle/>
          <a:p>
            <a:endParaRPr lang="de-DE"/>
          </a:p>
        </p:txBody>
      </p:sp>
      <p:sp>
        <p:nvSpPr>
          <p:cNvPr id="6" name="Inhaltsplatzhalter 5">
            <a:extLst>
              <a:ext uri="{FF2B5EF4-FFF2-40B4-BE49-F238E27FC236}">
                <a16:creationId xmlns:a16="http://schemas.microsoft.com/office/drawing/2014/main" id="{FE31B690-47C8-228A-3F81-C2ACC35D4DA8}"/>
              </a:ext>
            </a:extLst>
          </p:cNvPr>
          <p:cNvSpPr>
            <a:spLocks noGrp="1"/>
          </p:cNvSpPr>
          <p:nvPr>
            <p:ph idx="1"/>
          </p:nvPr>
        </p:nvSpPr>
        <p:spPr/>
        <p:txBody>
          <a:bodyPr/>
          <a:lstStyle/>
          <a:p>
            <a:pPr marL="0" indent="0">
              <a:buNone/>
            </a:pPr>
            <a:r>
              <a:rPr lang="de-DE" sz="3200" b="1" dirty="0" err="1"/>
              <a:t>Everybody</a:t>
            </a:r>
            <a:r>
              <a:rPr lang="de-DE" sz="3200" b="1" dirty="0"/>
              <a:t> </a:t>
            </a:r>
            <a:r>
              <a:rPr lang="de-DE" sz="3200" b="1" dirty="0" err="1"/>
              <a:t>is</a:t>
            </a:r>
            <a:r>
              <a:rPr lang="de-DE" sz="3200" b="1" dirty="0"/>
              <a:t> a </a:t>
            </a:r>
            <a:r>
              <a:rPr lang="de-DE" sz="3200" b="1" dirty="0" err="1"/>
              <a:t>genius</a:t>
            </a:r>
            <a:r>
              <a:rPr lang="de-DE" sz="3200" b="1" dirty="0"/>
              <a:t>.</a:t>
            </a:r>
          </a:p>
          <a:p>
            <a:pPr marL="0" indent="0">
              <a:buNone/>
            </a:pPr>
            <a:r>
              <a:rPr lang="de-DE" sz="1600" dirty="0"/>
              <a:t> </a:t>
            </a:r>
          </a:p>
          <a:p>
            <a:pPr marL="0" indent="0">
              <a:buNone/>
            </a:pPr>
            <a:r>
              <a:rPr lang="de-DE" sz="2400" dirty="0"/>
              <a:t>But </a:t>
            </a:r>
            <a:r>
              <a:rPr lang="de-DE" sz="2400" dirty="0" err="1"/>
              <a:t>if</a:t>
            </a:r>
            <a:r>
              <a:rPr lang="de-DE" sz="2400" dirty="0"/>
              <a:t> </a:t>
            </a:r>
            <a:r>
              <a:rPr lang="de-DE" sz="2400" dirty="0" err="1"/>
              <a:t>you</a:t>
            </a:r>
            <a:r>
              <a:rPr lang="de-DE" sz="2400" dirty="0"/>
              <a:t> </a:t>
            </a:r>
            <a:r>
              <a:rPr lang="de-DE" sz="2400" dirty="0" err="1"/>
              <a:t>judge</a:t>
            </a:r>
            <a:r>
              <a:rPr lang="de-DE" sz="2400" dirty="0"/>
              <a:t> a </a:t>
            </a:r>
            <a:r>
              <a:rPr lang="de-DE" sz="2400" dirty="0" err="1"/>
              <a:t>fish</a:t>
            </a:r>
            <a:r>
              <a:rPr lang="de-DE" sz="2400" dirty="0"/>
              <a:t> </a:t>
            </a:r>
            <a:r>
              <a:rPr lang="de-DE" sz="2400" dirty="0" err="1"/>
              <a:t>by</a:t>
            </a:r>
            <a:r>
              <a:rPr lang="de-DE" sz="2400" dirty="0"/>
              <a:t> </a:t>
            </a:r>
            <a:r>
              <a:rPr lang="de-DE" sz="2400" dirty="0" err="1"/>
              <a:t>its</a:t>
            </a:r>
            <a:r>
              <a:rPr lang="de-DE" sz="2400" dirty="0"/>
              <a:t> </a:t>
            </a:r>
            <a:r>
              <a:rPr lang="de-DE" sz="2400" dirty="0" err="1"/>
              <a:t>ability</a:t>
            </a:r>
            <a:r>
              <a:rPr lang="de-DE" sz="2400" dirty="0"/>
              <a:t> </a:t>
            </a:r>
            <a:r>
              <a:rPr lang="de-DE" sz="2400" dirty="0" err="1"/>
              <a:t>to</a:t>
            </a:r>
            <a:r>
              <a:rPr lang="de-DE" sz="2400" dirty="0"/>
              <a:t> </a:t>
            </a:r>
            <a:r>
              <a:rPr lang="de-DE" sz="2400" dirty="0" err="1"/>
              <a:t>climb</a:t>
            </a:r>
            <a:r>
              <a:rPr lang="de-DE" sz="2400" dirty="0"/>
              <a:t> a </a:t>
            </a:r>
            <a:r>
              <a:rPr lang="de-DE" sz="2400" dirty="0" err="1"/>
              <a:t>tree</a:t>
            </a:r>
            <a:r>
              <a:rPr lang="de-DE" sz="2400" dirty="0"/>
              <a:t>, </a:t>
            </a:r>
            <a:r>
              <a:rPr lang="de-DE" sz="2400" dirty="0" err="1"/>
              <a:t>it</a:t>
            </a:r>
            <a:r>
              <a:rPr lang="de-DE" sz="2400" dirty="0"/>
              <a:t> will live </a:t>
            </a:r>
            <a:r>
              <a:rPr lang="de-DE" sz="2400" dirty="0" err="1"/>
              <a:t>its</a:t>
            </a:r>
            <a:r>
              <a:rPr lang="de-DE" sz="2400" dirty="0"/>
              <a:t> </a:t>
            </a:r>
            <a:r>
              <a:rPr lang="de-DE" sz="2400" dirty="0" err="1"/>
              <a:t>whole</a:t>
            </a:r>
            <a:r>
              <a:rPr lang="de-DE" sz="2400" dirty="0"/>
              <a:t> live </a:t>
            </a:r>
            <a:r>
              <a:rPr lang="de-DE" sz="2400" dirty="0" err="1"/>
              <a:t>believing</a:t>
            </a:r>
            <a:r>
              <a:rPr lang="de-DE" sz="2400" dirty="0"/>
              <a:t> </a:t>
            </a:r>
            <a:r>
              <a:rPr lang="de-DE" sz="2400" dirty="0" err="1"/>
              <a:t>that</a:t>
            </a:r>
            <a:r>
              <a:rPr lang="de-DE" sz="2400" dirty="0"/>
              <a:t> </a:t>
            </a:r>
            <a:r>
              <a:rPr lang="de-DE" sz="2400" dirty="0" err="1"/>
              <a:t>it</a:t>
            </a:r>
            <a:r>
              <a:rPr lang="de-DE" sz="2400" dirty="0"/>
              <a:t> </a:t>
            </a:r>
            <a:r>
              <a:rPr lang="de-DE" sz="2400" dirty="0" err="1"/>
              <a:t>is</a:t>
            </a:r>
            <a:r>
              <a:rPr lang="de-DE" sz="2400" dirty="0"/>
              <a:t> stupid.</a:t>
            </a:r>
          </a:p>
        </p:txBody>
      </p:sp>
      <p:pic>
        <p:nvPicPr>
          <p:cNvPr id="10" name="Bildplatzhalter 9" descr="Ein Bild, das Porträt, Menschliches Gesicht, Schwarzweiß, Falte enthält.&#10;&#10;Automatisch generierte Beschreibung">
            <a:extLst>
              <a:ext uri="{FF2B5EF4-FFF2-40B4-BE49-F238E27FC236}">
                <a16:creationId xmlns:a16="http://schemas.microsoft.com/office/drawing/2014/main" id="{2B6E6D88-3AB0-E86D-FB14-A80CBB1E675E}"/>
              </a:ext>
            </a:extLst>
          </p:cNvPr>
          <p:cNvPicPr>
            <a:picLocks noGrp="1" noChangeAspect="1"/>
          </p:cNvPicPr>
          <p:nvPr>
            <p:ph type="pic" sz="quarter" idx="15"/>
          </p:nvPr>
        </p:nvPicPr>
        <p:blipFill>
          <a:blip r:embed="rId2"/>
          <a:srcRect t="16185" b="16185"/>
          <a:stretch>
            <a:fillRect/>
          </a:stretch>
        </p:blipFill>
        <p:spPr/>
      </p:pic>
    </p:spTree>
    <p:extLst>
      <p:ext uri="{BB962C8B-B14F-4D97-AF65-F5344CB8AC3E}">
        <p14:creationId xmlns:p14="http://schemas.microsoft.com/office/powerpoint/2010/main" val="2054729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Literatur</a:t>
            </a:r>
          </a:p>
        </p:txBody>
      </p:sp>
      <p:sp>
        <p:nvSpPr>
          <p:cNvPr id="3" name="Inhaltsplatzhalter 2"/>
          <p:cNvSpPr>
            <a:spLocks noGrp="1"/>
          </p:cNvSpPr>
          <p:nvPr>
            <p:ph idx="1"/>
          </p:nvPr>
        </p:nvSpPr>
        <p:spPr/>
        <p:txBody>
          <a:bodyPr>
            <a:normAutofit fontScale="85000" lnSpcReduction="10000"/>
          </a:bodyPr>
          <a:lstStyle/>
          <a:p>
            <a:pPr>
              <a:lnSpc>
                <a:spcPct val="115000"/>
              </a:lnSpc>
              <a:spcAft>
                <a:spcPts val="1333"/>
              </a:spcAft>
            </a:pPr>
            <a:r>
              <a:rPr lang="en-US" sz="1067" dirty="0">
                <a:latin typeface="Cambria" panose="02040503050406030204" pitchFamily="18" charset="0"/>
                <a:ea typeface="MS Mincho" panose="02020609040205080304" pitchFamily="49" charset="-128"/>
                <a:cs typeface="Times New Roman" panose="02020603050405020304" pitchFamily="18" charset="0"/>
              </a:rPr>
              <a:t>Andersen LL, </a:t>
            </a:r>
            <a:r>
              <a:rPr lang="en-US" sz="1067" dirty="0" err="1">
                <a:latin typeface="Cambria" panose="02040503050406030204" pitchFamily="18" charset="0"/>
                <a:ea typeface="MS Mincho" panose="02020609040205080304" pitchFamily="49" charset="-128"/>
                <a:cs typeface="Times New Roman" panose="02020603050405020304" pitchFamily="18" charset="0"/>
              </a:rPr>
              <a:t>Aagaard</a:t>
            </a:r>
            <a:r>
              <a:rPr lang="en-US" sz="1067" dirty="0">
                <a:latin typeface="Cambria" panose="02040503050406030204" pitchFamily="18" charset="0"/>
                <a:ea typeface="MS Mincho" panose="02020609040205080304" pitchFamily="49" charset="-128"/>
                <a:cs typeface="Times New Roman" panose="02020603050405020304" pitchFamily="18" charset="0"/>
              </a:rPr>
              <a:t> P. Influence of maximal muscle strength and intrinsic muscle contractile properties on contractile rate of force development. </a:t>
            </a:r>
            <a:r>
              <a:rPr lang="en-US" sz="1067" dirty="0" err="1">
                <a:latin typeface="Cambria" panose="02040503050406030204" pitchFamily="18" charset="0"/>
                <a:ea typeface="MS Mincho" panose="02020609040205080304" pitchFamily="49" charset="-128"/>
                <a:cs typeface="Times New Roman" panose="02020603050405020304" pitchFamily="18" charset="0"/>
              </a:rPr>
              <a:t>Eur</a:t>
            </a:r>
            <a:r>
              <a:rPr lang="en-US" sz="1067" dirty="0">
                <a:latin typeface="Cambria" panose="02040503050406030204" pitchFamily="18" charset="0"/>
                <a:ea typeface="MS Mincho" panose="02020609040205080304" pitchFamily="49" charset="-128"/>
                <a:cs typeface="Times New Roman" panose="02020603050405020304" pitchFamily="18" charset="0"/>
              </a:rPr>
              <a:t> J Appl </a:t>
            </a:r>
            <a:r>
              <a:rPr lang="en-US" sz="1067" dirty="0" err="1">
                <a:latin typeface="Cambria" panose="02040503050406030204" pitchFamily="18" charset="0"/>
                <a:ea typeface="MS Mincho" panose="02020609040205080304" pitchFamily="49" charset="-128"/>
                <a:cs typeface="Times New Roman" panose="02020603050405020304" pitchFamily="18" charset="0"/>
              </a:rPr>
              <a:t>Physiol</a:t>
            </a:r>
            <a:r>
              <a:rPr lang="en-US" sz="1067" dirty="0">
                <a:latin typeface="Cambria" panose="02040503050406030204" pitchFamily="18" charset="0"/>
                <a:ea typeface="MS Mincho" panose="02020609040205080304" pitchFamily="49" charset="-128"/>
                <a:cs typeface="Times New Roman" panose="02020603050405020304" pitchFamily="18" charset="0"/>
              </a:rPr>
              <a:t> 2006;96:46-52.</a:t>
            </a:r>
            <a:endParaRPr lang="de-DE" sz="10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r>
              <a:rPr lang="en-US" sz="1067" dirty="0" err="1">
                <a:latin typeface="Cambria" panose="02040503050406030204" pitchFamily="18" charset="0"/>
                <a:ea typeface="MS Mincho" panose="02020609040205080304" pitchFamily="49" charset="-128"/>
                <a:cs typeface="Times New Roman" panose="02020603050405020304" pitchFamily="18" charset="0"/>
              </a:rPr>
              <a:t>Barnickel</a:t>
            </a:r>
            <a:r>
              <a:rPr lang="en-US" sz="1067" dirty="0">
                <a:latin typeface="Cambria" panose="02040503050406030204" pitchFamily="18" charset="0"/>
                <a:ea typeface="MS Mincho" panose="02020609040205080304" pitchFamily="49" charset="-128"/>
                <a:cs typeface="Times New Roman" panose="02020603050405020304" pitchFamily="18" charset="0"/>
              </a:rPr>
              <a:t>, L. (2009). </a:t>
            </a:r>
            <a:r>
              <a:rPr lang="en-US" sz="1067" dirty="0" err="1">
                <a:latin typeface="Cambria" panose="02040503050406030204" pitchFamily="18" charset="0"/>
                <a:ea typeface="MS Mincho" panose="02020609040205080304" pitchFamily="49" charset="-128"/>
                <a:cs typeface="Times New Roman" panose="02020603050405020304" pitchFamily="18" charset="0"/>
              </a:rPr>
              <a:t>Gewaltprävention</a:t>
            </a:r>
            <a:r>
              <a:rPr lang="en-US" sz="1067" dirty="0">
                <a:latin typeface="Cambria" panose="02040503050406030204" pitchFamily="18" charset="0"/>
                <a:ea typeface="MS Mincho" panose="02020609040205080304" pitchFamily="49" charset="-128"/>
                <a:cs typeface="Times New Roman" panose="02020603050405020304" pitchFamily="18" charset="0"/>
              </a:rPr>
              <a:t> </a:t>
            </a:r>
            <a:r>
              <a:rPr lang="en-US" sz="1067" dirty="0" err="1">
                <a:latin typeface="Cambria" panose="02040503050406030204" pitchFamily="18" charset="0"/>
                <a:ea typeface="MS Mincho" panose="02020609040205080304" pitchFamily="49" charset="-128"/>
                <a:cs typeface="Times New Roman" panose="02020603050405020304" pitchFamily="18" charset="0"/>
              </a:rPr>
              <a:t>durch</a:t>
            </a:r>
            <a:r>
              <a:rPr lang="en-US" sz="1067" dirty="0">
                <a:latin typeface="Cambria" panose="02040503050406030204" pitchFamily="18" charset="0"/>
                <a:ea typeface="MS Mincho" panose="02020609040205080304" pitchFamily="49" charset="-128"/>
                <a:cs typeface="Times New Roman" panose="02020603050405020304" pitchFamily="18" charset="0"/>
              </a:rPr>
              <a:t> </a:t>
            </a:r>
            <a:r>
              <a:rPr lang="en-US" sz="1067" dirty="0" err="1">
                <a:latin typeface="Cambria" panose="02040503050406030204" pitchFamily="18" charset="0"/>
                <a:ea typeface="MS Mincho" panose="02020609040205080304" pitchFamily="49" charset="-128"/>
                <a:cs typeface="Times New Roman" panose="02020603050405020304" pitchFamily="18" charset="0"/>
              </a:rPr>
              <a:t>Kampfsport</a:t>
            </a:r>
            <a:r>
              <a:rPr lang="en-US" sz="1067" dirty="0">
                <a:latin typeface="Cambria" panose="02040503050406030204" pitchFamily="18" charset="0"/>
                <a:ea typeface="MS Mincho" panose="02020609040205080304" pitchFamily="49" charset="-128"/>
                <a:cs typeface="Times New Roman" panose="02020603050405020304" pitchFamily="18" charset="0"/>
              </a:rPr>
              <a:t>. </a:t>
            </a:r>
            <a:r>
              <a:rPr lang="en-US" sz="1067" dirty="0" err="1">
                <a:latin typeface="Cambria" panose="02040503050406030204" pitchFamily="18" charset="0"/>
                <a:ea typeface="MS Mincho" panose="02020609040205080304" pitchFamily="49" charset="-128"/>
                <a:cs typeface="Times New Roman" panose="02020603050405020304" pitchFamily="18" charset="0"/>
              </a:rPr>
              <a:t>Theorie</a:t>
            </a:r>
            <a:r>
              <a:rPr lang="en-US" sz="1067" dirty="0">
                <a:latin typeface="Cambria" panose="02040503050406030204" pitchFamily="18" charset="0"/>
                <a:ea typeface="MS Mincho" panose="02020609040205080304" pitchFamily="49" charset="-128"/>
                <a:cs typeface="Times New Roman" panose="02020603050405020304" pitchFamily="18" charset="0"/>
              </a:rPr>
              <a:t>, </a:t>
            </a:r>
            <a:r>
              <a:rPr lang="en-US" sz="1067" dirty="0" err="1">
                <a:latin typeface="Cambria" panose="02040503050406030204" pitchFamily="18" charset="0"/>
                <a:ea typeface="MS Mincho" panose="02020609040205080304" pitchFamily="49" charset="-128"/>
                <a:cs typeface="Times New Roman" panose="02020603050405020304" pitchFamily="18" charset="0"/>
              </a:rPr>
              <a:t>Einflussfaktoren</a:t>
            </a:r>
            <a:r>
              <a:rPr lang="en-US" sz="1067" dirty="0">
                <a:latin typeface="Cambria" panose="02040503050406030204" pitchFamily="18" charset="0"/>
                <a:ea typeface="MS Mincho" panose="02020609040205080304" pitchFamily="49" charset="-128"/>
                <a:cs typeface="Times New Roman" panose="02020603050405020304" pitchFamily="18" charset="0"/>
              </a:rPr>
              <a:t> und </a:t>
            </a:r>
            <a:r>
              <a:rPr lang="en-US" sz="1067" dirty="0" err="1">
                <a:latin typeface="Cambria" panose="02040503050406030204" pitchFamily="18" charset="0"/>
                <a:ea typeface="MS Mincho" panose="02020609040205080304" pitchFamily="49" charset="-128"/>
                <a:cs typeface="Times New Roman" panose="02020603050405020304" pitchFamily="18" charset="0"/>
              </a:rPr>
              <a:t>praktische</a:t>
            </a:r>
            <a:r>
              <a:rPr lang="en-US" sz="1067" dirty="0">
                <a:latin typeface="Cambria" panose="02040503050406030204" pitchFamily="18" charset="0"/>
                <a:ea typeface="MS Mincho" panose="02020609040205080304" pitchFamily="49" charset="-128"/>
                <a:cs typeface="Times New Roman" panose="02020603050405020304" pitchFamily="18" charset="0"/>
              </a:rPr>
              <a:t> </a:t>
            </a:r>
            <a:r>
              <a:rPr lang="en-US" sz="1067" dirty="0" err="1">
                <a:latin typeface="Cambria" panose="02040503050406030204" pitchFamily="18" charset="0"/>
                <a:ea typeface="MS Mincho" panose="02020609040205080304" pitchFamily="49" charset="-128"/>
                <a:cs typeface="Times New Roman" panose="02020603050405020304" pitchFamily="18" charset="0"/>
              </a:rPr>
              <a:t>Anwendung</a:t>
            </a:r>
            <a:r>
              <a:rPr lang="en-US" sz="1067" dirty="0">
                <a:latin typeface="Cambria" panose="02040503050406030204" pitchFamily="18" charset="0"/>
                <a:ea typeface="MS Mincho" panose="02020609040205080304" pitchFamily="49" charset="-128"/>
                <a:cs typeface="Times New Roman" panose="02020603050405020304" pitchFamily="18" charset="0"/>
              </a:rPr>
              <a:t>. München: Martin </a:t>
            </a:r>
            <a:r>
              <a:rPr lang="en-US" sz="1067" dirty="0" err="1">
                <a:latin typeface="Cambria" panose="02040503050406030204" pitchFamily="18" charset="0"/>
                <a:ea typeface="MS Mincho" panose="02020609040205080304" pitchFamily="49" charset="-128"/>
                <a:cs typeface="Times New Roman" panose="02020603050405020304" pitchFamily="18" charset="0"/>
              </a:rPr>
              <a:t>Meidenbauer</a:t>
            </a:r>
            <a:r>
              <a:rPr lang="en-US" sz="1067" dirty="0">
                <a:latin typeface="Cambria" panose="02040503050406030204" pitchFamily="18" charset="0"/>
                <a:ea typeface="MS Mincho" panose="02020609040205080304" pitchFamily="49" charset="-128"/>
                <a:cs typeface="Times New Roman" panose="02020603050405020304" pitchFamily="18" charset="0"/>
              </a:rPr>
              <a:t>.</a:t>
            </a:r>
            <a:endParaRPr lang="de-DE" sz="10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r>
              <a:rPr lang="en-US" sz="1067" dirty="0" err="1">
                <a:latin typeface="Cambria" panose="02040503050406030204" pitchFamily="18" charset="0"/>
                <a:ea typeface="MS Mincho" panose="02020609040205080304" pitchFamily="49" charset="-128"/>
                <a:cs typeface="Times New Roman" panose="02020603050405020304" pitchFamily="18" charset="0"/>
              </a:rPr>
              <a:t>Beudels</a:t>
            </a:r>
            <a:r>
              <a:rPr lang="en-US" sz="1067" dirty="0">
                <a:latin typeface="Cambria" panose="02040503050406030204" pitchFamily="18" charset="0"/>
                <a:ea typeface="MS Mincho" panose="02020609040205080304" pitchFamily="49" charset="-128"/>
                <a:cs typeface="Times New Roman" panose="02020603050405020304" pitchFamily="18" charset="0"/>
              </a:rPr>
              <a:t>, W. &amp; Anders, W. (2006). Wo </a:t>
            </a:r>
            <a:r>
              <a:rPr lang="en-US" sz="1067" dirty="0" err="1">
                <a:latin typeface="Cambria" panose="02040503050406030204" pitchFamily="18" charset="0"/>
                <a:ea typeface="MS Mincho" panose="02020609040205080304" pitchFamily="49" charset="-128"/>
                <a:cs typeface="Times New Roman" panose="02020603050405020304" pitchFamily="18" charset="0"/>
              </a:rPr>
              <a:t>rohe</a:t>
            </a:r>
            <a:r>
              <a:rPr lang="en-US" sz="1067" dirty="0">
                <a:latin typeface="Cambria" panose="02040503050406030204" pitchFamily="18" charset="0"/>
                <a:ea typeface="MS Mincho" panose="02020609040205080304" pitchFamily="49" charset="-128"/>
                <a:cs typeface="Times New Roman" panose="02020603050405020304" pitchFamily="18" charset="0"/>
              </a:rPr>
              <a:t> </a:t>
            </a:r>
            <a:r>
              <a:rPr lang="en-US" sz="1067" dirty="0" err="1">
                <a:latin typeface="Cambria" panose="02040503050406030204" pitchFamily="18" charset="0"/>
                <a:ea typeface="MS Mincho" panose="02020609040205080304" pitchFamily="49" charset="-128"/>
                <a:cs typeface="Times New Roman" panose="02020603050405020304" pitchFamily="18" charset="0"/>
              </a:rPr>
              <a:t>Kräfte</a:t>
            </a:r>
            <a:r>
              <a:rPr lang="en-US" sz="1067" dirty="0">
                <a:latin typeface="Cambria" panose="02040503050406030204" pitchFamily="18" charset="0"/>
                <a:ea typeface="MS Mincho" panose="02020609040205080304" pitchFamily="49" charset="-128"/>
                <a:cs typeface="Times New Roman" panose="02020603050405020304" pitchFamily="18" charset="0"/>
              </a:rPr>
              <a:t> </a:t>
            </a:r>
            <a:r>
              <a:rPr lang="en-US" sz="1067" dirty="0" err="1">
                <a:latin typeface="Cambria" panose="02040503050406030204" pitchFamily="18" charset="0"/>
                <a:ea typeface="MS Mincho" panose="02020609040205080304" pitchFamily="49" charset="-128"/>
                <a:cs typeface="Times New Roman" panose="02020603050405020304" pitchFamily="18" charset="0"/>
              </a:rPr>
              <a:t>sinnvoll</a:t>
            </a:r>
            <a:r>
              <a:rPr lang="en-US" sz="1067" dirty="0">
                <a:latin typeface="Cambria" panose="02040503050406030204" pitchFamily="18" charset="0"/>
                <a:ea typeface="MS Mincho" panose="02020609040205080304" pitchFamily="49" charset="-128"/>
                <a:cs typeface="Times New Roman" panose="02020603050405020304" pitchFamily="18" charset="0"/>
              </a:rPr>
              <a:t> </a:t>
            </a:r>
            <a:r>
              <a:rPr lang="en-US" sz="1067" dirty="0" err="1">
                <a:latin typeface="Cambria" panose="02040503050406030204" pitchFamily="18" charset="0"/>
                <a:ea typeface="MS Mincho" panose="02020609040205080304" pitchFamily="49" charset="-128"/>
                <a:cs typeface="Times New Roman" panose="02020603050405020304" pitchFamily="18" charset="0"/>
              </a:rPr>
              <a:t>walten</a:t>
            </a:r>
            <a:r>
              <a:rPr lang="en-US" sz="1067" dirty="0">
                <a:latin typeface="Cambria" panose="02040503050406030204" pitchFamily="18" charset="0"/>
                <a:ea typeface="MS Mincho" panose="02020609040205080304" pitchFamily="49" charset="-128"/>
                <a:cs typeface="Times New Roman" panose="02020603050405020304" pitchFamily="18" charset="0"/>
              </a:rPr>
              <a:t>. </a:t>
            </a:r>
            <a:r>
              <a:rPr lang="en-US" sz="1067" dirty="0" err="1">
                <a:latin typeface="Cambria" panose="02040503050406030204" pitchFamily="18" charset="0"/>
                <a:ea typeface="MS Mincho" panose="02020609040205080304" pitchFamily="49" charset="-128"/>
                <a:cs typeface="Times New Roman" panose="02020603050405020304" pitchFamily="18" charset="0"/>
              </a:rPr>
              <a:t>Handbuch</a:t>
            </a:r>
            <a:r>
              <a:rPr lang="en-US" sz="1067" dirty="0">
                <a:latin typeface="Cambria" panose="02040503050406030204" pitchFamily="18" charset="0"/>
                <a:ea typeface="MS Mincho" panose="02020609040205080304" pitchFamily="49" charset="-128"/>
                <a:cs typeface="Times New Roman" panose="02020603050405020304" pitchFamily="18" charset="0"/>
              </a:rPr>
              <a:t> zum </a:t>
            </a:r>
            <a:r>
              <a:rPr lang="en-US" sz="1067" dirty="0" err="1">
                <a:latin typeface="Cambria" panose="02040503050406030204" pitchFamily="18" charset="0"/>
                <a:ea typeface="MS Mincho" panose="02020609040205080304" pitchFamily="49" charset="-128"/>
                <a:cs typeface="Times New Roman" panose="02020603050405020304" pitchFamily="18" charset="0"/>
              </a:rPr>
              <a:t>Ringen</a:t>
            </a:r>
            <a:r>
              <a:rPr lang="en-US" sz="1067" dirty="0">
                <a:latin typeface="Cambria" panose="02040503050406030204" pitchFamily="18" charset="0"/>
                <a:ea typeface="MS Mincho" panose="02020609040205080304" pitchFamily="49" charset="-128"/>
                <a:cs typeface="Times New Roman" panose="02020603050405020304" pitchFamily="18" charset="0"/>
              </a:rPr>
              <a:t>, </a:t>
            </a:r>
            <a:r>
              <a:rPr lang="en-US" sz="1067" dirty="0" err="1">
                <a:latin typeface="Cambria" panose="02040503050406030204" pitchFamily="18" charset="0"/>
                <a:ea typeface="MS Mincho" panose="02020609040205080304" pitchFamily="49" charset="-128"/>
                <a:cs typeface="Times New Roman" panose="02020603050405020304" pitchFamily="18" charset="0"/>
              </a:rPr>
              <a:t>Rangeln</a:t>
            </a:r>
            <a:r>
              <a:rPr lang="en-US" sz="1067" dirty="0">
                <a:latin typeface="Cambria" panose="02040503050406030204" pitchFamily="18" charset="0"/>
                <a:ea typeface="MS Mincho" panose="02020609040205080304" pitchFamily="49" charset="-128"/>
                <a:cs typeface="Times New Roman" panose="02020603050405020304" pitchFamily="18" charset="0"/>
              </a:rPr>
              <a:t> und </a:t>
            </a:r>
            <a:r>
              <a:rPr lang="en-US" sz="1067" dirty="0" err="1">
                <a:latin typeface="Cambria" panose="02040503050406030204" pitchFamily="18" charset="0"/>
                <a:ea typeface="MS Mincho" panose="02020609040205080304" pitchFamily="49" charset="-128"/>
                <a:cs typeface="Times New Roman" panose="02020603050405020304" pitchFamily="18" charset="0"/>
              </a:rPr>
              <a:t>Raufen</a:t>
            </a:r>
            <a:r>
              <a:rPr lang="en-US" sz="1067" dirty="0">
                <a:latin typeface="Cambria" panose="02040503050406030204" pitchFamily="18" charset="0"/>
                <a:ea typeface="MS Mincho" panose="02020609040205080304" pitchFamily="49" charset="-128"/>
                <a:cs typeface="Times New Roman" panose="02020603050405020304" pitchFamily="18" charset="0"/>
              </a:rPr>
              <a:t> in </a:t>
            </a:r>
            <a:r>
              <a:rPr lang="en-US" sz="1067" dirty="0" err="1">
                <a:latin typeface="Cambria" panose="02040503050406030204" pitchFamily="18" charset="0"/>
                <a:ea typeface="MS Mincho" panose="02020609040205080304" pitchFamily="49" charset="-128"/>
                <a:cs typeface="Times New Roman" panose="02020603050405020304" pitchFamily="18" charset="0"/>
              </a:rPr>
              <a:t>Pädagogik</a:t>
            </a:r>
            <a:r>
              <a:rPr lang="en-US" sz="1067" dirty="0">
                <a:latin typeface="Cambria" panose="02040503050406030204" pitchFamily="18" charset="0"/>
                <a:ea typeface="MS Mincho" panose="02020609040205080304" pitchFamily="49" charset="-128"/>
                <a:cs typeface="Times New Roman" panose="02020603050405020304" pitchFamily="18" charset="0"/>
              </a:rPr>
              <a:t> und </a:t>
            </a:r>
            <a:r>
              <a:rPr lang="en-US" sz="1067" dirty="0" err="1">
                <a:latin typeface="Cambria" panose="02040503050406030204" pitchFamily="18" charset="0"/>
                <a:ea typeface="MS Mincho" panose="02020609040205080304" pitchFamily="49" charset="-128"/>
                <a:cs typeface="Times New Roman" panose="02020603050405020304" pitchFamily="18" charset="0"/>
              </a:rPr>
              <a:t>Therapie</a:t>
            </a:r>
            <a:r>
              <a:rPr lang="en-US" sz="1067" dirty="0">
                <a:latin typeface="Cambria" panose="02040503050406030204" pitchFamily="18" charset="0"/>
                <a:ea typeface="MS Mincho" panose="02020609040205080304" pitchFamily="49" charset="-128"/>
                <a:cs typeface="Times New Roman" panose="02020603050405020304" pitchFamily="18" charset="0"/>
              </a:rPr>
              <a:t> (2. </a:t>
            </a:r>
            <a:r>
              <a:rPr lang="en-US" sz="1067" dirty="0" err="1">
                <a:latin typeface="Cambria" panose="02040503050406030204" pitchFamily="18" charset="0"/>
                <a:ea typeface="MS Mincho" panose="02020609040205080304" pitchFamily="49" charset="-128"/>
                <a:cs typeface="Times New Roman" panose="02020603050405020304" pitchFamily="18" charset="0"/>
              </a:rPr>
              <a:t>Aufl</a:t>
            </a:r>
            <a:r>
              <a:rPr lang="en-US" sz="1067" dirty="0">
                <a:latin typeface="Cambria" panose="02040503050406030204" pitchFamily="18" charset="0"/>
                <a:ea typeface="MS Mincho" panose="02020609040205080304" pitchFamily="49" charset="-128"/>
                <a:cs typeface="Times New Roman" panose="02020603050405020304" pitchFamily="18" charset="0"/>
              </a:rPr>
              <a:t>.). Dortmund: </a:t>
            </a:r>
            <a:r>
              <a:rPr lang="en-US" sz="1067" dirty="0" err="1">
                <a:latin typeface="Cambria" panose="02040503050406030204" pitchFamily="18" charset="0"/>
                <a:ea typeface="MS Mincho" panose="02020609040205080304" pitchFamily="49" charset="-128"/>
                <a:cs typeface="Times New Roman" panose="02020603050405020304" pitchFamily="18" charset="0"/>
              </a:rPr>
              <a:t>borgmann</a:t>
            </a:r>
            <a:r>
              <a:rPr lang="en-US" sz="1067" dirty="0">
                <a:latin typeface="Cambria" panose="02040503050406030204" pitchFamily="18" charset="0"/>
                <a:ea typeface="MS Mincho" panose="02020609040205080304" pitchFamily="49" charset="-128"/>
                <a:cs typeface="Times New Roman" panose="02020603050405020304" pitchFamily="18" charset="0"/>
              </a:rPr>
              <a:t> publishing.</a:t>
            </a:r>
            <a:endParaRPr lang="de-DE" sz="10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r>
              <a:rPr lang="en-US" sz="1067" dirty="0">
                <a:latin typeface="Cambria" panose="02040503050406030204" pitchFamily="18" charset="0"/>
                <a:ea typeface="MS Mincho" panose="02020609040205080304" pitchFamily="49" charset="-128"/>
                <a:cs typeface="Times New Roman" panose="02020603050405020304" pitchFamily="18" charset="0"/>
              </a:rPr>
              <a:t>Binder, B. (2007). Psychosocial Benefits of the Martial Arts: Myth or Reality? A Literature Review. </a:t>
            </a:r>
            <a:r>
              <a:rPr lang="en-US" sz="1067" dirty="0" err="1">
                <a:latin typeface="Cambria" panose="02040503050406030204" pitchFamily="18" charset="0"/>
                <a:ea typeface="MS Mincho" panose="02020609040205080304" pitchFamily="49" charset="-128"/>
                <a:cs typeface="Times New Roman" panose="02020603050405020304" pitchFamily="18" charset="0"/>
              </a:rPr>
              <a:t>Zugriff</a:t>
            </a:r>
            <a:r>
              <a:rPr lang="en-US" sz="1067" dirty="0">
                <a:latin typeface="Cambria" panose="02040503050406030204" pitchFamily="18" charset="0"/>
                <a:ea typeface="MS Mincho" panose="02020609040205080304" pitchFamily="49" charset="-128"/>
                <a:cs typeface="Times New Roman" panose="02020603050405020304" pitchFamily="18" charset="0"/>
              </a:rPr>
              <a:t> am 25.09.2012 </a:t>
            </a:r>
            <a:r>
              <a:rPr lang="en-US" sz="1067" dirty="0" err="1">
                <a:latin typeface="Cambria" panose="02040503050406030204" pitchFamily="18" charset="0"/>
                <a:ea typeface="MS Mincho" panose="02020609040205080304" pitchFamily="49" charset="-128"/>
                <a:cs typeface="Times New Roman" panose="02020603050405020304" pitchFamily="18" charset="0"/>
              </a:rPr>
              <a:t>unter</a:t>
            </a:r>
            <a:r>
              <a:rPr lang="en-US" sz="1067" dirty="0">
                <a:latin typeface="Cambria" panose="02040503050406030204" pitchFamily="18" charset="0"/>
                <a:ea typeface="MS Mincho" panose="02020609040205080304" pitchFamily="49" charset="-128"/>
                <a:cs typeface="Times New Roman" panose="02020603050405020304" pitchFamily="18" charset="0"/>
              </a:rPr>
              <a:t> http://www.fearknot-martialarts.com/Potentials/PsychosocialBenefitsoftheMartialArts.pdf</a:t>
            </a:r>
            <a:endParaRPr lang="de-DE" sz="10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r>
              <a:rPr lang="en-US" sz="1067" dirty="0" err="1">
                <a:latin typeface="Cambria" panose="02040503050406030204" pitchFamily="18" charset="0"/>
                <a:ea typeface="MS Mincho" panose="02020609040205080304" pitchFamily="49" charset="-128"/>
                <a:cs typeface="Times New Roman" panose="02020603050405020304" pitchFamily="18" charset="0"/>
              </a:rPr>
              <a:t>Biomechanische</a:t>
            </a:r>
            <a:r>
              <a:rPr lang="en-US" sz="1067" dirty="0">
                <a:latin typeface="Cambria" panose="02040503050406030204" pitchFamily="18" charset="0"/>
                <a:ea typeface="MS Mincho" panose="02020609040205080304" pitchFamily="49" charset="-128"/>
                <a:cs typeface="Times New Roman" panose="02020603050405020304" pitchFamily="18" charset="0"/>
              </a:rPr>
              <a:t> </a:t>
            </a:r>
            <a:r>
              <a:rPr lang="en-US" sz="1067" dirty="0" err="1">
                <a:latin typeface="Cambria" panose="02040503050406030204" pitchFamily="18" charset="0"/>
                <a:ea typeface="MS Mincho" panose="02020609040205080304" pitchFamily="49" charset="-128"/>
                <a:cs typeface="Times New Roman" panose="02020603050405020304" pitchFamily="18" charset="0"/>
              </a:rPr>
              <a:t>Überlegungen</a:t>
            </a:r>
            <a:r>
              <a:rPr lang="en-US" sz="1067" dirty="0">
                <a:latin typeface="Cambria" panose="02040503050406030204" pitchFamily="18" charset="0"/>
                <a:ea typeface="MS Mincho" panose="02020609040205080304" pitchFamily="49" charset="-128"/>
                <a:cs typeface="Times New Roman" panose="02020603050405020304" pitchFamily="18" charset="0"/>
              </a:rPr>
              <a:t> </a:t>
            </a:r>
            <a:r>
              <a:rPr lang="en-US" sz="1067" dirty="0" err="1">
                <a:latin typeface="Cambria" panose="02040503050406030204" pitchFamily="18" charset="0"/>
                <a:ea typeface="MS Mincho" panose="02020609040205080304" pitchFamily="49" charset="-128"/>
                <a:cs typeface="Times New Roman" panose="02020603050405020304" pitchFamily="18" charset="0"/>
              </a:rPr>
              <a:t>zu</a:t>
            </a:r>
            <a:r>
              <a:rPr lang="en-US" sz="1067" dirty="0">
                <a:latin typeface="Cambria" panose="02040503050406030204" pitchFamily="18" charset="0"/>
                <a:ea typeface="MS Mincho" panose="02020609040205080304" pitchFamily="49" charset="-128"/>
                <a:cs typeface="Times New Roman" panose="02020603050405020304" pitchFamily="18" charset="0"/>
              </a:rPr>
              <a:t> </a:t>
            </a:r>
            <a:r>
              <a:rPr lang="en-US" sz="1067" dirty="0" err="1">
                <a:latin typeface="Cambria" panose="02040503050406030204" pitchFamily="18" charset="0"/>
                <a:ea typeface="MS Mincho" panose="02020609040205080304" pitchFamily="49" charset="-128"/>
                <a:cs typeface="Times New Roman" panose="02020603050405020304" pitchFamily="18" charset="0"/>
              </a:rPr>
              <a:t>Impaktkräften</a:t>
            </a:r>
            <a:r>
              <a:rPr lang="en-US" sz="1067" dirty="0">
                <a:latin typeface="Cambria" panose="02040503050406030204" pitchFamily="18" charset="0"/>
                <a:ea typeface="MS Mincho" panose="02020609040205080304" pitchFamily="49" charset="-128"/>
                <a:cs typeface="Times New Roman" panose="02020603050405020304" pitchFamily="18" charset="0"/>
              </a:rPr>
              <a:t> </a:t>
            </a:r>
            <a:r>
              <a:rPr lang="en-US" sz="1067" dirty="0" err="1">
                <a:latin typeface="Cambria" panose="02040503050406030204" pitchFamily="18" charset="0"/>
                <a:ea typeface="MS Mincho" panose="02020609040205080304" pitchFamily="49" charset="-128"/>
                <a:cs typeface="Times New Roman" panose="02020603050405020304" pitchFamily="18" charset="0"/>
              </a:rPr>
              <a:t>beim</a:t>
            </a:r>
            <a:r>
              <a:rPr lang="en-US" sz="1067" dirty="0">
                <a:latin typeface="Cambria" panose="02040503050406030204" pitchFamily="18" charset="0"/>
                <a:ea typeface="MS Mincho" panose="02020609040205080304" pitchFamily="49" charset="-128"/>
                <a:cs typeface="Times New Roman" panose="02020603050405020304" pitchFamily="18" charset="0"/>
              </a:rPr>
              <a:t> </a:t>
            </a:r>
            <a:r>
              <a:rPr lang="en-US" sz="1067" dirty="0" err="1">
                <a:latin typeface="Cambria" panose="02040503050406030204" pitchFamily="18" charset="0"/>
                <a:ea typeface="MS Mincho" panose="02020609040205080304" pitchFamily="49" charset="-128"/>
                <a:cs typeface="Times New Roman" panose="02020603050405020304" pitchFamily="18" charset="0"/>
              </a:rPr>
              <a:t>Laufen</a:t>
            </a:r>
            <a:r>
              <a:rPr lang="en-US" sz="1067" dirty="0">
                <a:latin typeface="Cambria" panose="02040503050406030204" pitchFamily="18" charset="0"/>
                <a:ea typeface="MS Mincho" panose="02020609040205080304" pitchFamily="49" charset="-128"/>
                <a:cs typeface="Times New Roman" panose="02020603050405020304" pitchFamily="18" charset="0"/>
              </a:rPr>
              <a:t>, Prof. </a:t>
            </a:r>
            <a:r>
              <a:rPr lang="en-US" sz="1067" dirty="0" err="1">
                <a:latin typeface="Cambria" panose="02040503050406030204" pitchFamily="18" charset="0"/>
                <a:ea typeface="MS Mincho" panose="02020609040205080304" pitchFamily="49" charset="-128"/>
                <a:cs typeface="Times New Roman" panose="02020603050405020304" pitchFamily="18" charset="0"/>
              </a:rPr>
              <a:t>Dr.sc.nat</a:t>
            </a:r>
            <a:r>
              <a:rPr lang="en-US" sz="1067" dirty="0">
                <a:latin typeface="Cambria" panose="02040503050406030204" pitchFamily="18" charset="0"/>
                <a:ea typeface="MS Mincho" panose="02020609040205080304" pitchFamily="49" charset="-128"/>
                <a:cs typeface="Times New Roman" panose="02020603050405020304" pitchFamily="18" charset="0"/>
              </a:rPr>
              <a:t>., </a:t>
            </a:r>
            <a:r>
              <a:rPr lang="en-US" sz="1067" dirty="0" err="1">
                <a:latin typeface="Cambria" panose="02040503050406030204" pitchFamily="18" charset="0"/>
                <a:ea typeface="MS Mincho" panose="02020609040205080304" pitchFamily="49" charset="-128"/>
                <a:cs typeface="Times New Roman" panose="02020603050405020304" pitchFamily="18" charset="0"/>
              </a:rPr>
              <a:t>Dr.h.c</a:t>
            </a:r>
            <a:r>
              <a:rPr lang="en-US" sz="1067" dirty="0">
                <a:latin typeface="Cambria" panose="02040503050406030204" pitchFamily="18" charset="0"/>
                <a:ea typeface="MS Mincho" panose="02020609040205080304" pitchFamily="49" charset="-128"/>
                <a:cs typeface="Times New Roman" panose="02020603050405020304" pitchFamily="18" charset="0"/>
              </a:rPr>
              <a:t>. </a:t>
            </a:r>
            <a:r>
              <a:rPr lang="en-US" sz="1067" dirty="0" err="1">
                <a:latin typeface="Cambria" panose="02040503050406030204" pitchFamily="18" charset="0"/>
                <a:ea typeface="MS Mincho" panose="02020609040205080304" pitchFamily="49" charset="-128"/>
                <a:cs typeface="Times New Roman" panose="02020603050405020304" pitchFamily="18" charset="0"/>
              </a:rPr>
              <a:t>mult</a:t>
            </a:r>
            <a:r>
              <a:rPr lang="en-US" sz="1067" dirty="0">
                <a:latin typeface="Cambria" panose="02040503050406030204" pitchFamily="18" charset="0"/>
                <a:ea typeface="MS Mincho" panose="02020609040205080304" pitchFamily="49" charset="-128"/>
                <a:cs typeface="Times New Roman" panose="02020603050405020304" pitchFamily="18" charset="0"/>
              </a:rPr>
              <a:t>. Benno m. </a:t>
            </a:r>
            <a:r>
              <a:rPr lang="en-US" sz="1067" dirty="0" err="1">
                <a:latin typeface="Cambria" panose="02040503050406030204" pitchFamily="18" charset="0"/>
                <a:ea typeface="MS Mincho" panose="02020609040205080304" pitchFamily="49" charset="-128"/>
                <a:cs typeface="Times New Roman" panose="02020603050405020304" pitchFamily="18" charset="0"/>
              </a:rPr>
              <a:t>nigg</a:t>
            </a:r>
            <a:r>
              <a:rPr lang="en-US" sz="1067" dirty="0">
                <a:latin typeface="Cambria" panose="02040503050406030204" pitchFamily="18" charset="0"/>
                <a:ea typeface="MS Mincho" panose="02020609040205080304" pitchFamily="49" charset="-128"/>
                <a:cs typeface="Times New Roman" panose="02020603050405020304" pitchFamily="18" charset="0"/>
              </a:rPr>
              <a:t>.</a:t>
            </a:r>
            <a:endParaRPr lang="de-DE" sz="10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r>
              <a:rPr lang="en-US" sz="1067" dirty="0" err="1">
                <a:latin typeface="Cambria" panose="02040503050406030204" pitchFamily="18" charset="0"/>
                <a:ea typeface="MS Mincho" panose="02020609040205080304" pitchFamily="49" charset="-128"/>
                <a:cs typeface="Times New Roman" panose="02020603050405020304" pitchFamily="18" charset="0"/>
              </a:rPr>
              <a:t>Bompa</a:t>
            </a:r>
            <a:r>
              <a:rPr lang="en-US" sz="1067" dirty="0">
                <a:latin typeface="Cambria" panose="02040503050406030204" pitchFamily="18" charset="0"/>
                <a:ea typeface="MS Mincho" panose="02020609040205080304" pitchFamily="49" charset="-128"/>
                <a:cs typeface="Times New Roman" panose="02020603050405020304" pitchFamily="18" charset="0"/>
              </a:rPr>
              <a:t>, T. O., &amp; Haff, G. G. (2009). Periodization: Theory and Methodology of Training.</a:t>
            </a:r>
            <a:endParaRPr lang="de-DE" sz="10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r>
              <a:rPr lang="en-US" sz="1067" dirty="0" err="1">
                <a:latin typeface="Cambria" panose="02040503050406030204" pitchFamily="18" charset="0"/>
                <a:ea typeface="MS Mincho" panose="02020609040205080304" pitchFamily="49" charset="-128"/>
                <a:cs typeface="Times New Roman" panose="02020603050405020304" pitchFamily="18" charset="0"/>
              </a:rPr>
              <a:t>Brauner</a:t>
            </a:r>
            <a:r>
              <a:rPr lang="en-US" sz="1067" dirty="0">
                <a:latin typeface="Cambria" panose="02040503050406030204" pitchFamily="18" charset="0"/>
                <a:ea typeface="MS Mincho" panose="02020609040205080304" pitchFamily="49" charset="-128"/>
                <a:cs typeface="Times New Roman" panose="02020603050405020304" pitchFamily="18" charset="0"/>
              </a:rPr>
              <a:t>, S., Hartmann, S., </a:t>
            </a:r>
            <a:r>
              <a:rPr lang="en-US" sz="1067" dirty="0" err="1">
                <a:latin typeface="Cambria" panose="02040503050406030204" pitchFamily="18" charset="0"/>
                <a:ea typeface="MS Mincho" panose="02020609040205080304" pitchFamily="49" charset="-128"/>
                <a:cs typeface="Times New Roman" panose="02020603050405020304" pitchFamily="18" charset="0"/>
              </a:rPr>
              <a:t>Hündersen</a:t>
            </a:r>
            <a:r>
              <a:rPr lang="en-US" sz="1067" dirty="0">
                <a:latin typeface="Cambria" panose="02040503050406030204" pitchFamily="18" charset="0"/>
                <a:ea typeface="MS Mincho" panose="02020609040205080304" pitchFamily="49" charset="-128"/>
                <a:cs typeface="Times New Roman" panose="02020603050405020304" pitchFamily="18" charset="0"/>
              </a:rPr>
              <a:t>, S. &amp; Müller, K. (2010). </a:t>
            </a:r>
            <a:r>
              <a:rPr lang="en-US" sz="1067" dirty="0" err="1">
                <a:latin typeface="Cambria" panose="02040503050406030204" pitchFamily="18" charset="0"/>
                <a:ea typeface="MS Mincho" panose="02020609040205080304" pitchFamily="49" charset="-128"/>
                <a:cs typeface="Times New Roman" panose="02020603050405020304" pitchFamily="18" charset="0"/>
              </a:rPr>
              <a:t>Ordnung</a:t>
            </a:r>
            <a:r>
              <a:rPr lang="en-US" sz="1067" dirty="0">
                <a:latin typeface="Cambria" panose="02040503050406030204" pitchFamily="18" charset="0"/>
                <a:ea typeface="MS Mincho" panose="02020609040205080304" pitchFamily="49" charset="-128"/>
                <a:cs typeface="Times New Roman" panose="02020603050405020304" pitchFamily="18" charset="0"/>
              </a:rPr>
              <a:t> Taekwondo </a:t>
            </a:r>
            <a:r>
              <a:rPr lang="en-US" sz="1067" dirty="0" err="1">
                <a:latin typeface="Cambria" panose="02040503050406030204" pitchFamily="18" charset="0"/>
                <a:ea typeface="MS Mincho" panose="02020609040205080304" pitchFamily="49" charset="-128"/>
                <a:cs typeface="Times New Roman" panose="02020603050405020304" pitchFamily="18" charset="0"/>
              </a:rPr>
              <a:t>als</a:t>
            </a:r>
            <a:r>
              <a:rPr lang="en-US" sz="1067" dirty="0">
                <a:latin typeface="Cambria" panose="02040503050406030204" pitchFamily="18" charset="0"/>
                <a:ea typeface="MS Mincho" panose="02020609040205080304" pitchFamily="49" charset="-128"/>
                <a:cs typeface="Times New Roman" panose="02020603050405020304" pitchFamily="18" charset="0"/>
              </a:rPr>
              <a:t> </a:t>
            </a:r>
            <a:r>
              <a:rPr lang="en-US" sz="1067" dirty="0" err="1">
                <a:latin typeface="Cambria" panose="02040503050406030204" pitchFamily="18" charset="0"/>
                <a:ea typeface="MS Mincho" panose="02020609040205080304" pitchFamily="49" charset="-128"/>
                <a:cs typeface="Times New Roman" panose="02020603050405020304" pitchFamily="18" charset="0"/>
              </a:rPr>
              <a:t>Schulsport</a:t>
            </a:r>
            <a:r>
              <a:rPr lang="en-US" sz="1067" dirty="0">
                <a:latin typeface="Cambria" panose="02040503050406030204" pitchFamily="18" charset="0"/>
                <a:ea typeface="MS Mincho" panose="02020609040205080304" pitchFamily="49" charset="-128"/>
                <a:cs typeface="Times New Roman" panose="02020603050405020304" pitchFamily="18" charset="0"/>
              </a:rPr>
              <a:t>. Deutsche Taekwondo </a:t>
            </a:r>
            <a:r>
              <a:rPr lang="en-US" sz="1067" dirty="0" err="1">
                <a:latin typeface="Cambria" panose="02040503050406030204" pitchFamily="18" charset="0"/>
                <a:ea typeface="MS Mincho" panose="02020609040205080304" pitchFamily="49" charset="-128"/>
                <a:cs typeface="Times New Roman" panose="02020603050405020304" pitchFamily="18" charset="0"/>
              </a:rPr>
              <a:t>Jugend</a:t>
            </a:r>
            <a:r>
              <a:rPr lang="en-US" sz="1067" dirty="0">
                <a:latin typeface="Cambria" panose="02040503050406030204" pitchFamily="18" charset="0"/>
                <a:ea typeface="MS Mincho" panose="02020609040205080304" pitchFamily="49" charset="-128"/>
                <a:cs typeface="Times New Roman" panose="02020603050405020304" pitchFamily="18" charset="0"/>
              </a:rPr>
              <a:t>.</a:t>
            </a:r>
            <a:endParaRPr lang="de-DE" sz="10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r>
              <a:rPr lang="en-US" sz="1067" dirty="0">
                <a:latin typeface="Cambria" panose="02040503050406030204" pitchFamily="18" charset="0"/>
                <a:ea typeface="MS Mincho" panose="02020609040205080304" pitchFamily="49" charset="-128"/>
                <a:cs typeface="Times New Roman" panose="02020603050405020304" pitchFamily="18" charset="0"/>
              </a:rPr>
              <a:t>Daoud, A.I., Geissler, G., Wang, F., </a:t>
            </a:r>
            <a:r>
              <a:rPr lang="en-US" sz="1067" dirty="0" err="1">
                <a:latin typeface="Cambria" panose="02040503050406030204" pitchFamily="18" charset="0"/>
                <a:ea typeface="MS Mincho" panose="02020609040205080304" pitchFamily="49" charset="-128"/>
                <a:cs typeface="Times New Roman" panose="02020603050405020304" pitchFamily="18" charset="0"/>
              </a:rPr>
              <a:t>Saretsky</a:t>
            </a:r>
            <a:r>
              <a:rPr lang="en-US" sz="1067" dirty="0">
                <a:latin typeface="Cambria" panose="02040503050406030204" pitchFamily="18" charset="0"/>
                <a:ea typeface="MS Mincho" panose="02020609040205080304" pitchFamily="49" charset="-128"/>
                <a:cs typeface="Times New Roman" panose="02020603050405020304" pitchFamily="18" charset="0"/>
              </a:rPr>
              <a:t>, J., Daoud, Y. and Liebermann, D.E. Foot strike and injury rates in endurance runners: a retrospective study. Medicine &amp; Science in Sports &amp; Exercise, Preprint, 2012.</a:t>
            </a:r>
            <a:endParaRPr lang="de-DE" sz="10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r>
              <a:rPr lang="en-US" sz="1067" dirty="0" err="1">
                <a:latin typeface="Cambria" panose="02040503050406030204" pitchFamily="18" charset="0"/>
                <a:ea typeface="MS Mincho" panose="02020609040205080304" pitchFamily="49" charset="-128"/>
                <a:cs typeface="Times New Roman" panose="02020603050405020304" pitchFamily="18" charset="0"/>
              </a:rPr>
              <a:t>Delecluse</a:t>
            </a:r>
            <a:r>
              <a:rPr lang="en-US" sz="1067" dirty="0">
                <a:latin typeface="Cambria" panose="02040503050406030204" pitchFamily="18" charset="0"/>
                <a:ea typeface="MS Mincho" panose="02020609040205080304" pitchFamily="49" charset="-128"/>
                <a:cs typeface="Times New Roman" panose="02020603050405020304" pitchFamily="18" charset="0"/>
              </a:rPr>
              <a:t> C. Influence of strength training on sprint running performance. Current findings and implications for training. Sports Med 1997;24:147-56.</a:t>
            </a:r>
            <a:endParaRPr lang="de-DE" sz="1067" dirty="0">
              <a:latin typeface="Cambria" panose="02040503050406030204" pitchFamily="18" charset="0"/>
              <a:ea typeface="MS Mincho" panose="02020609040205080304" pitchFamily="49" charset="-128"/>
              <a:cs typeface="Times New Roman" panose="02020603050405020304" pitchFamily="18" charset="0"/>
            </a:endParaRPr>
          </a:p>
          <a:p>
            <a:pPr marL="0" indent="0">
              <a:buNone/>
            </a:pPr>
            <a:endParaRPr lang="de-DE" sz="1000" dirty="0"/>
          </a:p>
          <a:p>
            <a:pPr marL="0" indent="0">
              <a:buNone/>
            </a:pPr>
            <a:endParaRPr lang="de-DE" sz="1000" dirty="0"/>
          </a:p>
          <a:p>
            <a:pPr marL="0" indent="0">
              <a:buNone/>
            </a:pPr>
            <a:endParaRPr lang="de-DE" sz="1000" dirty="0"/>
          </a:p>
          <a:p>
            <a:pPr marL="0" indent="0">
              <a:buNone/>
            </a:pPr>
            <a:endParaRPr lang="de-DE" sz="1000" dirty="0"/>
          </a:p>
          <a:p>
            <a:pPr marL="0" indent="0">
              <a:buNone/>
            </a:pPr>
            <a:endParaRPr lang="de-DE" sz="1000" dirty="0"/>
          </a:p>
          <a:p>
            <a:pPr marL="0" indent="0">
              <a:buNone/>
            </a:pPr>
            <a:endParaRPr lang="de-DE" sz="1000" dirty="0"/>
          </a:p>
          <a:p>
            <a:pPr marL="0" indent="0">
              <a:buNone/>
            </a:pPr>
            <a:endParaRPr lang="de-DE" sz="1000" dirty="0"/>
          </a:p>
          <a:p>
            <a:pPr marL="0" indent="0">
              <a:buNone/>
            </a:pPr>
            <a:endParaRPr lang="de-DE" sz="1000" dirty="0"/>
          </a:p>
          <a:p>
            <a:pPr marL="0" indent="0">
              <a:buNone/>
            </a:pPr>
            <a:endParaRPr lang="de-DE" sz="1000" dirty="0"/>
          </a:p>
        </p:txBody>
      </p:sp>
      <p:pic>
        <p:nvPicPr>
          <p:cNvPr id="11" name="Bildplatzhalter 10" descr="Ein Bild, das Blau enthält.&#10;&#10;Automatisch generierte Beschreibung">
            <a:extLst>
              <a:ext uri="{FF2B5EF4-FFF2-40B4-BE49-F238E27FC236}">
                <a16:creationId xmlns:a16="http://schemas.microsoft.com/office/drawing/2014/main" id="{A6AB9DE6-B2B2-E0B3-516F-0DC076804C9C}"/>
              </a:ext>
            </a:extLst>
          </p:cNvPr>
          <p:cNvPicPr>
            <a:picLocks noGrp="1" noChangeAspect="1"/>
          </p:cNvPicPr>
          <p:nvPr>
            <p:ph type="pic" sz="quarter" idx="15"/>
          </p:nvPr>
        </p:nvPicPr>
        <p:blipFill>
          <a:blip r:embed="rId2"/>
          <a:srcRect l="7927" r="7927"/>
          <a:stretch>
            <a:fillRect/>
          </a:stretch>
        </p:blipFill>
        <p:spPr/>
      </p:pic>
      <p:pic>
        <p:nvPicPr>
          <p:cNvPr id="6" name="Grafik 5"/>
          <p:cNvPicPr>
            <a:picLocks noChangeAspect="1"/>
          </p:cNvPicPr>
          <p:nvPr/>
        </p:nvPicPr>
        <p:blipFill>
          <a:blip r:embed="rId3"/>
          <a:stretch>
            <a:fillRect/>
          </a:stretch>
        </p:blipFill>
        <p:spPr>
          <a:xfrm>
            <a:off x="6198964" y="5724713"/>
            <a:ext cx="1594520" cy="515561"/>
          </a:xfrm>
          <a:prstGeom prst="rect">
            <a:avLst/>
          </a:prstGeom>
        </p:spPr>
      </p:pic>
    </p:spTree>
    <p:extLst>
      <p:ext uri="{BB962C8B-B14F-4D97-AF65-F5344CB8AC3E}">
        <p14:creationId xmlns:p14="http://schemas.microsoft.com/office/powerpoint/2010/main" val="2109158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7B4538C-3CC9-4647-8631-ABECD756BF94}"/>
              </a:ext>
            </a:extLst>
          </p:cNvPr>
          <p:cNvSpPr>
            <a:spLocks noGrp="1"/>
          </p:cNvSpPr>
          <p:nvPr>
            <p:ph type="title"/>
          </p:nvPr>
        </p:nvSpPr>
        <p:spPr>
          <a:xfrm>
            <a:off x="407988" y="454025"/>
            <a:ext cx="6588236" cy="369332"/>
          </a:xfrm>
        </p:spPr>
        <p:txBody>
          <a:bodyPr anchor="t">
            <a:normAutofit/>
          </a:bodyPr>
          <a:lstStyle/>
          <a:p>
            <a:r>
              <a:rPr lang="de-DE" dirty="0"/>
              <a:t>Literatur</a:t>
            </a:r>
          </a:p>
        </p:txBody>
      </p:sp>
      <p:sp>
        <p:nvSpPr>
          <p:cNvPr id="5" name="Inhaltsplatzhalter 4">
            <a:extLst>
              <a:ext uri="{FF2B5EF4-FFF2-40B4-BE49-F238E27FC236}">
                <a16:creationId xmlns:a16="http://schemas.microsoft.com/office/drawing/2014/main" id="{FB3140D9-929F-4479-A882-13480CEE0C44}"/>
              </a:ext>
            </a:extLst>
          </p:cNvPr>
          <p:cNvSpPr>
            <a:spLocks noGrp="1"/>
          </p:cNvSpPr>
          <p:nvPr>
            <p:ph idx="1"/>
          </p:nvPr>
        </p:nvSpPr>
        <p:spPr>
          <a:xfrm>
            <a:off x="6240463" y="1484313"/>
            <a:ext cx="5543550" cy="4465637"/>
          </a:xfrm>
        </p:spPr>
        <p:txBody>
          <a:bodyPr>
            <a:normAutofit/>
          </a:bodyPr>
          <a:lstStyle/>
          <a:p>
            <a:pPr>
              <a:spcAft>
                <a:spcPts val="1333"/>
              </a:spcAft>
            </a:pPr>
            <a:r>
              <a:rPr lang="en-US" sz="1100"/>
              <a:t>Ericsson, K. A., </a:t>
            </a:r>
            <a:r>
              <a:rPr lang="en-US" sz="1100" err="1"/>
              <a:t>Krampe</a:t>
            </a:r>
            <a:r>
              <a:rPr lang="en-US" sz="1100"/>
              <a:t>, R. T., &amp; </a:t>
            </a:r>
            <a:r>
              <a:rPr lang="en-US" sz="1100" err="1"/>
              <a:t>Tesch</a:t>
            </a:r>
            <a:r>
              <a:rPr lang="en-US" sz="1100"/>
              <a:t>-Römer, C. (1993). The role of deliberate practice in the acquisition of expert performance.</a:t>
            </a:r>
            <a:endParaRPr lang="de-DE" sz="1100"/>
          </a:p>
          <a:p>
            <a:pPr>
              <a:spcAft>
                <a:spcPts val="1333"/>
              </a:spcAft>
            </a:pPr>
            <a:r>
              <a:rPr lang="en-US" sz="1100" err="1"/>
              <a:t>Faigenbaum</a:t>
            </a:r>
            <a:r>
              <a:rPr lang="en-US" sz="1100"/>
              <a:t> AD, Kraemer WJ, Blimkie CJ, Jeffreys I, </a:t>
            </a:r>
            <a:r>
              <a:rPr lang="en-US" sz="1100" err="1"/>
              <a:t>Micheli</a:t>
            </a:r>
            <a:r>
              <a:rPr lang="en-US" sz="1100"/>
              <a:t> LJ, </a:t>
            </a:r>
            <a:r>
              <a:rPr lang="en-US" sz="1100" err="1"/>
              <a:t>Nitka</a:t>
            </a:r>
            <a:r>
              <a:rPr lang="en-US" sz="1100"/>
              <a:t> M, Rowland TW. Youth resistance training: updated position statement paper from the national strength and conditioning association. J Strength Cond Res. 2009 Aug;23(5 Suppl):S60-79. https://doi.org/10.1519/jsc.0b013e31819df407</a:t>
            </a:r>
            <a:endParaRPr lang="de-DE" sz="1100"/>
          </a:p>
          <a:p>
            <a:pPr>
              <a:spcAft>
                <a:spcPts val="1333"/>
              </a:spcAft>
            </a:pPr>
            <a:r>
              <a:rPr lang="en-US" sz="1100" err="1"/>
              <a:t>Faigenbaum</a:t>
            </a:r>
            <a:r>
              <a:rPr lang="en-US" sz="1100"/>
              <a:t> AD, Myer GD. Resistance training among young athletes: safety, efficacy and injury prevention effects. Br J Sports Med 2010;44:56-63.</a:t>
            </a:r>
            <a:endParaRPr lang="de-DE" sz="1100"/>
          </a:p>
          <a:p>
            <a:pPr>
              <a:spcAft>
                <a:spcPts val="1333"/>
              </a:spcAft>
            </a:pPr>
            <a:r>
              <a:rPr lang="en-US" sz="1100" err="1"/>
              <a:t>Faigenbaum</a:t>
            </a:r>
            <a:r>
              <a:rPr lang="en-US" sz="1100"/>
              <a:t>, A. D., Myer, G. D., &amp; Lloyd, R. S. (2013). Youth resistance training: past practices, new perspectives, and future directions.</a:t>
            </a:r>
            <a:endParaRPr lang="de-DE" sz="1100"/>
          </a:p>
          <a:p>
            <a:pPr>
              <a:spcAft>
                <a:spcPts val="1333"/>
              </a:spcAft>
            </a:pPr>
            <a:r>
              <a:rPr lang="en-US" sz="1100" err="1"/>
              <a:t>Faigenbaum</a:t>
            </a:r>
            <a:r>
              <a:rPr lang="en-US" sz="1100"/>
              <a:t>, Avery D. EdD, FACSM, FNSCA1; MacDonald, James P. MD, MPH, FACSM2; Haff, G. Gregory PhD, FNSCA3 Are Young Athletes Strong Enough for Sport? DREAM On, Current Sports Medicine Reports: January 2019 - Volume 18 - Issue 1 - p 6-8 </a:t>
            </a:r>
            <a:r>
              <a:rPr lang="en-US" sz="1100" err="1"/>
              <a:t>doi</a:t>
            </a:r>
            <a:r>
              <a:rPr lang="en-US" sz="1100"/>
              <a:t>: 10.1249/JSR.0000000000000554 https://journals.lww.com/acsm-csmr/Fulltext/2019/01000/Are_Young_Athletes_Strong_Enough_for_Sport__DREAM.4.aspx</a:t>
            </a:r>
            <a:endParaRPr lang="de-DE" sz="1100"/>
          </a:p>
          <a:p>
            <a:pPr>
              <a:spcAft>
                <a:spcPts val="1333"/>
              </a:spcAft>
            </a:pPr>
            <a:r>
              <a:rPr lang="en-US" sz="1100"/>
              <a:t>Falk, B. &amp; Mohr, G. (1996). The effects of resistance and martial arts training in 6- to 8-year-old boys. In: Pediatric exercise science. </a:t>
            </a:r>
            <a:r>
              <a:rPr lang="en-US" sz="1100" err="1"/>
              <a:t>Jahrgang</a:t>
            </a:r>
            <a:r>
              <a:rPr lang="en-US" sz="1100"/>
              <a:t>: 8, (1996), </a:t>
            </a:r>
            <a:r>
              <a:rPr lang="en-US" sz="1100" err="1"/>
              <a:t>Heftnummer</a:t>
            </a:r>
            <a:r>
              <a:rPr lang="en-US" sz="1100"/>
              <a:t>: 1, S. 48-56, Lit.</a:t>
            </a:r>
            <a:endParaRPr lang="de-DE" sz="1100"/>
          </a:p>
          <a:p>
            <a:pPr marL="0" indent="0">
              <a:buNone/>
            </a:pPr>
            <a:endParaRPr lang="de-DE" sz="1100"/>
          </a:p>
        </p:txBody>
      </p:sp>
      <p:pic>
        <p:nvPicPr>
          <p:cNvPr id="7" name="Bildplatzhalter 6" descr="Ein Bild, das Blau enthält.&#10;&#10;Automatisch generierte Beschreibung">
            <a:extLst>
              <a:ext uri="{FF2B5EF4-FFF2-40B4-BE49-F238E27FC236}">
                <a16:creationId xmlns:a16="http://schemas.microsoft.com/office/drawing/2014/main" id="{4807D6E8-709C-E708-8B92-F0D184DCD0A6}"/>
              </a:ext>
            </a:extLst>
          </p:cNvPr>
          <p:cNvPicPr>
            <a:picLocks noGrp="1" noChangeAspect="1"/>
          </p:cNvPicPr>
          <p:nvPr>
            <p:ph type="pic" sz="quarter" idx="15"/>
          </p:nvPr>
        </p:nvPicPr>
        <p:blipFill>
          <a:blip r:embed="rId2"/>
          <a:srcRect l="7927" r="7927"/>
          <a:stretch>
            <a:fillRect/>
          </a:stretch>
        </p:blipFill>
        <p:spPr>
          <a:xfrm>
            <a:off x="0" y="1484313"/>
            <a:ext cx="5951538" cy="5373687"/>
          </a:xfrm>
        </p:spPr>
      </p:pic>
    </p:spTree>
    <p:extLst>
      <p:ext uri="{BB962C8B-B14F-4D97-AF65-F5344CB8AC3E}">
        <p14:creationId xmlns:p14="http://schemas.microsoft.com/office/powerpoint/2010/main" val="1577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87B358F-66BF-4D04-B285-BE9C70ED1FD5}"/>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lnSpc>
                <a:spcPct val="90000"/>
              </a:lnSpc>
            </a:pPr>
            <a:r>
              <a:rPr lang="en-US" sz="3400" kern="1200" dirty="0">
                <a:solidFill>
                  <a:srgbClr val="FFFFFF"/>
                </a:solidFill>
                <a:latin typeface="+mj-lt"/>
                <a:ea typeface="+mj-ea"/>
                <a:cs typeface="+mj-cs"/>
              </a:rPr>
              <a:t>We use the “5 Star Program“ to influence the infrastructure and the training Volume And Women's Hockey</a:t>
            </a:r>
          </a:p>
        </p:txBody>
      </p:sp>
      <p:pic>
        <p:nvPicPr>
          <p:cNvPr id="11" name="Grafik 10" descr="Ein Bild, das Text, Screenshot, Hockey, Bumerang enthält.&#10;&#10;Automatisch generierte Beschreibung">
            <a:extLst>
              <a:ext uri="{FF2B5EF4-FFF2-40B4-BE49-F238E27FC236}">
                <a16:creationId xmlns:a16="http://schemas.microsoft.com/office/drawing/2014/main" id="{16F8CED1-3C68-6FA5-0F15-FFBC2D2A1B25}"/>
              </a:ext>
            </a:extLst>
          </p:cNvPr>
          <p:cNvPicPr>
            <a:picLocks noChangeAspect="1"/>
          </p:cNvPicPr>
          <p:nvPr/>
        </p:nvPicPr>
        <p:blipFill>
          <a:blip r:embed="rId2"/>
          <a:stretch>
            <a:fillRect/>
          </a:stretch>
        </p:blipFill>
        <p:spPr>
          <a:xfrm>
            <a:off x="5763236" y="375952"/>
            <a:ext cx="5221128" cy="6115049"/>
          </a:xfrm>
          <a:prstGeom prst="rect">
            <a:avLst/>
          </a:prstGeom>
        </p:spPr>
      </p:pic>
    </p:spTree>
    <p:extLst>
      <p:ext uri="{BB962C8B-B14F-4D97-AF65-F5344CB8AC3E}">
        <p14:creationId xmlns:p14="http://schemas.microsoft.com/office/powerpoint/2010/main" val="9337005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147C5E-ECCD-4267-8BDF-390B375C0F00}"/>
              </a:ext>
            </a:extLst>
          </p:cNvPr>
          <p:cNvSpPr>
            <a:spLocks noGrp="1"/>
          </p:cNvSpPr>
          <p:nvPr>
            <p:ph type="title"/>
          </p:nvPr>
        </p:nvSpPr>
        <p:spPr/>
        <p:txBody>
          <a:bodyPr/>
          <a:lstStyle/>
          <a:p>
            <a:r>
              <a:rPr lang="de-DE" dirty="0"/>
              <a:t>Literatur</a:t>
            </a:r>
          </a:p>
        </p:txBody>
      </p:sp>
      <p:sp>
        <p:nvSpPr>
          <p:cNvPr id="3" name="Inhaltsplatzhalter 2">
            <a:extLst>
              <a:ext uri="{FF2B5EF4-FFF2-40B4-BE49-F238E27FC236}">
                <a16:creationId xmlns:a16="http://schemas.microsoft.com/office/drawing/2014/main" id="{5502A112-4F58-4E6C-AEE2-BD5A653C4528}"/>
              </a:ext>
            </a:extLst>
          </p:cNvPr>
          <p:cNvSpPr>
            <a:spLocks noGrp="1"/>
          </p:cNvSpPr>
          <p:nvPr>
            <p:ph idx="1"/>
          </p:nvPr>
        </p:nvSpPr>
        <p:spPr>
          <a:xfrm>
            <a:off x="6096000" y="638691"/>
            <a:ext cx="6069013" cy="5253943"/>
          </a:xfrm>
        </p:spPr>
        <p:txBody>
          <a:bodyPr>
            <a:normAutofit fontScale="25000" lnSpcReduction="20000"/>
          </a:bodyPr>
          <a:lstStyle/>
          <a:p>
            <a:pPr>
              <a:lnSpc>
                <a:spcPct val="115000"/>
              </a:lnSpc>
              <a:spcAft>
                <a:spcPts val="1333"/>
              </a:spcAft>
            </a:pPr>
            <a:r>
              <a:rPr lang="de-DE" sz="4267" dirty="0">
                <a:latin typeface="Cambria" panose="02040503050406030204" pitchFamily="18" charset="0"/>
                <a:ea typeface="MS Mincho" panose="02020609040205080304" pitchFamily="49" charset="-128"/>
                <a:cs typeface="Times New Roman" panose="02020603050405020304" pitchFamily="18" charset="0"/>
              </a:rPr>
              <a:t>Granacher, U., </a:t>
            </a:r>
            <a:r>
              <a:rPr lang="de-DE" sz="4267" dirty="0" err="1">
                <a:latin typeface="Cambria" panose="02040503050406030204" pitchFamily="18" charset="0"/>
                <a:ea typeface="MS Mincho" panose="02020609040205080304" pitchFamily="49" charset="-128"/>
                <a:cs typeface="Times New Roman" panose="02020603050405020304" pitchFamily="18" charset="0"/>
              </a:rPr>
              <a:t>Lesinski</a:t>
            </a:r>
            <a:r>
              <a:rPr lang="de-DE" sz="4267" dirty="0">
                <a:latin typeface="Cambria" panose="02040503050406030204" pitchFamily="18" charset="0"/>
                <a:ea typeface="MS Mincho" panose="02020609040205080304" pitchFamily="49" charset="-128"/>
                <a:cs typeface="Times New Roman" panose="02020603050405020304" pitchFamily="18" charset="0"/>
              </a:rPr>
              <a:t>, M., Büsch, D., </a:t>
            </a:r>
            <a:r>
              <a:rPr lang="de-DE" sz="4267" dirty="0" err="1">
                <a:latin typeface="Cambria" panose="02040503050406030204" pitchFamily="18" charset="0"/>
                <a:ea typeface="MS Mincho" panose="02020609040205080304" pitchFamily="49" charset="-128"/>
                <a:cs typeface="Times New Roman" panose="02020603050405020304" pitchFamily="18" charset="0"/>
              </a:rPr>
              <a:t>Muehlbauer</a:t>
            </a:r>
            <a:r>
              <a:rPr lang="de-DE" sz="4267" dirty="0">
                <a:latin typeface="Cambria" panose="02040503050406030204" pitchFamily="18" charset="0"/>
                <a:ea typeface="MS Mincho" panose="02020609040205080304" pitchFamily="49" charset="-128"/>
                <a:cs typeface="Times New Roman" panose="02020603050405020304" pitchFamily="18" charset="0"/>
              </a:rPr>
              <a:t>, T., </a:t>
            </a:r>
            <a:r>
              <a:rPr lang="de-DE" sz="4267" dirty="0" err="1">
                <a:latin typeface="Cambria" panose="02040503050406030204" pitchFamily="18" charset="0"/>
                <a:ea typeface="MS Mincho" panose="02020609040205080304" pitchFamily="49" charset="-128"/>
                <a:cs typeface="Times New Roman" panose="02020603050405020304" pitchFamily="18" charset="0"/>
              </a:rPr>
              <a:t>Prieske</a:t>
            </a:r>
            <a:r>
              <a:rPr lang="de-DE" sz="4267" dirty="0">
                <a:latin typeface="Cambria" panose="02040503050406030204" pitchFamily="18" charset="0"/>
                <a:ea typeface="MS Mincho" panose="02020609040205080304" pitchFamily="49" charset="-128"/>
                <a:cs typeface="Times New Roman" panose="02020603050405020304" pitchFamily="18" charset="0"/>
              </a:rPr>
              <a:t>, O., Behm, D. G., &amp; Baumeister, J. (2016). </a:t>
            </a:r>
            <a:r>
              <a:rPr lang="en-US" sz="4267" dirty="0">
                <a:latin typeface="Cambria" panose="02040503050406030204" pitchFamily="18" charset="0"/>
                <a:ea typeface="MS Mincho" panose="02020609040205080304" pitchFamily="49" charset="-128"/>
                <a:cs typeface="Times New Roman" panose="02020603050405020304" pitchFamily="18" charset="0"/>
              </a:rPr>
              <a:t>Effects of resistance training in youth athletes on muscular fitness and athletic performance.</a:t>
            </a:r>
            <a:endParaRPr lang="de-DE" sz="42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r>
              <a:rPr lang="de-DE" sz="4267" dirty="0">
                <a:latin typeface="Cambria" panose="02040503050406030204" pitchFamily="18" charset="0"/>
                <a:ea typeface="MS Mincho" panose="02020609040205080304" pitchFamily="49" charset="-128"/>
                <a:cs typeface="Times New Roman" panose="02020603050405020304" pitchFamily="18" charset="0"/>
              </a:rPr>
              <a:t>Hartnack, F. &amp; Diekmann, T. (2011). Taekwondo und kooperative Körperkontaktspiele als gewaltpräventive Maßnahmen in der Schule. </a:t>
            </a:r>
            <a:r>
              <a:rPr lang="en-US" sz="4267" dirty="0">
                <a:latin typeface="Cambria" panose="02040503050406030204" pitchFamily="18" charset="0"/>
                <a:ea typeface="MS Mincho" panose="02020609040205080304" pitchFamily="49" charset="-128"/>
                <a:cs typeface="Times New Roman" panose="02020603050405020304" pitchFamily="18" charset="0"/>
              </a:rPr>
              <a:t>Aachen: Shaker.</a:t>
            </a:r>
            <a:endParaRPr lang="de-DE" sz="42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r>
              <a:rPr lang="en-US" sz="4267" dirty="0" err="1">
                <a:latin typeface="Cambria" panose="02040503050406030204" pitchFamily="18" charset="0"/>
                <a:ea typeface="MS Mincho" panose="02020609040205080304" pitchFamily="49" charset="-128"/>
                <a:cs typeface="Times New Roman" panose="02020603050405020304" pitchFamily="18" charset="0"/>
              </a:rPr>
              <a:t>IN.Prove</a:t>
            </a:r>
            <a:r>
              <a:rPr lang="en-US" sz="4267" dirty="0">
                <a:latin typeface="Cambria" panose="02040503050406030204" pitchFamily="18" charset="0"/>
                <a:ea typeface="MS Mincho" panose="02020609040205080304" pitchFamily="49" charset="-128"/>
                <a:cs typeface="Times New Roman" panose="02020603050405020304" pitchFamily="18" charset="0"/>
              </a:rPr>
              <a:t> Study: Sports Medicine - Open (2022). The Impact of Sleep Interventions on Athletic Performance.</a:t>
            </a:r>
            <a:endParaRPr lang="de-DE" sz="42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r>
              <a:rPr lang="de-DE" sz="4267" dirty="0" err="1">
                <a:latin typeface="Cambria" panose="02040503050406030204" pitchFamily="18" charset="0"/>
                <a:ea typeface="MS Mincho" panose="02020609040205080304" pitchFamily="49" charset="-128"/>
                <a:cs typeface="Times New Roman" panose="02020603050405020304" pitchFamily="18" charset="0"/>
              </a:rPr>
              <a:t>Jouck</a:t>
            </a:r>
            <a:r>
              <a:rPr lang="de-DE" sz="4267" dirty="0">
                <a:latin typeface="Cambria" panose="02040503050406030204" pitchFamily="18" charset="0"/>
                <a:ea typeface="MS Mincho" panose="02020609040205080304" pitchFamily="49" charset="-128"/>
                <a:cs typeface="Times New Roman" panose="02020603050405020304" pitchFamily="18" charset="0"/>
              </a:rPr>
              <a:t>, S. (2008). </a:t>
            </a:r>
            <a:r>
              <a:rPr lang="de-DE" sz="4267" dirty="0" err="1">
                <a:latin typeface="Cambria" panose="02040503050406030204" pitchFamily="18" charset="0"/>
                <a:ea typeface="MS Mincho" panose="02020609040205080304" pitchFamily="49" charset="-128"/>
                <a:cs typeface="Times New Roman" panose="02020603050405020304" pitchFamily="18" charset="0"/>
              </a:rPr>
              <a:t>Dordel</a:t>
            </a:r>
            <a:r>
              <a:rPr lang="de-DE" sz="4267" dirty="0">
                <a:latin typeface="Cambria" panose="02040503050406030204" pitchFamily="18" charset="0"/>
                <a:ea typeface="MS Mincho" panose="02020609040205080304" pitchFamily="49" charset="-128"/>
                <a:cs typeface="Times New Roman" panose="02020603050405020304" pitchFamily="18" charset="0"/>
              </a:rPr>
              <a:t>-Koch-Test (DKT). Ein Test zur Erfassung der motorischen Leistungsfähigkeit im Kindes- und Jugendalter. </a:t>
            </a:r>
            <a:r>
              <a:rPr lang="en-US" sz="4267" dirty="0">
                <a:latin typeface="Cambria" panose="02040503050406030204" pitchFamily="18" charset="0"/>
                <a:ea typeface="MS Mincho" panose="02020609040205080304" pitchFamily="49" charset="-128"/>
                <a:cs typeface="Times New Roman" panose="02020603050405020304" pitchFamily="18" charset="0"/>
              </a:rPr>
              <a:t>Dissertation, Köln.</a:t>
            </a:r>
            <a:endParaRPr lang="de-DE" sz="42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r>
              <a:rPr lang="en-US" sz="4267" dirty="0">
                <a:latin typeface="Cambria" panose="02040503050406030204" pitchFamily="18" charset="0"/>
                <a:ea typeface="MS Mincho" panose="02020609040205080304" pitchFamily="49" charset="-128"/>
                <a:cs typeface="Times New Roman" panose="02020603050405020304" pitchFamily="18" charset="0"/>
              </a:rPr>
              <a:t>Kellmann, M., &amp; Kallus, K. W. (2001). Recovery-stress questionnaire for athletes: User manual. Human Kinetics.</a:t>
            </a:r>
            <a:endParaRPr lang="de-DE" sz="42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r>
              <a:rPr lang="en-US" sz="4267" dirty="0">
                <a:latin typeface="Cambria" panose="02040503050406030204" pitchFamily="18" charset="0"/>
                <a:ea typeface="MS Mincho" panose="02020609040205080304" pitchFamily="49" charset="-128"/>
                <a:cs typeface="Times New Roman" panose="02020603050405020304" pitchFamily="18" charset="0"/>
              </a:rPr>
              <a:t>Kings Study: PLOS ONE (2021). Effect of core training on athletic and skill performance.</a:t>
            </a:r>
            <a:endParaRPr lang="de-DE" sz="42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r>
              <a:rPr lang="de-DE" sz="4267" dirty="0">
                <a:latin typeface="Cambria" panose="02040503050406030204" pitchFamily="18" charset="0"/>
                <a:ea typeface="MS Mincho" panose="02020609040205080304" pitchFamily="49" charset="-128"/>
                <a:cs typeface="Times New Roman" panose="02020603050405020304" pitchFamily="18" charset="0"/>
              </a:rPr>
              <a:t>Liebl, S. (2011). Macht Judo Kinder stark? In: P. Kuhn, H. </a:t>
            </a:r>
            <a:r>
              <a:rPr lang="de-DE" sz="4267" dirty="0" err="1">
                <a:latin typeface="Cambria" panose="02040503050406030204" pitchFamily="18" charset="0"/>
                <a:ea typeface="MS Mincho" panose="02020609040205080304" pitchFamily="49" charset="-128"/>
                <a:cs typeface="Times New Roman" panose="02020603050405020304" pitchFamily="18" charset="0"/>
              </a:rPr>
              <a:t>Lange,T</a:t>
            </a:r>
            <a:r>
              <a:rPr lang="de-DE" sz="4267" dirty="0">
                <a:latin typeface="Cambria" panose="02040503050406030204" pitchFamily="18" charset="0"/>
                <a:ea typeface="MS Mincho" panose="02020609040205080304" pitchFamily="49" charset="-128"/>
                <a:cs typeface="Times New Roman" panose="02020603050405020304" pitchFamily="18" charset="0"/>
              </a:rPr>
              <a:t>. Leffler &amp; S. Liebl (Hrsg.), Kampfkunst und Kampfsport in Forschung und Lehre 2011. 1. Internationales Symposium »Kampfkunst &amp; Kampfsport« vom 6.-7. April 2011 in Bayreuth. (Schriften der Deutschen Vereinigung für Sportwissenschaft, 220, S.139-150). Hamburg: Czwalina.</a:t>
            </a:r>
          </a:p>
          <a:p>
            <a:pPr>
              <a:lnSpc>
                <a:spcPct val="115000"/>
              </a:lnSpc>
              <a:spcAft>
                <a:spcPts val="1333"/>
              </a:spcAft>
            </a:pPr>
            <a:r>
              <a:rPr lang="de-DE" sz="4267" dirty="0" err="1">
                <a:latin typeface="Cambria" panose="02040503050406030204" pitchFamily="18" charset="0"/>
                <a:ea typeface="MS Mincho" panose="02020609040205080304" pitchFamily="49" charset="-128"/>
                <a:cs typeface="Times New Roman" panose="02020603050405020304" pitchFamily="18" charset="0"/>
              </a:rPr>
              <a:t>Myer</a:t>
            </a:r>
            <a:r>
              <a:rPr lang="de-DE" sz="4267" dirty="0">
                <a:latin typeface="Cambria" panose="02040503050406030204" pitchFamily="18" charset="0"/>
                <a:ea typeface="MS Mincho" panose="02020609040205080304" pitchFamily="49" charset="-128"/>
                <a:cs typeface="Times New Roman" panose="02020603050405020304" pitchFamily="18" charset="0"/>
              </a:rPr>
              <a:t>, G. D., </a:t>
            </a:r>
            <a:r>
              <a:rPr lang="de-DE" sz="4267" dirty="0" err="1">
                <a:latin typeface="Cambria" panose="02040503050406030204" pitchFamily="18" charset="0"/>
                <a:ea typeface="MS Mincho" panose="02020609040205080304" pitchFamily="49" charset="-128"/>
                <a:cs typeface="Times New Roman" panose="02020603050405020304" pitchFamily="18" charset="0"/>
              </a:rPr>
              <a:t>Faigenbaum</a:t>
            </a:r>
            <a:r>
              <a:rPr lang="de-DE" sz="4267" dirty="0">
                <a:latin typeface="Cambria" panose="02040503050406030204" pitchFamily="18" charset="0"/>
                <a:ea typeface="MS Mincho" panose="02020609040205080304" pitchFamily="49" charset="-128"/>
                <a:cs typeface="Times New Roman" panose="02020603050405020304" pitchFamily="18" charset="0"/>
              </a:rPr>
              <a:t>, A. D., Ford, K. R., Best, T. M., Bergeron, M. F., &amp; </a:t>
            </a:r>
            <a:r>
              <a:rPr lang="de-DE" sz="4267" dirty="0" err="1">
                <a:latin typeface="Cambria" panose="02040503050406030204" pitchFamily="18" charset="0"/>
                <a:ea typeface="MS Mincho" panose="02020609040205080304" pitchFamily="49" charset="-128"/>
                <a:cs typeface="Times New Roman" panose="02020603050405020304" pitchFamily="18" charset="0"/>
              </a:rPr>
              <a:t>Hewett</a:t>
            </a:r>
            <a:r>
              <a:rPr lang="de-DE" sz="4267" dirty="0">
                <a:latin typeface="Cambria" panose="02040503050406030204" pitchFamily="18" charset="0"/>
                <a:ea typeface="MS Mincho" panose="02020609040205080304" pitchFamily="49" charset="-128"/>
                <a:cs typeface="Times New Roman" panose="02020603050405020304" pitchFamily="18" charset="0"/>
              </a:rPr>
              <a:t>, T. E. (2011). </a:t>
            </a:r>
            <a:r>
              <a:rPr lang="en-US" sz="4267" dirty="0">
                <a:latin typeface="Cambria" panose="02040503050406030204" pitchFamily="18" charset="0"/>
                <a:ea typeface="MS Mincho" panose="02020609040205080304" pitchFamily="49" charset="-128"/>
                <a:cs typeface="Times New Roman" panose="02020603050405020304" pitchFamily="18" charset="0"/>
              </a:rPr>
              <a:t>When to initiate integrative neuromuscular training to reduce sports-related injuries and enhance health in youth?.</a:t>
            </a:r>
            <a:endParaRPr lang="de-DE" sz="42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r>
              <a:rPr lang="de-DE" sz="4267" dirty="0">
                <a:latin typeface="Cambria" panose="02040503050406030204" pitchFamily="18" charset="0"/>
                <a:ea typeface="MS Mincho" panose="02020609040205080304" pitchFamily="49" charset="-128"/>
                <a:cs typeface="Times New Roman" panose="02020603050405020304" pitchFamily="18" charset="0"/>
              </a:rPr>
              <a:t>Ritz, C. (2011). </a:t>
            </a:r>
            <a:r>
              <a:rPr lang="de-DE" sz="4267" dirty="0" err="1">
                <a:latin typeface="Cambria" panose="02040503050406030204" pitchFamily="18" charset="0"/>
                <a:ea typeface="MS Mincho" panose="02020609040205080304" pitchFamily="49" charset="-128"/>
                <a:cs typeface="Times New Roman" panose="02020603050405020304" pitchFamily="18" charset="0"/>
              </a:rPr>
              <a:t>Socius</a:t>
            </a:r>
            <a:r>
              <a:rPr lang="de-DE" sz="4267" dirty="0">
                <a:latin typeface="Cambria" panose="02040503050406030204" pitchFamily="18" charset="0"/>
                <a:ea typeface="MS Mincho" panose="02020609040205080304" pitchFamily="49" charset="-128"/>
                <a:cs typeface="Times New Roman" panose="02020603050405020304" pitchFamily="18" charset="0"/>
              </a:rPr>
              <a:t> Projekt: Für eine gewaltfreie Stadt Würzburg. In: P. Kuhn, H. Lange, T. Leffler &amp; S. Liebl (Hrsg.), Kampfkunst und Kampfsport in Forschung und Lehre 2011. 1. Internationales Symposium »Kampfkunst &amp; Kampfsport« vom 6.-7. April 2011 in Bayreuth. (Schriften der Deutschen Vereinigung für Sportwissenschaft, 220, S.167-174). </a:t>
            </a:r>
            <a:r>
              <a:rPr lang="en-US" sz="4267" dirty="0">
                <a:latin typeface="Cambria" panose="02040503050406030204" pitchFamily="18" charset="0"/>
                <a:ea typeface="MS Mincho" panose="02020609040205080304" pitchFamily="49" charset="-128"/>
                <a:cs typeface="Times New Roman" panose="02020603050405020304" pitchFamily="18" charset="0"/>
              </a:rPr>
              <a:t>Hamburg: </a:t>
            </a:r>
            <a:r>
              <a:rPr lang="en-US" sz="4267" dirty="0" err="1">
                <a:latin typeface="Cambria" panose="02040503050406030204" pitchFamily="18" charset="0"/>
                <a:ea typeface="MS Mincho" panose="02020609040205080304" pitchFamily="49" charset="-128"/>
                <a:cs typeface="Times New Roman" panose="02020603050405020304" pitchFamily="18" charset="0"/>
              </a:rPr>
              <a:t>Czwalina</a:t>
            </a:r>
            <a:r>
              <a:rPr lang="en-US" sz="4267" dirty="0">
                <a:latin typeface="Cambria" panose="02040503050406030204" pitchFamily="18" charset="0"/>
                <a:ea typeface="MS Mincho" panose="02020609040205080304" pitchFamily="49" charset="-128"/>
                <a:cs typeface="Times New Roman" panose="02020603050405020304" pitchFamily="18" charset="0"/>
              </a:rPr>
              <a:t>.</a:t>
            </a:r>
            <a:endParaRPr lang="de-DE" sz="42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r>
              <a:rPr lang="en-US" sz="4267" dirty="0">
                <a:latin typeface="Cambria" panose="02040503050406030204" pitchFamily="18" charset="0"/>
                <a:ea typeface="MS Mincho" panose="02020609040205080304" pitchFamily="49" charset="-128"/>
                <a:cs typeface="Times New Roman" panose="02020603050405020304" pitchFamily="18" charset="0"/>
              </a:rPr>
              <a:t>Selye, H. (1956). The Stress of Life.</a:t>
            </a:r>
            <a:endParaRPr lang="de-DE" sz="4267" dirty="0">
              <a:latin typeface="Cambria" panose="02040503050406030204" pitchFamily="18" charset="0"/>
              <a:ea typeface="MS Mincho" panose="02020609040205080304" pitchFamily="49" charset="-128"/>
              <a:cs typeface="Times New Roman" panose="02020603050405020304" pitchFamily="18" charset="0"/>
            </a:endParaRPr>
          </a:p>
          <a:p>
            <a:pPr marL="0" indent="0">
              <a:buNone/>
            </a:pPr>
            <a:endParaRPr lang="de-DE" dirty="0"/>
          </a:p>
        </p:txBody>
      </p:sp>
      <p:pic>
        <p:nvPicPr>
          <p:cNvPr id="9" name="Bildplatzhalter 8" descr="Ein Bild, das Blau enthält.&#10;&#10;Automatisch generierte Beschreibung">
            <a:extLst>
              <a:ext uri="{FF2B5EF4-FFF2-40B4-BE49-F238E27FC236}">
                <a16:creationId xmlns:a16="http://schemas.microsoft.com/office/drawing/2014/main" id="{FF111CE3-77A7-C407-A0F4-7DABADBA250D}"/>
              </a:ext>
            </a:extLst>
          </p:cNvPr>
          <p:cNvPicPr>
            <a:picLocks noGrp="1" noChangeAspect="1"/>
          </p:cNvPicPr>
          <p:nvPr>
            <p:ph type="pic" sz="quarter" idx="15"/>
          </p:nvPr>
        </p:nvPicPr>
        <p:blipFill>
          <a:blip r:embed="rId2"/>
          <a:srcRect l="7927" r="7927"/>
          <a:stretch>
            <a:fillRect/>
          </a:stretch>
        </p:blipFill>
        <p:spPr/>
      </p:pic>
    </p:spTree>
    <p:extLst>
      <p:ext uri="{BB962C8B-B14F-4D97-AF65-F5344CB8AC3E}">
        <p14:creationId xmlns:p14="http://schemas.microsoft.com/office/powerpoint/2010/main" val="30240812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Literatur</a:t>
            </a:r>
            <a:endParaRPr dirty="0"/>
          </a:p>
        </p:txBody>
      </p:sp>
      <p:sp>
        <p:nvSpPr>
          <p:cNvPr id="3" name="Content Placeholder 2"/>
          <p:cNvSpPr>
            <a:spLocks noGrp="1"/>
          </p:cNvSpPr>
          <p:nvPr>
            <p:ph idx="1"/>
          </p:nvPr>
        </p:nvSpPr>
        <p:spPr/>
        <p:txBody>
          <a:bodyPr>
            <a:normAutofit fontScale="25000" lnSpcReduction="20000"/>
          </a:bodyPr>
          <a:lstStyle/>
          <a:p>
            <a:pPr>
              <a:lnSpc>
                <a:spcPct val="115000"/>
              </a:lnSpc>
              <a:spcAft>
                <a:spcPts val="1333"/>
              </a:spcAft>
            </a:pPr>
            <a:r>
              <a:rPr lang="en-US" sz="4267" dirty="0">
                <a:latin typeface="Cambria" panose="02040503050406030204" pitchFamily="18" charset="0"/>
                <a:ea typeface="MS Mincho" panose="02020609040205080304" pitchFamily="49" charset="-128"/>
                <a:cs typeface="Times New Roman" panose="02020603050405020304" pitchFamily="18" charset="0"/>
              </a:rPr>
              <a:t>Smith, D. J. (2003). A framework for understanding the training process leading to elite performance.</a:t>
            </a:r>
            <a:endParaRPr lang="de-DE" sz="42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r>
              <a:rPr lang="en-US" sz="4267" dirty="0">
                <a:latin typeface="Cambria" panose="02040503050406030204" pitchFamily="18" charset="0"/>
                <a:ea typeface="MS Mincho" panose="02020609040205080304" pitchFamily="49" charset="-128"/>
                <a:cs typeface="Times New Roman" panose="02020603050405020304" pitchFamily="18" charset="0"/>
              </a:rPr>
              <a:t>Stanford Medicine (2011). Snooze you win? It's true for achieving hoop dreams.</a:t>
            </a:r>
            <a:endParaRPr lang="de-DE" sz="42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r>
              <a:rPr lang="en-US" sz="4267" dirty="0" err="1">
                <a:latin typeface="Cambria" panose="02040503050406030204" pitchFamily="18" charset="0"/>
                <a:ea typeface="MS Mincho" panose="02020609040205080304" pitchFamily="49" charset="-128"/>
                <a:cs typeface="Times New Roman" panose="02020603050405020304" pitchFamily="18" charset="0"/>
              </a:rPr>
              <a:t>Suchomel</a:t>
            </a:r>
            <a:r>
              <a:rPr lang="en-US" sz="4267" dirty="0">
                <a:latin typeface="Cambria" panose="02040503050406030204" pitchFamily="18" charset="0"/>
                <a:ea typeface="MS Mincho" panose="02020609040205080304" pitchFamily="49" charset="-128"/>
                <a:cs typeface="Times New Roman" panose="02020603050405020304" pitchFamily="18" charset="0"/>
              </a:rPr>
              <a:t> TJ, Nimphius S, Stone MH. The Importance of Muscular Strength in Athletic Performance. </a:t>
            </a:r>
            <a:r>
              <a:rPr lang="de-DE" sz="4267" dirty="0">
                <a:latin typeface="Cambria" panose="02040503050406030204" pitchFamily="18" charset="0"/>
                <a:ea typeface="MS Mincho" panose="02020609040205080304" pitchFamily="49" charset="-128"/>
                <a:cs typeface="Times New Roman" panose="02020603050405020304" pitchFamily="18" charset="0"/>
              </a:rPr>
              <a:t>Sports Med. 2016 Oct;46(10):1419-49. </a:t>
            </a:r>
            <a:r>
              <a:rPr lang="de-DE" sz="4267" dirty="0" err="1">
                <a:latin typeface="Cambria" panose="02040503050406030204" pitchFamily="18" charset="0"/>
                <a:ea typeface="MS Mincho" panose="02020609040205080304" pitchFamily="49" charset="-128"/>
                <a:cs typeface="Times New Roman" panose="02020603050405020304" pitchFamily="18" charset="0"/>
              </a:rPr>
              <a:t>doi</a:t>
            </a:r>
            <a:r>
              <a:rPr lang="de-DE" sz="4267" dirty="0">
                <a:latin typeface="Cambria" panose="02040503050406030204" pitchFamily="18" charset="0"/>
                <a:ea typeface="MS Mincho" panose="02020609040205080304" pitchFamily="49" charset="-128"/>
                <a:cs typeface="Times New Roman" panose="02020603050405020304" pitchFamily="18" charset="0"/>
              </a:rPr>
              <a:t>: 10.1007/s40279-016-0486-0.</a:t>
            </a:r>
          </a:p>
          <a:p>
            <a:pPr>
              <a:lnSpc>
                <a:spcPct val="115000"/>
              </a:lnSpc>
              <a:spcAft>
                <a:spcPts val="1333"/>
              </a:spcAft>
            </a:pPr>
            <a:r>
              <a:rPr lang="de-DE" sz="4267" dirty="0">
                <a:latin typeface="Cambria" panose="02040503050406030204" pitchFamily="18" charset="0"/>
                <a:ea typeface="MS Mincho" panose="02020609040205080304" pitchFamily="49" charset="-128"/>
                <a:cs typeface="Times New Roman" panose="02020603050405020304" pitchFamily="18" charset="0"/>
              </a:rPr>
              <a:t>Testungen im Eishockey: Eine Übersicht aus 20 Jahren Forschung (2023).</a:t>
            </a:r>
          </a:p>
          <a:p>
            <a:pPr>
              <a:lnSpc>
                <a:spcPct val="115000"/>
              </a:lnSpc>
              <a:spcAft>
                <a:spcPts val="1333"/>
              </a:spcAft>
            </a:pPr>
            <a:r>
              <a:rPr lang="en-US" sz="4267" dirty="0">
                <a:latin typeface="Cambria" panose="02040503050406030204" pitchFamily="18" charset="0"/>
                <a:ea typeface="MS Mincho" panose="02020609040205080304" pitchFamily="49" charset="-128"/>
                <a:cs typeface="Times New Roman" panose="02020603050405020304" pitchFamily="18" charset="0"/>
              </a:rPr>
              <a:t>The Relative Age Effect in Ice Hockey: Analysis of Its Presence, Its Fading, and of a Reversal Effect (2023).</a:t>
            </a:r>
            <a:endParaRPr lang="de-DE" sz="42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r>
              <a:rPr lang="en-US" sz="4267" dirty="0">
                <a:latin typeface="Cambria" panose="02040503050406030204" pitchFamily="18" charset="0"/>
                <a:ea typeface="MS Mincho" panose="02020609040205080304" pitchFamily="49" charset="-128"/>
                <a:cs typeface="Times New Roman" panose="02020603050405020304" pitchFamily="18" charset="0"/>
              </a:rPr>
              <a:t>The physiology of ice hockey performance: An update (2023).</a:t>
            </a:r>
            <a:endParaRPr lang="de-DE" sz="42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r>
              <a:rPr lang="de-DE" sz="4267" dirty="0">
                <a:latin typeface="Cambria" panose="02040503050406030204" pitchFamily="18" charset="0"/>
                <a:ea typeface="MS Mincho" panose="02020609040205080304" pitchFamily="49" charset="-128"/>
                <a:cs typeface="Times New Roman" panose="02020603050405020304" pitchFamily="18" charset="0"/>
              </a:rPr>
              <a:t>WANC 30.04.09/Quelle: Sportwissenschaftliches Institut der Universität des Saarlandes, "Kraft und Krafttraining bei Kindern und Jugendlichen" - Tectum-Verlag.</a:t>
            </a:r>
          </a:p>
          <a:p>
            <a:pPr>
              <a:lnSpc>
                <a:spcPct val="115000"/>
              </a:lnSpc>
              <a:spcAft>
                <a:spcPts val="1333"/>
              </a:spcAft>
            </a:pPr>
            <a:r>
              <a:rPr lang="en-US" sz="4267" dirty="0" err="1">
                <a:latin typeface="Cambria" panose="02040503050406030204" pitchFamily="18" charset="0"/>
                <a:ea typeface="MS Mincho" panose="02020609040205080304" pitchFamily="49" charset="-128"/>
                <a:cs typeface="Times New Roman" panose="02020603050405020304" pitchFamily="18" charset="0"/>
              </a:rPr>
              <a:t>Weyand</a:t>
            </a:r>
            <a:r>
              <a:rPr lang="en-US" sz="4267" dirty="0">
                <a:latin typeface="Cambria" panose="02040503050406030204" pitchFamily="18" charset="0"/>
                <a:ea typeface="MS Mincho" panose="02020609040205080304" pitchFamily="49" charset="-128"/>
                <a:cs typeface="Times New Roman" panose="02020603050405020304" pitchFamily="18" charset="0"/>
              </a:rPr>
              <a:t> PG, </a:t>
            </a:r>
            <a:r>
              <a:rPr lang="en-US" sz="4267" dirty="0" err="1">
                <a:latin typeface="Cambria" panose="02040503050406030204" pitchFamily="18" charset="0"/>
                <a:ea typeface="MS Mincho" panose="02020609040205080304" pitchFamily="49" charset="-128"/>
                <a:cs typeface="Times New Roman" panose="02020603050405020304" pitchFamily="18" charset="0"/>
              </a:rPr>
              <a:t>Sternlight</a:t>
            </a:r>
            <a:r>
              <a:rPr lang="en-US" sz="4267" dirty="0">
                <a:latin typeface="Cambria" panose="02040503050406030204" pitchFamily="18" charset="0"/>
                <a:ea typeface="MS Mincho" panose="02020609040205080304" pitchFamily="49" charset="-128"/>
                <a:cs typeface="Times New Roman" panose="02020603050405020304" pitchFamily="18" charset="0"/>
              </a:rPr>
              <a:t> DB, </a:t>
            </a:r>
            <a:r>
              <a:rPr lang="en-US" sz="4267" dirty="0" err="1">
                <a:latin typeface="Cambria" panose="02040503050406030204" pitchFamily="18" charset="0"/>
                <a:ea typeface="MS Mincho" panose="02020609040205080304" pitchFamily="49" charset="-128"/>
                <a:cs typeface="Times New Roman" panose="02020603050405020304" pitchFamily="18" charset="0"/>
              </a:rPr>
              <a:t>Bellizzi</a:t>
            </a:r>
            <a:r>
              <a:rPr lang="en-US" sz="4267" dirty="0">
                <a:latin typeface="Cambria" panose="02040503050406030204" pitchFamily="18" charset="0"/>
                <a:ea typeface="MS Mincho" panose="02020609040205080304" pitchFamily="49" charset="-128"/>
                <a:cs typeface="Times New Roman" panose="02020603050405020304" pitchFamily="18" charset="0"/>
              </a:rPr>
              <a:t> MJ, Wright S. Faster top running speeds are achieved with greater ground forces not more rapid leg movements. J Appl </a:t>
            </a:r>
            <a:r>
              <a:rPr lang="en-US" sz="4267" dirty="0" err="1">
                <a:latin typeface="Cambria" panose="02040503050406030204" pitchFamily="18" charset="0"/>
                <a:ea typeface="MS Mincho" panose="02020609040205080304" pitchFamily="49" charset="-128"/>
                <a:cs typeface="Times New Roman" panose="02020603050405020304" pitchFamily="18" charset="0"/>
              </a:rPr>
              <a:t>Physiol</a:t>
            </a:r>
            <a:r>
              <a:rPr lang="en-US" sz="4267" dirty="0">
                <a:latin typeface="Cambria" panose="02040503050406030204" pitchFamily="18" charset="0"/>
                <a:ea typeface="MS Mincho" panose="02020609040205080304" pitchFamily="49" charset="-128"/>
                <a:cs typeface="Times New Roman" panose="02020603050405020304" pitchFamily="18" charset="0"/>
              </a:rPr>
              <a:t> (1985) 2000;89:1991-9.</a:t>
            </a:r>
            <a:endParaRPr lang="de-DE" sz="4267" dirty="0">
              <a:latin typeface="Cambria" panose="02040503050406030204" pitchFamily="18" charset="0"/>
              <a:ea typeface="MS Mincho" panose="02020609040205080304" pitchFamily="49" charset="-128"/>
              <a:cs typeface="Times New Roman" panose="02020603050405020304" pitchFamily="18" charset="0"/>
            </a:endParaRPr>
          </a:p>
          <a:p>
            <a:pPr marL="0" indent="0">
              <a:buNone/>
            </a:pPr>
            <a:endParaRPr lang="de-DE" dirty="0"/>
          </a:p>
          <a:p>
            <a:pPr marL="0" indent="0">
              <a:buNone/>
            </a:pPr>
            <a:endParaRPr dirty="0"/>
          </a:p>
        </p:txBody>
      </p:sp>
      <p:pic>
        <p:nvPicPr>
          <p:cNvPr id="7" name="Bildplatzhalter 6" descr="Ein Bild, das Blau enthält.&#10;&#10;Automatisch generierte Beschreibung">
            <a:extLst>
              <a:ext uri="{FF2B5EF4-FFF2-40B4-BE49-F238E27FC236}">
                <a16:creationId xmlns:a16="http://schemas.microsoft.com/office/drawing/2014/main" id="{CD58AF1D-CACA-B887-7328-FCA3403898ED}"/>
              </a:ext>
            </a:extLst>
          </p:cNvPr>
          <p:cNvPicPr>
            <a:picLocks noGrp="1" noChangeAspect="1"/>
          </p:cNvPicPr>
          <p:nvPr>
            <p:ph type="pic" sz="quarter" idx="15"/>
          </p:nvPr>
        </p:nvPicPr>
        <p:blipFill>
          <a:blip r:embed="rId2"/>
          <a:srcRect l="7927" r="7927"/>
          <a:stretch>
            <a:fillRect/>
          </a:stretch>
        </p:blip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Literatur</a:t>
            </a:r>
            <a:endParaRPr dirty="0"/>
          </a:p>
        </p:txBody>
      </p:sp>
      <p:sp>
        <p:nvSpPr>
          <p:cNvPr id="3" name="Content Placeholder 2"/>
          <p:cNvSpPr>
            <a:spLocks noGrp="1"/>
          </p:cNvSpPr>
          <p:nvPr>
            <p:ph idx="1"/>
          </p:nvPr>
        </p:nvSpPr>
        <p:spPr/>
        <p:txBody>
          <a:bodyPr>
            <a:normAutofit fontScale="25000" lnSpcReduction="20000"/>
          </a:bodyPr>
          <a:lstStyle/>
          <a:p>
            <a:pPr>
              <a:lnSpc>
                <a:spcPct val="115000"/>
              </a:lnSpc>
              <a:spcAft>
                <a:spcPts val="1333"/>
              </a:spcAft>
            </a:pPr>
            <a:r>
              <a:rPr lang="en-US" sz="4267" dirty="0">
                <a:latin typeface="Cambria" panose="02040503050406030204" pitchFamily="18" charset="0"/>
                <a:ea typeface="MS Mincho" panose="02020609040205080304" pitchFamily="49" charset="-128"/>
                <a:cs typeface="Times New Roman" panose="02020603050405020304" pitchFamily="18" charset="0"/>
              </a:rPr>
              <a:t>Wilmore, J. H., &amp; </a:t>
            </a:r>
            <a:r>
              <a:rPr lang="en-US" sz="4267" dirty="0" err="1">
                <a:latin typeface="Cambria" panose="02040503050406030204" pitchFamily="18" charset="0"/>
                <a:ea typeface="MS Mincho" panose="02020609040205080304" pitchFamily="49" charset="-128"/>
                <a:cs typeface="Times New Roman" panose="02020603050405020304" pitchFamily="18" charset="0"/>
              </a:rPr>
              <a:t>Costill</a:t>
            </a:r>
            <a:r>
              <a:rPr lang="en-US" sz="4267" dirty="0">
                <a:latin typeface="Cambria" panose="02040503050406030204" pitchFamily="18" charset="0"/>
                <a:ea typeface="MS Mincho" panose="02020609040205080304" pitchFamily="49" charset="-128"/>
                <a:cs typeface="Times New Roman" panose="02020603050405020304" pitchFamily="18" charset="0"/>
              </a:rPr>
              <a:t>, D. L. (2004). Physiology of Sport and Exercise.</a:t>
            </a:r>
          </a:p>
          <a:p>
            <a:pPr>
              <a:lnSpc>
                <a:spcPct val="115000"/>
              </a:lnSpc>
              <a:spcAft>
                <a:spcPts val="1333"/>
              </a:spcAft>
            </a:pPr>
            <a:r>
              <a:rPr lang="en-US" sz="4267" dirty="0">
                <a:latin typeface="Cambria" panose="02040503050406030204" pitchFamily="18" charset="0"/>
                <a:ea typeface="MS Mincho" panose="02020609040205080304" pitchFamily="49" charset="-128"/>
                <a:cs typeface="Times New Roman" panose="02020603050405020304" pitchFamily="18" charset="0"/>
              </a:rPr>
              <a:t>Wolters, J.-M. (1992). </a:t>
            </a:r>
            <a:r>
              <a:rPr lang="en-US" sz="4267" dirty="0" err="1">
                <a:latin typeface="Cambria" panose="02040503050406030204" pitchFamily="18" charset="0"/>
                <a:ea typeface="MS Mincho" panose="02020609040205080304" pitchFamily="49" charset="-128"/>
                <a:cs typeface="Times New Roman" panose="02020603050405020304" pitchFamily="18" charset="0"/>
              </a:rPr>
              <a:t>Kampfkunst</a:t>
            </a:r>
            <a:r>
              <a:rPr lang="en-US" sz="4267" dirty="0">
                <a:latin typeface="Cambria" panose="02040503050406030204" pitchFamily="18" charset="0"/>
                <a:ea typeface="MS Mincho" panose="02020609040205080304" pitchFamily="49" charset="-128"/>
                <a:cs typeface="Times New Roman" panose="02020603050405020304" pitchFamily="18" charset="0"/>
              </a:rPr>
              <a:t> </a:t>
            </a:r>
            <a:r>
              <a:rPr lang="en-US" sz="4267" dirty="0" err="1">
                <a:latin typeface="Cambria" panose="02040503050406030204" pitchFamily="18" charset="0"/>
                <a:ea typeface="MS Mincho" panose="02020609040205080304" pitchFamily="49" charset="-128"/>
                <a:cs typeface="Times New Roman" panose="02020603050405020304" pitchFamily="18" charset="0"/>
              </a:rPr>
              <a:t>als</a:t>
            </a:r>
            <a:r>
              <a:rPr lang="en-US" sz="4267" dirty="0">
                <a:latin typeface="Cambria" panose="02040503050406030204" pitchFamily="18" charset="0"/>
                <a:ea typeface="MS Mincho" panose="02020609040205080304" pitchFamily="49" charset="-128"/>
                <a:cs typeface="Times New Roman" panose="02020603050405020304" pitchFamily="18" charset="0"/>
              </a:rPr>
              <a:t> </a:t>
            </a:r>
            <a:r>
              <a:rPr lang="en-US" sz="4267" dirty="0" err="1">
                <a:latin typeface="Cambria" panose="02040503050406030204" pitchFamily="18" charset="0"/>
                <a:ea typeface="MS Mincho" panose="02020609040205080304" pitchFamily="49" charset="-128"/>
                <a:cs typeface="Times New Roman" panose="02020603050405020304" pitchFamily="18" charset="0"/>
              </a:rPr>
              <a:t>Therapie</a:t>
            </a:r>
            <a:r>
              <a:rPr lang="en-US" sz="4267" dirty="0">
                <a:latin typeface="Cambria" panose="02040503050406030204" pitchFamily="18" charset="0"/>
                <a:ea typeface="MS Mincho" panose="02020609040205080304" pitchFamily="49" charset="-128"/>
                <a:cs typeface="Times New Roman" panose="02020603050405020304" pitchFamily="18" charset="0"/>
              </a:rPr>
              <a:t>. Die </a:t>
            </a:r>
            <a:r>
              <a:rPr lang="en-US" sz="4267" dirty="0" err="1">
                <a:latin typeface="Cambria" panose="02040503050406030204" pitchFamily="18" charset="0"/>
                <a:ea typeface="MS Mincho" panose="02020609040205080304" pitchFamily="49" charset="-128"/>
                <a:cs typeface="Times New Roman" panose="02020603050405020304" pitchFamily="18" charset="0"/>
              </a:rPr>
              <a:t>sozialpädagogische</a:t>
            </a:r>
            <a:r>
              <a:rPr lang="en-US" sz="4267" dirty="0">
                <a:latin typeface="Cambria" panose="02040503050406030204" pitchFamily="18" charset="0"/>
                <a:ea typeface="MS Mincho" panose="02020609040205080304" pitchFamily="49" charset="-128"/>
                <a:cs typeface="Times New Roman" panose="02020603050405020304" pitchFamily="18" charset="0"/>
              </a:rPr>
              <a:t> </a:t>
            </a:r>
            <a:r>
              <a:rPr lang="en-US" sz="4267" dirty="0" err="1">
                <a:latin typeface="Cambria" panose="02040503050406030204" pitchFamily="18" charset="0"/>
                <a:ea typeface="MS Mincho" panose="02020609040205080304" pitchFamily="49" charset="-128"/>
                <a:cs typeface="Times New Roman" panose="02020603050405020304" pitchFamily="18" charset="0"/>
              </a:rPr>
              <a:t>Relevanz</a:t>
            </a:r>
            <a:r>
              <a:rPr lang="en-US" sz="4267" dirty="0">
                <a:latin typeface="Cambria" panose="02040503050406030204" pitchFamily="18" charset="0"/>
                <a:ea typeface="MS Mincho" panose="02020609040205080304" pitchFamily="49" charset="-128"/>
                <a:cs typeface="Times New Roman" panose="02020603050405020304" pitchFamily="18" charset="0"/>
              </a:rPr>
              <a:t> </a:t>
            </a:r>
            <a:r>
              <a:rPr lang="en-US" sz="4267" dirty="0" err="1">
                <a:latin typeface="Cambria" panose="02040503050406030204" pitchFamily="18" charset="0"/>
                <a:ea typeface="MS Mincho" panose="02020609040205080304" pitchFamily="49" charset="-128"/>
                <a:cs typeface="Times New Roman" panose="02020603050405020304" pitchFamily="18" charset="0"/>
              </a:rPr>
              <a:t>asiatischer</a:t>
            </a:r>
            <a:r>
              <a:rPr lang="en-US" sz="4267" dirty="0">
                <a:latin typeface="Cambria" panose="02040503050406030204" pitchFamily="18" charset="0"/>
                <a:ea typeface="MS Mincho" panose="02020609040205080304" pitchFamily="49" charset="-128"/>
                <a:cs typeface="Times New Roman" panose="02020603050405020304" pitchFamily="18" charset="0"/>
              </a:rPr>
              <a:t> </a:t>
            </a:r>
            <a:r>
              <a:rPr lang="en-US" sz="4267" dirty="0" err="1">
                <a:latin typeface="Cambria" panose="02040503050406030204" pitchFamily="18" charset="0"/>
                <a:ea typeface="MS Mincho" panose="02020609040205080304" pitchFamily="49" charset="-128"/>
                <a:cs typeface="Times New Roman" panose="02020603050405020304" pitchFamily="18" charset="0"/>
              </a:rPr>
              <a:t>Kampfsportarten</a:t>
            </a:r>
            <a:r>
              <a:rPr lang="en-US" sz="4267" dirty="0">
                <a:latin typeface="Cambria" panose="02040503050406030204" pitchFamily="18" charset="0"/>
                <a:ea typeface="MS Mincho" panose="02020609040205080304" pitchFamily="49" charset="-128"/>
                <a:cs typeface="Times New Roman" panose="02020603050405020304" pitchFamily="18" charset="0"/>
              </a:rPr>
              <a:t>. </a:t>
            </a:r>
            <a:r>
              <a:rPr lang="en-US" sz="4267" dirty="0" err="1">
                <a:latin typeface="Cambria" panose="02040503050406030204" pitchFamily="18" charset="0"/>
                <a:ea typeface="MS Mincho" panose="02020609040205080304" pitchFamily="49" charset="-128"/>
                <a:cs typeface="Times New Roman" panose="02020603050405020304" pitchFamily="18" charset="0"/>
              </a:rPr>
              <a:t>Aufgezeigt</a:t>
            </a:r>
            <a:r>
              <a:rPr lang="en-US" sz="4267" dirty="0">
                <a:latin typeface="Cambria" panose="02040503050406030204" pitchFamily="18" charset="0"/>
                <a:ea typeface="MS Mincho" panose="02020609040205080304" pitchFamily="49" charset="-128"/>
                <a:cs typeface="Times New Roman" panose="02020603050405020304" pitchFamily="18" charset="0"/>
              </a:rPr>
              <a:t> am </a:t>
            </a:r>
            <a:r>
              <a:rPr lang="en-US" sz="4267" dirty="0" err="1">
                <a:latin typeface="Cambria" panose="02040503050406030204" pitchFamily="18" charset="0"/>
                <a:ea typeface="MS Mincho" panose="02020609040205080304" pitchFamily="49" charset="-128"/>
                <a:cs typeface="Times New Roman" panose="02020603050405020304" pitchFamily="18" charset="0"/>
              </a:rPr>
              <a:t>Beispiel</a:t>
            </a:r>
            <a:r>
              <a:rPr lang="en-US" sz="4267" dirty="0">
                <a:latin typeface="Cambria" panose="02040503050406030204" pitchFamily="18" charset="0"/>
                <a:ea typeface="MS Mincho" panose="02020609040205080304" pitchFamily="49" charset="-128"/>
                <a:cs typeface="Times New Roman" panose="02020603050405020304" pitchFamily="18" charset="0"/>
              </a:rPr>
              <a:t> des </a:t>
            </a:r>
            <a:r>
              <a:rPr lang="en-US" sz="4267" dirty="0" err="1">
                <a:latin typeface="Cambria" panose="02040503050406030204" pitchFamily="18" charset="0"/>
                <a:ea typeface="MS Mincho" panose="02020609040205080304" pitchFamily="49" charset="-128"/>
                <a:cs typeface="Times New Roman" panose="02020603050405020304" pitchFamily="18" charset="0"/>
              </a:rPr>
              <a:t>sporttherapeutischen</a:t>
            </a:r>
            <a:r>
              <a:rPr lang="en-US" sz="4267" dirty="0">
                <a:latin typeface="Cambria" panose="02040503050406030204" pitchFamily="18" charset="0"/>
                <a:ea typeface="MS Mincho" panose="02020609040205080304" pitchFamily="49" charset="-128"/>
                <a:cs typeface="Times New Roman" panose="02020603050405020304" pitchFamily="18" charset="0"/>
              </a:rPr>
              <a:t> »</a:t>
            </a:r>
            <a:r>
              <a:rPr lang="en-US" sz="4267" dirty="0" err="1">
                <a:latin typeface="Cambria" panose="02040503050406030204" pitchFamily="18" charset="0"/>
                <a:ea typeface="MS Mincho" panose="02020609040205080304" pitchFamily="49" charset="-128"/>
                <a:cs typeface="Times New Roman" panose="02020603050405020304" pitchFamily="18" charset="0"/>
              </a:rPr>
              <a:t>Shorinji</a:t>
            </a:r>
            <a:r>
              <a:rPr lang="en-US" sz="4267" dirty="0">
                <a:latin typeface="Cambria" panose="02040503050406030204" pitchFamily="18" charset="0"/>
                <a:ea typeface="MS Mincho" panose="02020609040205080304" pitchFamily="49" charset="-128"/>
                <a:cs typeface="Times New Roman" panose="02020603050405020304" pitchFamily="18" charset="0"/>
              </a:rPr>
              <a:t>-Ryu« (-Karate-do) zum </a:t>
            </a:r>
            <a:r>
              <a:rPr lang="en-US" sz="4267" dirty="0" err="1">
                <a:latin typeface="Cambria" panose="02040503050406030204" pitchFamily="18" charset="0"/>
                <a:ea typeface="MS Mincho" panose="02020609040205080304" pitchFamily="49" charset="-128"/>
                <a:cs typeface="Times New Roman" panose="02020603050405020304" pitchFamily="18" charset="0"/>
              </a:rPr>
              <a:t>Abbau</a:t>
            </a:r>
            <a:r>
              <a:rPr lang="en-US" sz="4267" dirty="0">
                <a:latin typeface="Cambria" panose="02040503050406030204" pitchFamily="18" charset="0"/>
                <a:ea typeface="MS Mincho" panose="02020609040205080304" pitchFamily="49" charset="-128"/>
                <a:cs typeface="Times New Roman" panose="02020603050405020304" pitchFamily="18" charset="0"/>
              </a:rPr>
              <a:t> der </a:t>
            </a:r>
            <a:r>
              <a:rPr lang="en-US" sz="4267" dirty="0" err="1">
                <a:latin typeface="Cambria" panose="02040503050406030204" pitchFamily="18" charset="0"/>
                <a:ea typeface="MS Mincho" panose="02020609040205080304" pitchFamily="49" charset="-128"/>
                <a:cs typeface="Times New Roman" panose="02020603050405020304" pitchFamily="18" charset="0"/>
              </a:rPr>
              <a:t>Gewaltbereitschaft</a:t>
            </a:r>
            <a:r>
              <a:rPr lang="en-US" sz="4267" dirty="0">
                <a:latin typeface="Cambria" panose="02040503050406030204" pitchFamily="18" charset="0"/>
                <a:ea typeface="MS Mincho" panose="02020609040205080304" pitchFamily="49" charset="-128"/>
                <a:cs typeface="Times New Roman" panose="02020603050405020304" pitchFamily="18" charset="0"/>
              </a:rPr>
              <a:t> und </a:t>
            </a:r>
            <a:r>
              <a:rPr lang="en-US" sz="4267" dirty="0" err="1">
                <a:latin typeface="Cambria" panose="02040503050406030204" pitchFamily="18" charset="0"/>
                <a:ea typeface="MS Mincho" panose="02020609040205080304" pitchFamily="49" charset="-128"/>
                <a:cs typeface="Times New Roman" panose="02020603050405020304" pitchFamily="18" charset="0"/>
              </a:rPr>
              <a:t>Aggressivität</a:t>
            </a:r>
            <a:r>
              <a:rPr lang="en-US" sz="4267" dirty="0">
                <a:latin typeface="Cambria" panose="02040503050406030204" pitchFamily="18" charset="0"/>
                <a:ea typeface="MS Mincho" panose="02020609040205080304" pitchFamily="49" charset="-128"/>
                <a:cs typeface="Times New Roman" panose="02020603050405020304" pitchFamily="18" charset="0"/>
              </a:rPr>
              <a:t> bei </a:t>
            </a:r>
            <a:r>
              <a:rPr lang="en-US" sz="4267" dirty="0" err="1">
                <a:latin typeface="Cambria" panose="02040503050406030204" pitchFamily="18" charset="0"/>
                <a:ea typeface="MS Mincho" panose="02020609040205080304" pitchFamily="49" charset="-128"/>
                <a:cs typeface="Times New Roman" panose="02020603050405020304" pitchFamily="18" charset="0"/>
              </a:rPr>
              <a:t>inhaftierten</a:t>
            </a:r>
            <a:r>
              <a:rPr lang="en-US" sz="4267" dirty="0">
                <a:latin typeface="Cambria" panose="02040503050406030204" pitchFamily="18" charset="0"/>
                <a:ea typeface="MS Mincho" panose="02020609040205080304" pitchFamily="49" charset="-128"/>
                <a:cs typeface="Times New Roman" panose="02020603050405020304" pitchFamily="18" charset="0"/>
              </a:rPr>
              <a:t> </a:t>
            </a:r>
            <a:r>
              <a:rPr lang="en-US" sz="4267" dirty="0" err="1">
                <a:latin typeface="Cambria" panose="02040503050406030204" pitchFamily="18" charset="0"/>
                <a:ea typeface="MS Mincho" panose="02020609040205080304" pitchFamily="49" charset="-128"/>
                <a:cs typeface="Times New Roman" panose="02020603050405020304" pitchFamily="18" charset="0"/>
              </a:rPr>
              <a:t>Jugendlichen</a:t>
            </a:r>
            <a:r>
              <a:rPr lang="en-US" sz="4267" dirty="0">
                <a:latin typeface="Cambria" panose="02040503050406030204" pitchFamily="18" charset="0"/>
                <a:ea typeface="MS Mincho" panose="02020609040205080304" pitchFamily="49" charset="-128"/>
                <a:cs typeface="Times New Roman" panose="02020603050405020304" pitchFamily="18" charset="0"/>
              </a:rPr>
              <a:t>. Frankfurt am Main: Peter Lang.</a:t>
            </a:r>
          </a:p>
          <a:p>
            <a:pPr>
              <a:lnSpc>
                <a:spcPct val="115000"/>
              </a:lnSpc>
              <a:spcAft>
                <a:spcPts val="1333"/>
              </a:spcAft>
            </a:pPr>
            <a:r>
              <a:rPr lang="en-US" sz="4267" dirty="0">
                <a:latin typeface="Cambria" panose="02040503050406030204" pitchFamily="18" charset="0"/>
                <a:ea typeface="MS Mincho" panose="02020609040205080304" pitchFamily="49" charset="-128"/>
                <a:cs typeface="Times New Roman" panose="02020603050405020304" pitchFamily="18" charset="0"/>
              </a:rPr>
              <a:t>Zajonc, O. (2011). </a:t>
            </a:r>
            <a:r>
              <a:rPr lang="en-US" sz="4267" dirty="0" err="1">
                <a:latin typeface="Cambria" panose="02040503050406030204" pitchFamily="18" charset="0"/>
                <a:ea typeface="MS Mincho" panose="02020609040205080304" pitchFamily="49" charset="-128"/>
                <a:cs typeface="Times New Roman" panose="02020603050405020304" pitchFamily="18" charset="0"/>
              </a:rPr>
              <a:t>Bedingungen</a:t>
            </a:r>
            <a:r>
              <a:rPr lang="en-US" sz="4267" dirty="0">
                <a:latin typeface="Cambria" panose="02040503050406030204" pitchFamily="18" charset="0"/>
                <a:ea typeface="MS Mincho" panose="02020609040205080304" pitchFamily="49" charset="-128"/>
                <a:cs typeface="Times New Roman" panose="02020603050405020304" pitchFamily="18" charset="0"/>
              </a:rPr>
              <a:t> des </a:t>
            </a:r>
            <a:r>
              <a:rPr lang="en-US" sz="4267" dirty="0" err="1">
                <a:latin typeface="Cambria" panose="02040503050406030204" pitchFamily="18" charset="0"/>
                <a:ea typeface="MS Mincho" panose="02020609040205080304" pitchFamily="49" charset="-128"/>
                <a:cs typeface="Times New Roman" panose="02020603050405020304" pitchFamily="18" charset="0"/>
              </a:rPr>
              <a:t>Kämpfens</a:t>
            </a:r>
            <a:r>
              <a:rPr lang="en-US" sz="4267" dirty="0">
                <a:latin typeface="Cambria" panose="02040503050406030204" pitchFamily="18" charset="0"/>
                <a:ea typeface="MS Mincho" panose="02020609040205080304" pitchFamily="49" charset="-128"/>
                <a:cs typeface="Times New Roman" panose="02020603050405020304" pitchFamily="18" charset="0"/>
              </a:rPr>
              <a:t> </a:t>
            </a:r>
            <a:r>
              <a:rPr lang="en-US" sz="4267" dirty="0" err="1">
                <a:latin typeface="Cambria" panose="02040503050406030204" pitchFamily="18" charset="0"/>
                <a:ea typeface="MS Mincho" panose="02020609040205080304" pitchFamily="49" charset="-128"/>
                <a:cs typeface="Times New Roman" panose="02020603050405020304" pitchFamily="18" charset="0"/>
              </a:rPr>
              <a:t>als</a:t>
            </a:r>
            <a:r>
              <a:rPr lang="en-US" sz="4267" dirty="0">
                <a:latin typeface="Cambria" panose="02040503050406030204" pitchFamily="18" charset="0"/>
                <a:ea typeface="MS Mincho" panose="02020609040205080304" pitchFamily="49" charset="-128"/>
                <a:cs typeface="Times New Roman" panose="02020603050405020304" pitchFamily="18" charset="0"/>
              </a:rPr>
              <a:t> Mittel </a:t>
            </a:r>
            <a:r>
              <a:rPr lang="en-US" sz="4267" dirty="0" err="1">
                <a:latin typeface="Cambria" panose="02040503050406030204" pitchFamily="18" charset="0"/>
                <a:ea typeface="MS Mincho" panose="02020609040205080304" pitchFamily="49" charset="-128"/>
                <a:cs typeface="Times New Roman" panose="02020603050405020304" pitchFamily="18" charset="0"/>
              </a:rPr>
              <a:t>zur</a:t>
            </a:r>
            <a:r>
              <a:rPr lang="en-US" sz="4267" dirty="0">
                <a:latin typeface="Cambria" panose="02040503050406030204" pitchFamily="18" charset="0"/>
                <a:ea typeface="MS Mincho" panose="02020609040205080304" pitchFamily="49" charset="-128"/>
                <a:cs typeface="Times New Roman" panose="02020603050405020304" pitchFamily="18" charset="0"/>
              </a:rPr>
              <a:t> </a:t>
            </a:r>
            <a:r>
              <a:rPr lang="en-US" sz="4267" dirty="0" err="1">
                <a:latin typeface="Cambria" panose="02040503050406030204" pitchFamily="18" charset="0"/>
                <a:ea typeface="MS Mincho" panose="02020609040205080304" pitchFamily="49" charset="-128"/>
                <a:cs typeface="Times New Roman" panose="02020603050405020304" pitchFamily="18" charset="0"/>
              </a:rPr>
              <a:t>Gewaltprävention</a:t>
            </a:r>
            <a:r>
              <a:rPr lang="en-US" sz="4267" dirty="0">
                <a:latin typeface="Cambria" panose="02040503050406030204" pitchFamily="18" charset="0"/>
                <a:ea typeface="MS Mincho" panose="02020609040205080304" pitchFamily="49" charset="-128"/>
                <a:cs typeface="Times New Roman" panose="02020603050405020304" pitchFamily="18" charset="0"/>
              </a:rPr>
              <a:t>. In: P. Kuhn, H. Lange, T. Leffler &amp; S. </a:t>
            </a:r>
            <a:r>
              <a:rPr lang="en-US" sz="4267" dirty="0" err="1">
                <a:latin typeface="Cambria" panose="02040503050406030204" pitchFamily="18" charset="0"/>
                <a:ea typeface="MS Mincho" panose="02020609040205080304" pitchFamily="49" charset="-128"/>
                <a:cs typeface="Times New Roman" panose="02020603050405020304" pitchFamily="18" charset="0"/>
              </a:rPr>
              <a:t>Liebl</a:t>
            </a:r>
            <a:r>
              <a:rPr lang="en-US" sz="4267" dirty="0">
                <a:latin typeface="Cambria" panose="02040503050406030204" pitchFamily="18" charset="0"/>
                <a:ea typeface="MS Mincho" panose="02020609040205080304" pitchFamily="49" charset="-128"/>
                <a:cs typeface="Times New Roman" panose="02020603050405020304" pitchFamily="18" charset="0"/>
              </a:rPr>
              <a:t> (</a:t>
            </a:r>
            <a:r>
              <a:rPr lang="en-US" sz="4267" dirty="0" err="1">
                <a:latin typeface="Cambria" panose="02040503050406030204" pitchFamily="18" charset="0"/>
                <a:ea typeface="MS Mincho" panose="02020609040205080304" pitchFamily="49" charset="-128"/>
                <a:cs typeface="Times New Roman" panose="02020603050405020304" pitchFamily="18" charset="0"/>
              </a:rPr>
              <a:t>Hrsg</a:t>
            </a:r>
            <a:r>
              <a:rPr lang="en-US" sz="4267" dirty="0">
                <a:latin typeface="Cambria" panose="02040503050406030204" pitchFamily="18" charset="0"/>
                <a:ea typeface="MS Mincho" panose="02020609040205080304" pitchFamily="49" charset="-128"/>
                <a:cs typeface="Times New Roman" panose="02020603050405020304" pitchFamily="18" charset="0"/>
              </a:rPr>
              <a:t>.), </a:t>
            </a:r>
            <a:r>
              <a:rPr lang="en-US" sz="4267" dirty="0" err="1">
                <a:latin typeface="Cambria" panose="02040503050406030204" pitchFamily="18" charset="0"/>
                <a:ea typeface="MS Mincho" panose="02020609040205080304" pitchFamily="49" charset="-128"/>
                <a:cs typeface="Times New Roman" panose="02020603050405020304" pitchFamily="18" charset="0"/>
              </a:rPr>
              <a:t>Kampfkunst</a:t>
            </a:r>
            <a:r>
              <a:rPr lang="en-US" sz="4267" dirty="0">
                <a:latin typeface="Cambria" panose="02040503050406030204" pitchFamily="18" charset="0"/>
                <a:ea typeface="MS Mincho" panose="02020609040205080304" pitchFamily="49" charset="-128"/>
                <a:cs typeface="Times New Roman" panose="02020603050405020304" pitchFamily="18" charset="0"/>
              </a:rPr>
              <a:t> und </a:t>
            </a:r>
            <a:r>
              <a:rPr lang="en-US" sz="4267" dirty="0" err="1">
                <a:latin typeface="Cambria" panose="02040503050406030204" pitchFamily="18" charset="0"/>
                <a:ea typeface="MS Mincho" panose="02020609040205080304" pitchFamily="49" charset="-128"/>
                <a:cs typeface="Times New Roman" panose="02020603050405020304" pitchFamily="18" charset="0"/>
              </a:rPr>
              <a:t>Kampfsport</a:t>
            </a:r>
            <a:r>
              <a:rPr lang="en-US" sz="4267" dirty="0">
                <a:latin typeface="Cambria" panose="02040503050406030204" pitchFamily="18" charset="0"/>
                <a:ea typeface="MS Mincho" panose="02020609040205080304" pitchFamily="49" charset="-128"/>
                <a:cs typeface="Times New Roman" panose="02020603050405020304" pitchFamily="18" charset="0"/>
              </a:rPr>
              <a:t> in </a:t>
            </a:r>
            <a:r>
              <a:rPr lang="en-US" sz="4267" dirty="0" err="1">
                <a:latin typeface="Cambria" panose="02040503050406030204" pitchFamily="18" charset="0"/>
                <a:ea typeface="MS Mincho" panose="02020609040205080304" pitchFamily="49" charset="-128"/>
                <a:cs typeface="Times New Roman" panose="02020603050405020304" pitchFamily="18" charset="0"/>
              </a:rPr>
              <a:t>Forschung</a:t>
            </a:r>
            <a:r>
              <a:rPr lang="en-US" sz="4267" dirty="0">
                <a:latin typeface="Cambria" panose="02040503050406030204" pitchFamily="18" charset="0"/>
                <a:ea typeface="MS Mincho" panose="02020609040205080304" pitchFamily="49" charset="-128"/>
                <a:cs typeface="Times New Roman" panose="02020603050405020304" pitchFamily="18" charset="0"/>
              </a:rPr>
              <a:t> und </a:t>
            </a:r>
            <a:r>
              <a:rPr lang="en-US" sz="4267" dirty="0" err="1">
                <a:latin typeface="Cambria" panose="02040503050406030204" pitchFamily="18" charset="0"/>
                <a:ea typeface="MS Mincho" panose="02020609040205080304" pitchFamily="49" charset="-128"/>
                <a:cs typeface="Times New Roman" panose="02020603050405020304" pitchFamily="18" charset="0"/>
              </a:rPr>
              <a:t>Lehre</a:t>
            </a:r>
            <a:r>
              <a:rPr lang="en-US" sz="4267" dirty="0">
                <a:latin typeface="Cambria" panose="02040503050406030204" pitchFamily="18" charset="0"/>
                <a:ea typeface="MS Mincho" panose="02020609040205080304" pitchFamily="49" charset="-128"/>
                <a:cs typeface="Times New Roman" panose="02020603050405020304" pitchFamily="18" charset="0"/>
              </a:rPr>
              <a:t> 2011. 1. </a:t>
            </a:r>
            <a:r>
              <a:rPr lang="en-US" sz="4267" dirty="0" err="1">
                <a:latin typeface="Cambria" panose="02040503050406030204" pitchFamily="18" charset="0"/>
                <a:ea typeface="MS Mincho" panose="02020609040205080304" pitchFamily="49" charset="-128"/>
                <a:cs typeface="Times New Roman" panose="02020603050405020304" pitchFamily="18" charset="0"/>
              </a:rPr>
              <a:t>Internationales</a:t>
            </a:r>
            <a:r>
              <a:rPr lang="en-US" sz="4267" dirty="0">
                <a:latin typeface="Cambria" panose="02040503050406030204" pitchFamily="18" charset="0"/>
                <a:ea typeface="MS Mincho" panose="02020609040205080304" pitchFamily="49" charset="-128"/>
                <a:cs typeface="Times New Roman" panose="02020603050405020304" pitchFamily="18" charset="0"/>
              </a:rPr>
              <a:t> Symposium »</a:t>
            </a:r>
            <a:r>
              <a:rPr lang="en-US" sz="4267" dirty="0" err="1">
                <a:latin typeface="Cambria" panose="02040503050406030204" pitchFamily="18" charset="0"/>
                <a:ea typeface="MS Mincho" panose="02020609040205080304" pitchFamily="49" charset="-128"/>
                <a:cs typeface="Times New Roman" panose="02020603050405020304" pitchFamily="18" charset="0"/>
              </a:rPr>
              <a:t>Kampfkunst</a:t>
            </a:r>
            <a:r>
              <a:rPr lang="en-US" sz="4267" dirty="0">
                <a:latin typeface="Cambria" panose="02040503050406030204" pitchFamily="18" charset="0"/>
                <a:ea typeface="MS Mincho" panose="02020609040205080304" pitchFamily="49" charset="-128"/>
                <a:cs typeface="Times New Roman" panose="02020603050405020304" pitchFamily="18" charset="0"/>
              </a:rPr>
              <a:t> &amp; </a:t>
            </a:r>
            <a:r>
              <a:rPr lang="en-US" sz="4267" dirty="0" err="1">
                <a:latin typeface="Cambria" panose="02040503050406030204" pitchFamily="18" charset="0"/>
                <a:ea typeface="MS Mincho" panose="02020609040205080304" pitchFamily="49" charset="-128"/>
                <a:cs typeface="Times New Roman" panose="02020603050405020304" pitchFamily="18" charset="0"/>
              </a:rPr>
              <a:t>Kampfsport</a:t>
            </a:r>
            <a:r>
              <a:rPr lang="en-US" sz="4267" dirty="0">
                <a:latin typeface="Cambria" panose="02040503050406030204" pitchFamily="18" charset="0"/>
                <a:ea typeface="MS Mincho" panose="02020609040205080304" pitchFamily="49" charset="-128"/>
                <a:cs typeface="Times New Roman" panose="02020603050405020304" pitchFamily="18" charset="0"/>
              </a:rPr>
              <a:t>« </a:t>
            </a:r>
            <a:r>
              <a:rPr lang="en-US" sz="4267" dirty="0" err="1">
                <a:latin typeface="Cambria" panose="02040503050406030204" pitchFamily="18" charset="0"/>
                <a:ea typeface="MS Mincho" panose="02020609040205080304" pitchFamily="49" charset="-128"/>
                <a:cs typeface="Times New Roman" panose="02020603050405020304" pitchFamily="18" charset="0"/>
              </a:rPr>
              <a:t>vom</a:t>
            </a:r>
            <a:r>
              <a:rPr lang="en-US" sz="4267" dirty="0">
                <a:latin typeface="Cambria" panose="02040503050406030204" pitchFamily="18" charset="0"/>
                <a:ea typeface="MS Mincho" panose="02020609040205080304" pitchFamily="49" charset="-128"/>
                <a:cs typeface="Times New Roman" panose="02020603050405020304" pitchFamily="18" charset="0"/>
              </a:rPr>
              <a:t> 6.-7. April 2011 in Bayreuth. (</a:t>
            </a:r>
            <a:r>
              <a:rPr lang="en-US" sz="4267" dirty="0" err="1">
                <a:latin typeface="Cambria" panose="02040503050406030204" pitchFamily="18" charset="0"/>
                <a:ea typeface="MS Mincho" panose="02020609040205080304" pitchFamily="49" charset="-128"/>
                <a:cs typeface="Times New Roman" panose="02020603050405020304" pitchFamily="18" charset="0"/>
              </a:rPr>
              <a:t>Schriften</a:t>
            </a:r>
            <a:r>
              <a:rPr lang="en-US" sz="4267" dirty="0">
                <a:latin typeface="Cambria" panose="02040503050406030204" pitchFamily="18" charset="0"/>
                <a:ea typeface="MS Mincho" panose="02020609040205080304" pitchFamily="49" charset="-128"/>
                <a:cs typeface="Times New Roman" panose="02020603050405020304" pitchFamily="18" charset="0"/>
              </a:rPr>
              <a:t> der </a:t>
            </a:r>
            <a:r>
              <a:rPr lang="en-US" sz="4267" dirty="0" err="1">
                <a:latin typeface="Cambria" panose="02040503050406030204" pitchFamily="18" charset="0"/>
                <a:ea typeface="MS Mincho" panose="02020609040205080304" pitchFamily="49" charset="-128"/>
                <a:cs typeface="Times New Roman" panose="02020603050405020304" pitchFamily="18" charset="0"/>
              </a:rPr>
              <a:t>Deutschen</a:t>
            </a:r>
            <a:r>
              <a:rPr lang="en-US" sz="4267" dirty="0">
                <a:latin typeface="Cambria" panose="02040503050406030204" pitchFamily="18" charset="0"/>
                <a:ea typeface="MS Mincho" panose="02020609040205080304" pitchFamily="49" charset="-128"/>
                <a:cs typeface="Times New Roman" panose="02020603050405020304" pitchFamily="18" charset="0"/>
              </a:rPr>
              <a:t> Vereinigung für </a:t>
            </a:r>
            <a:r>
              <a:rPr lang="en-US" sz="4267" dirty="0" err="1">
                <a:latin typeface="Cambria" panose="02040503050406030204" pitchFamily="18" charset="0"/>
                <a:ea typeface="MS Mincho" panose="02020609040205080304" pitchFamily="49" charset="-128"/>
                <a:cs typeface="Times New Roman" panose="02020603050405020304" pitchFamily="18" charset="0"/>
              </a:rPr>
              <a:t>Sportwissenschaft</a:t>
            </a:r>
            <a:r>
              <a:rPr lang="en-US" sz="4267" dirty="0">
                <a:latin typeface="Cambria" panose="02040503050406030204" pitchFamily="18" charset="0"/>
                <a:ea typeface="MS Mincho" panose="02020609040205080304" pitchFamily="49" charset="-128"/>
                <a:cs typeface="Times New Roman" panose="02020603050405020304" pitchFamily="18" charset="0"/>
              </a:rPr>
              <a:t>, 220, S.175-187). Hamburg: </a:t>
            </a:r>
            <a:r>
              <a:rPr lang="en-US" sz="4267" dirty="0" err="1">
                <a:latin typeface="Cambria" panose="02040503050406030204" pitchFamily="18" charset="0"/>
                <a:ea typeface="MS Mincho" panose="02020609040205080304" pitchFamily="49" charset="-128"/>
                <a:cs typeface="Times New Roman" panose="02020603050405020304" pitchFamily="18" charset="0"/>
              </a:rPr>
              <a:t>Czwalina</a:t>
            </a:r>
            <a:r>
              <a:rPr lang="en-US" sz="4267" dirty="0">
                <a:latin typeface="Cambria" panose="02040503050406030204" pitchFamily="18" charset="0"/>
                <a:ea typeface="MS Mincho" panose="02020609040205080304" pitchFamily="49" charset="-128"/>
                <a:cs typeface="Times New Roman" panose="02020603050405020304" pitchFamily="18" charset="0"/>
              </a:rPr>
              <a:t>.</a:t>
            </a:r>
          </a:p>
          <a:p>
            <a:pPr>
              <a:lnSpc>
                <a:spcPct val="115000"/>
              </a:lnSpc>
              <a:spcAft>
                <a:spcPts val="1333"/>
              </a:spcAft>
            </a:pPr>
            <a:r>
              <a:rPr lang="en-US" sz="4267" dirty="0" err="1">
                <a:latin typeface="Cambria" panose="02040503050406030204" pitchFamily="18" charset="0"/>
                <a:ea typeface="MS Mincho" panose="02020609040205080304" pitchFamily="49" charset="-128"/>
                <a:cs typeface="Times New Roman" panose="02020603050405020304" pitchFamily="18" charset="0"/>
              </a:rPr>
              <a:t>Zawieja</a:t>
            </a:r>
            <a:r>
              <a:rPr lang="en-US" sz="4267" dirty="0">
                <a:latin typeface="Cambria" panose="02040503050406030204" pitchFamily="18" charset="0"/>
                <a:ea typeface="MS Mincho" panose="02020609040205080304" pitchFamily="49" charset="-128"/>
                <a:cs typeface="Times New Roman" panose="02020603050405020304" pitchFamily="18" charset="0"/>
              </a:rPr>
              <a:t>, M. &amp; </a:t>
            </a:r>
            <a:r>
              <a:rPr lang="en-US" sz="4267" dirty="0" err="1">
                <a:latin typeface="Cambria" panose="02040503050406030204" pitchFamily="18" charset="0"/>
                <a:ea typeface="MS Mincho" panose="02020609040205080304" pitchFamily="49" charset="-128"/>
                <a:cs typeface="Times New Roman" panose="02020603050405020304" pitchFamily="18" charset="0"/>
              </a:rPr>
              <a:t>Oltmanns</a:t>
            </a:r>
            <a:r>
              <a:rPr lang="en-US" sz="4267" dirty="0">
                <a:latin typeface="Cambria" panose="02040503050406030204" pitchFamily="18" charset="0"/>
                <a:ea typeface="MS Mincho" panose="02020609040205080304" pitchFamily="49" charset="-128"/>
                <a:cs typeface="Times New Roman" panose="02020603050405020304" pitchFamily="18" charset="0"/>
              </a:rPr>
              <a:t>, K. (2011). Kinder </a:t>
            </a:r>
            <a:r>
              <a:rPr lang="en-US" sz="4267" dirty="0" err="1">
                <a:latin typeface="Cambria" panose="02040503050406030204" pitchFamily="18" charset="0"/>
                <a:ea typeface="MS Mincho" panose="02020609040205080304" pitchFamily="49" charset="-128"/>
                <a:cs typeface="Times New Roman" panose="02020603050405020304" pitchFamily="18" charset="0"/>
              </a:rPr>
              <a:t>lernen</a:t>
            </a:r>
            <a:r>
              <a:rPr lang="en-US" sz="4267" dirty="0">
                <a:latin typeface="Cambria" panose="02040503050406030204" pitchFamily="18" charset="0"/>
                <a:ea typeface="MS Mincho" panose="02020609040205080304" pitchFamily="49" charset="-128"/>
                <a:cs typeface="Times New Roman" panose="02020603050405020304" pitchFamily="18" charset="0"/>
              </a:rPr>
              <a:t> </a:t>
            </a:r>
            <a:r>
              <a:rPr lang="en-US" sz="4267" dirty="0" err="1">
                <a:latin typeface="Cambria" panose="02040503050406030204" pitchFamily="18" charset="0"/>
                <a:ea typeface="MS Mincho" panose="02020609040205080304" pitchFamily="49" charset="-128"/>
                <a:cs typeface="Times New Roman" panose="02020603050405020304" pitchFamily="18" charset="0"/>
              </a:rPr>
              <a:t>Krafttraining</a:t>
            </a:r>
            <a:r>
              <a:rPr lang="en-US" sz="4267" dirty="0">
                <a:latin typeface="Cambria" panose="02040503050406030204" pitchFamily="18" charset="0"/>
                <a:ea typeface="MS Mincho" panose="02020609040205080304" pitchFamily="49" charset="-128"/>
                <a:cs typeface="Times New Roman" panose="02020603050405020304" pitchFamily="18" charset="0"/>
              </a:rPr>
              <a:t>. Münster: </a:t>
            </a:r>
            <a:r>
              <a:rPr lang="en-US" sz="4267" dirty="0" err="1">
                <a:latin typeface="Cambria" panose="02040503050406030204" pitchFamily="18" charset="0"/>
                <a:ea typeface="MS Mincho" panose="02020609040205080304" pitchFamily="49" charset="-128"/>
                <a:cs typeface="Times New Roman" panose="02020603050405020304" pitchFamily="18" charset="0"/>
              </a:rPr>
              <a:t>Philippka</a:t>
            </a:r>
            <a:r>
              <a:rPr lang="en-US" sz="4267" dirty="0">
                <a:latin typeface="Cambria" panose="02040503050406030204" pitchFamily="18" charset="0"/>
                <a:ea typeface="MS Mincho" panose="02020609040205080304" pitchFamily="49" charset="-128"/>
                <a:cs typeface="Times New Roman" panose="02020603050405020304" pitchFamily="18" charset="0"/>
              </a:rPr>
              <a:t>.</a:t>
            </a:r>
          </a:p>
          <a:p>
            <a:pPr>
              <a:lnSpc>
                <a:spcPct val="115000"/>
              </a:lnSpc>
              <a:spcAft>
                <a:spcPts val="1333"/>
              </a:spcAft>
            </a:pPr>
            <a:r>
              <a:rPr lang="en-US" sz="4267" dirty="0">
                <a:latin typeface="Cambria" panose="02040503050406030204" pitchFamily="18" charset="0"/>
                <a:ea typeface="MS Mincho" panose="02020609040205080304" pitchFamily="49" charset="-128"/>
                <a:cs typeface="Times New Roman" panose="02020603050405020304" pitchFamily="18" charset="0"/>
              </a:rPr>
              <a:t>Zentgraf, K., &amp; Raab, M. (2023). Excellence and expert performance in sports: what do we know and where are we going? International Journal of Sport and Exercise Psychology.</a:t>
            </a:r>
          </a:p>
          <a:p>
            <a:pPr>
              <a:lnSpc>
                <a:spcPct val="115000"/>
              </a:lnSpc>
              <a:spcAft>
                <a:spcPts val="1333"/>
              </a:spcAft>
            </a:pPr>
            <a:r>
              <a:rPr lang="en-US" sz="4267" dirty="0">
                <a:latin typeface="Cambria" panose="02040503050406030204" pitchFamily="18" charset="0"/>
                <a:ea typeface="MS Mincho" panose="02020609040205080304" pitchFamily="49" charset="-128"/>
                <a:cs typeface="Times New Roman" panose="02020603050405020304" pitchFamily="18" charset="0"/>
              </a:rPr>
              <a:t>Zentgraf, K., </a:t>
            </a:r>
            <a:r>
              <a:rPr lang="en-US" sz="4267" dirty="0" err="1">
                <a:latin typeface="Cambria" panose="02040503050406030204" pitchFamily="18" charset="0"/>
                <a:ea typeface="MS Mincho" panose="02020609040205080304" pitchFamily="49" charset="-128"/>
                <a:cs typeface="Times New Roman" panose="02020603050405020304" pitchFamily="18" charset="0"/>
              </a:rPr>
              <a:t>Munzert</a:t>
            </a:r>
            <a:r>
              <a:rPr lang="en-US" sz="4267" dirty="0">
                <a:latin typeface="Cambria" panose="02040503050406030204" pitchFamily="18" charset="0"/>
                <a:ea typeface="MS Mincho" panose="02020609040205080304" pitchFamily="49" charset="-128"/>
                <a:cs typeface="Times New Roman" panose="02020603050405020304" pitchFamily="18" charset="0"/>
              </a:rPr>
              <a:t>, J., Bischoff, M., &amp; Newman-</a:t>
            </a:r>
            <a:r>
              <a:rPr lang="en-US" sz="4267" dirty="0" err="1">
                <a:latin typeface="Cambria" panose="02040503050406030204" pitchFamily="18" charset="0"/>
                <a:ea typeface="MS Mincho" panose="02020609040205080304" pitchFamily="49" charset="-128"/>
                <a:cs typeface="Times New Roman" panose="02020603050405020304" pitchFamily="18" charset="0"/>
              </a:rPr>
              <a:t>Norlund</a:t>
            </a:r>
            <a:r>
              <a:rPr lang="en-US" sz="4267" dirty="0">
                <a:latin typeface="Cambria" panose="02040503050406030204" pitchFamily="18" charset="0"/>
                <a:ea typeface="MS Mincho" panose="02020609040205080304" pitchFamily="49" charset="-128"/>
                <a:cs typeface="Times New Roman" panose="02020603050405020304" pitchFamily="18" charset="0"/>
              </a:rPr>
              <a:t>, R. (2011). Simulation during observation of human movements.</a:t>
            </a:r>
          </a:p>
          <a:p>
            <a:pPr>
              <a:lnSpc>
                <a:spcPct val="90000"/>
              </a:lnSpc>
            </a:pPr>
            <a:r>
              <a:rPr lang="en-US" sz="4400" dirty="0"/>
              <a:t>Söhnlein, Schwarzenbrunner, DEB </a:t>
            </a:r>
            <a:r>
              <a:rPr lang="en-US" sz="4400" dirty="0" err="1"/>
              <a:t>Meisterlehre</a:t>
            </a:r>
            <a:endParaRPr lang="en-US" sz="4400" dirty="0"/>
          </a:p>
          <a:p>
            <a:pPr marL="0" indent="0">
              <a:lnSpc>
                <a:spcPct val="90000"/>
              </a:lnSpc>
              <a:buNone/>
            </a:pPr>
            <a:endParaRPr lang="en-US" sz="4400" dirty="0"/>
          </a:p>
          <a:p>
            <a:pPr>
              <a:lnSpc>
                <a:spcPct val="90000"/>
              </a:lnSpc>
              <a:spcBef>
                <a:spcPts val="0"/>
              </a:spcBef>
            </a:pPr>
            <a:r>
              <a:rPr lang="de-DE" sz="4400" dirty="0"/>
              <a:t>Bilder:  © DEB, © </a:t>
            </a:r>
            <a:r>
              <a:rPr lang="de-DE" sz="4400" dirty="0" err="1"/>
              <a:t>unsplash</a:t>
            </a:r>
            <a:endParaRPr lang="de-DE" sz="4400" dirty="0"/>
          </a:p>
          <a:p>
            <a:pPr>
              <a:lnSpc>
                <a:spcPct val="115000"/>
              </a:lnSpc>
              <a:spcAft>
                <a:spcPts val="1333"/>
              </a:spcAft>
            </a:pPr>
            <a:endParaRPr lang="en-US" sz="42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endParaRPr lang="en-US" sz="4267" dirty="0">
              <a:latin typeface="Cambria" panose="02040503050406030204" pitchFamily="18" charset="0"/>
              <a:ea typeface="MS Mincho" panose="02020609040205080304" pitchFamily="49" charset="-128"/>
              <a:cs typeface="Times New Roman" panose="02020603050405020304" pitchFamily="18" charset="0"/>
            </a:endParaRPr>
          </a:p>
          <a:p>
            <a:pPr>
              <a:lnSpc>
                <a:spcPct val="115000"/>
              </a:lnSpc>
              <a:spcAft>
                <a:spcPts val="1333"/>
              </a:spcAft>
            </a:pPr>
            <a:endParaRPr lang="en-US" sz="4267" dirty="0">
              <a:latin typeface="Cambria" panose="02040503050406030204" pitchFamily="18" charset="0"/>
              <a:ea typeface="MS Mincho" panose="02020609040205080304" pitchFamily="49" charset="-128"/>
              <a:cs typeface="Times New Roman" panose="02020603050405020304" pitchFamily="18" charset="0"/>
            </a:endParaRPr>
          </a:p>
          <a:p>
            <a:pPr marL="0" indent="0">
              <a:buNone/>
            </a:pPr>
            <a:endParaRPr lang="en-US" dirty="0"/>
          </a:p>
        </p:txBody>
      </p:sp>
      <p:pic>
        <p:nvPicPr>
          <p:cNvPr id="7" name="Bildplatzhalter 6" descr="Ein Bild, das Blau enthält.&#10;&#10;Automatisch generierte Beschreibung">
            <a:extLst>
              <a:ext uri="{FF2B5EF4-FFF2-40B4-BE49-F238E27FC236}">
                <a16:creationId xmlns:a16="http://schemas.microsoft.com/office/drawing/2014/main" id="{70D9DF83-141A-0698-7BE2-FB7E68BBC9FB}"/>
              </a:ext>
            </a:extLst>
          </p:cNvPr>
          <p:cNvPicPr>
            <a:picLocks noGrp="1" noChangeAspect="1"/>
          </p:cNvPicPr>
          <p:nvPr>
            <p:ph type="pic" sz="quarter" idx="15"/>
          </p:nvPr>
        </p:nvPicPr>
        <p:blipFill>
          <a:blip r:embed="rId2"/>
          <a:srcRect l="7927" r="7927"/>
          <a:stretch>
            <a:fillRect/>
          </a:stretch>
        </p:blipFill>
        <p:spPr/>
      </p:pic>
    </p:spTree>
    <p:extLst>
      <p:ext uri="{BB962C8B-B14F-4D97-AF65-F5344CB8AC3E}">
        <p14:creationId xmlns:p14="http://schemas.microsoft.com/office/powerpoint/2010/main" val="3902081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0D394FE-E597-494A-88BA-38F171BA3CE2}"/>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lnSpc>
                <a:spcPct val="90000"/>
              </a:lnSpc>
            </a:pPr>
            <a:r>
              <a:rPr lang="en-US" sz="3400" kern="1200" dirty="0">
                <a:solidFill>
                  <a:srgbClr val="FFFFFF"/>
                </a:solidFill>
                <a:latin typeface="+mj-lt"/>
                <a:ea typeface="+mj-ea"/>
                <a:cs typeface="+mj-cs"/>
              </a:rPr>
              <a:t>Germany-wide uniform training days and club support (coach the Coach) by state and national team coaches</a:t>
            </a:r>
            <a:br>
              <a:rPr lang="en-US" sz="3400" kern="1200" dirty="0">
                <a:solidFill>
                  <a:srgbClr val="FFFFFF"/>
                </a:solidFill>
                <a:latin typeface="+mj-lt"/>
                <a:ea typeface="+mj-ea"/>
                <a:cs typeface="+mj-cs"/>
              </a:rPr>
            </a:br>
            <a:endParaRPr lang="en-US" sz="3400" kern="1200" dirty="0">
              <a:solidFill>
                <a:srgbClr val="FFFFFF"/>
              </a:solidFill>
              <a:latin typeface="+mj-lt"/>
              <a:ea typeface="+mj-ea"/>
              <a:cs typeface="+mj-cs"/>
            </a:endParaRPr>
          </a:p>
        </p:txBody>
      </p:sp>
      <p:pic>
        <p:nvPicPr>
          <p:cNvPr id="9" name="Inhaltsplatzhalter 8">
            <a:extLst>
              <a:ext uri="{FF2B5EF4-FFF2-40B4-BE49-F238E27FC236}">
                <a16:creationId xmlns:a16="http://schemas.microsoft.com/office/drawing/2014/main" id="{23EF5196-D3AC-4F6F-A27D-6E178F9D1D7D}"/>
              </a:ext>
            </a:extLst>
          </p:cNvPr>
          <p:cNvPicPr>
            <a:picLocks noGrp="1" noChangeAspect="1"/>
          </p:cNvPicPr>
          <p:nvPr>
            <p:ph idx="1"/>
          </p:nvPr>
        </p:nvPicPr>
        <p:blipFill>
          <a:blip r:embed="rId2"/>
          <a:stretch>
            <a:fillRect/>
          </a:stretch>
        </p:blipFill>
        <p:spPr>
          <a:xfrm>
            <a:off x="5153822" y="1876504"/>
            <a:ext cx="6553545" cy="3112934"/>
          </a:xfrm>
          <a:prstGeom prst="rect">
            <a:avLst/>
          </a:prstGeom>
        </p:spPr>
      </p:pic>
    </p:spTree>
    <p:extLst>
      <p:ext uri="{BB962C8B-B14F-4D97-AF65-F5344CB8AC3E}">
        <p14:creationId xmlns:p14="http://schemas.microsoft.com/office/powerpoint/2010/main" val="878610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1DEBF74-346B-137F-8F31-60B8B9671400}"/>
            </a:ext>
          </a:extLst>
        </p:cNvPr>
        <p:cNvGrpSpPr/>
        <p:nvPr/>
      </p:nvGrpSpPr>
      <p:grpSpPr>
        <a:xfrm>
          <a:off x="0" y="0"/>
          <a:ext cx="0" cy="0"/>
          <a:chOff x="0" y="0"/>
          <a:chExt cx="0" cy="0"/>
        </a:xfrm>
      </p:grpSpPr>
      <p:sp useBgFill="1">
        <p:nvSpPr>
          <p:cNvPr id="44" name="Rectangle 17">
            <a:extLst>
              <a:ext uri="{FF2B5EF4-FFF2-40B4-BE49-F238E27FC236}">
                <a16:creationId xmlns:a16="http://schemas.microsoft.com/office/drawing/2014/main" id="{201C88F9-E440-45DE-A776-9609EB590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27E64A2-4D17-944E-6607-09EC3F9A4A0D}"/>
              </a:ext>
            </a:extLst>
          </p:cNvPr>
          <p:cNvSpPr>
            <a:spLocks noGrp="1"/>
          </p:cNvSpPr>
          <p:nvPr>
            <p:ph type="title"/>
          </p:nvPr>
        </p:nvSpPr>
        <p:spPr>
          <a:xfrm>
            <a:off x="838200" y="557189"/>
            <a:ext cx="3972676" cy="5571897"/>
          </a:xfrm>
        </p:spPr>
        <p:txBody>
          <a:bodyPr>
            <a:normAutofit/>
          </a:bodyPr>
          <a:lstStyle/>
          <a:p>
            <a:pPr>
              <a:lnSpc>
                <a:spcPct val="90000"/>
              </a:lnSpc>
            </a:pPr>
            <a:r>
              <a:rPr lang="en-US" sz="4100"/>
              <a:t>Scientific support:</a:t>
            </a:r>
            <a:br>
              <a:rPr lang="en-US" sz="4100"/>
            </a:br>
            <a:r>
              <a:rPr lang="en-US" sz="4100"/>
              <a:t>IN:Prove, dual Task-costs, video tracking with simple video data, The future of ice sports, etc.</a:t>
            </a:r>
            <a:endParaRPr lang="de-DE" sz="4100"/>
          </a:p>
        </p:txBody>
      </p:sp>
      <p:pic>
        <p:nvPicPr>
          <p:cNvPr id="12" name="Grafik 11">
            <a:extLst>
              <a:ext uri="{FF2B5EF4-FFF2-40B4-BE49-F238E27FC236}">
                <a16:creationId xmlns:a16="http://schemas.microsoft.com/office/drawing/2014/main" id="{02778C68-BF85-6227-4637-11984546416D}"/>
              </a:ext>
            </a:extLst>
          </p:cNvPr>
          <p:cNvPicPr>
            <a:picLocks noChangeAspect="1"/>
          </p:cNvPicPr>
          <p:nvPr/>
        </p:nvPicPr>
        <p:blipFill>
          <a:blip r:embed="rId2"/>
          <a:stretch>
            <a:fillRect/>
          </a:stretch>
        </p:blipFill>
        <p:spPr>
          <a:xfrm>
            <a:off x="5200126" y="1163792"/>
            <a:ext cx="3309228" cy="2002082"/>
          </a:xfrm>
          <a:prstGeom prst="rect">
            <a:avLst/>
          </a:prstGeom>
        </p:spPr>
      </p:pic>
      <p:pic>
        <p:nvPicPr>
          <p:cNvPr id="8" name="Grafik 7">
            <a:extLst>
              <a:ext uri="{FF2B5EF4-FFF2-40B4-BE49-F238E27FC236}">
                <a16:creationId xmlns:a16="http://schemas.microsoft.com/office/drawing/2014/main" id="{3487E9D2-0FFB-AA9E-A71C-6BA683877881}"/>
              </a:ext>
            </a:extLst>
          </p:cNvPr>
          <p:cNvPicPr>
            <a:picLocks noChangeAspect="1"/>
          </p:cNvPicPr>
          <p:nvPr/>
        </p:nvPicPr>
        <p:blipFill>
          <a:blip r:embed="rId3"/>
          <a:stretch>
            <a:fillRect/>
          </a:stretch>
        </p:blipFill>
        <p:spPr>
          <a:xfrm>
            <a:off x="8696861" y="1221702"/>
            <a:ext cx="3309228" cy="1944171"/>
          </a:xfrm>
          <a:prstGeom prst="rect">
            <a:avLst/>
          </a:prstGeom>
        </p:spPr>
      </p:pic>
      <p:pic>
        <p:nvPicPr>
          <p:cNvPr id="13" name="Grafik 12">
            <a:extLst>
              <a:ext uri="{FF2B5EF4-FFF2-40B4-BE49-F238E27FC236}">
                <a16:creationId xmlns:a16="http://schemas.microsoft.com/office/drawing/2014/main" id="{98B2BD6B-83FE-9A28-F0BE-4381F83BBDE9}"/>
              </a:ext>
            </a:extLst>
          </p:cNvPr>
          <p:cNvPicPr>
            <a:picLocks noChangeAspect="1"/>
          </p:cNvPicPr>
          <p:nvPr/>
        </p:nvPicPr>
        <p:blipFill>
          <a:blip r:embed="rId4"/>
          <a:stretch>
            <a:fillRect/>
          </a:stretch>
        </p:blipFill>
        <p:spPr>
          <a:xfrm>
            <a:off x="5200126" y="3337589"/>
            <a:ext cx="3309228" cy="1877986"/>
          </a:xfrm>
          <a:prstGeom prst="rect">
            <a:avLst/>
          </a:prstGeom>
        </p:spPr>
      </p:pic>
      <p:pic>
        <p:nvPicPr>
          <p:cNvPr id="10" name="Grafik 9">
            <a:extLst>
              <a:ext uri="{FF2B5EF4-FFF2-40B4-BE49-F238E27FC236}">
                <a16:creationId xmlns:a16="http://schemas.microsoft.com/office/drawing/2014/main" id="{1612B9BF-29C6-7360-A935-FC143D489716}"/>
              </a:ext>
            </a:extLst>
          </p:cNvPr>
          <p:cNvPicPr>
            <a:picLocks noChangeAspect="1"/>
          </p:cNvPicPr>
          <p:nvPr/>
        </p:nvPicPr>
        <p:blipFill>
          <a:blip r:embed="rId5"/>
          <a:stretch>
            <a:fillRect/>
          </a:stretch>
        </p:blipFill>
        <p:spPr>
          <a:xfrm>
            <a:off x="8696861" y="3337589"/>
            <a:ext cx="3309228" cy="1042406"/>
          </a:xfrm>
          <a:prstGeom prst="rect">
            <a:avLst/>
          </a:prstGeom>
        </p:spPr>
      </p:pic>
    </p:spTree>
    <p:extLst>
      <p:ext uri="{BB962C8B-B14F-4D97-AF65-F5344CB8AC3E}">
        <p14:creationId xmlns:p14="http://schemas.microsoft.com/office/powerpoint/2010/main" val="3226450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D7B56B-E073-D0E1-EDB6-C85B27B38919}"/>
              </a:ext>
            </a:extLst>
          </p:cNvPr>
          <p:cNvSpPr>
            <a:spLocks noGrp="1"/>
          </p:cNvSpPr>
          <p:nvPr>
            <p:ph type="title"/>
          </p:nvPr>
        </p:nvSpPr>
        <p:spPr>
          <a:xfrm>
            <a:off x="3575050" y="3120983"/>
            <a:ext cx="6623050" cy="553998"/>
          </a:xfrm>
        </p:spPr>
        <p:txBody>
          <a:bodyPr wrap="square" anchor="b">
            <a:normAutofit/>
          </a:bodyPr>
          <a:lstStyle/>
          <a:p>
            <a:r>
              <a:rPr lang="de-DE" dirty="0"/>
              <a:t>Exkurs – IN:PROVE</a:t>
            </a:r>
          </a:p>
        </p:txBody>
      </p:sp>
    </p:spTree>
    <p:extLst>
      <p:ext uri="{BB962C8B-B14F-4D97-AF65-F5344CB8AC3E}">
        <p14:creationId xmlns:p14="http://schemas.microsoft.com/office/powerpoint/2010/main" val="3451568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5" name="Freeform 25"/>
          <p:cNvSpPr/>
          <p:nvPr/>
        </p:nvSpPr>
        <p:spPr bwMode="auto">
          <a:xfrm>
            <a:off x="250503" y="1902901"/>
            <a:ext cx="697359" cy="697359"/>
          </a:xfrm>
          <a:custGeom>
            <a:avLst/>
            <a:gdLst/>
            <a:ahLst/>
            <a:cxnLst/>
            <a:rect l="l" t="t" r="r" b="b"/>
            <a:pathLst>
              <a:path w="1046039" h="1046039" extrusionOk="0">
                <a:moveTo>
                  <a:pt x="0" y="0"/>
                </a:moveTo>
                <a:lnTo>
                  <a:pt x="1046039" y="0"/>
                </a:lnTo>
                <a:lnTo>
                  <a:pt x="1046039" y="1046039"/>
                </a:lnTo>
                <a:lnTo>
                  <a:pt x="0" y="1046039"/>
                </a:lnTo>
                <a:lnTo>
                  <a:pt x="0" y="0"/>
                </a:lnTo>
                <a:close/>
              </a:path>
            </a:pathLst>
          </a:custGeom>
          <a:blipFill>
            <a:blip r:embed="rId3"/>
            <a:stretch/>
          </a:blipFill>
        </p:spPr>
        <p:txBody>
          <a:bodyPr/>
          <a:lstStyle/>
          <a:p>
            <a:pPr>
              <a:defRPr/>
            </a:pPr>
            <a:endParaRPr lang="de-DE" sz="1200">
              <a:latin typeface="Montserrat"/>
            </a:endParaRPr>
          </a:p>
        </p:txBody>
      </p:sp>
      <p:sp>
        <p:nvSpPr>
          <p:cNvPr id="26" name="Freeform 26"/>
          <p:cNvSpPr/>
          <p:nvPr/>
        </p:nvSpPr>
        <p:spPr bwMode="auto">
          <a:xfrm>
            <a:off x="264221" y="4541587"/>
            <a:ext cx="697359" cy="697359"/>
          </a:xfrm>
          <a:custGeom>
            <a:avLst/>
            <a:gdLst/>
            <a:ahLst/>
            <a:cxnLst/>
            <a:rect l="l" t="t" r="r" b="b"/>
            <a:pathLst>
              <a:path w="1046039" h="1046039" extrusionOk="0">
                <a:moveTo>
                  <a:pt x="0" y="0"/>
                </a:moveTo>
                <a:lnTo>
                  <a:pt x="1046038" y="0"/>
                </a:lnTo>
                <a:lnTo>
                  <a:pt x="1046038" y="1046039"/>
                </a:lnTo>
                <a:lnTo>
                  <a:pt x="0" y="1046039"/>
                </a:lnTo>
                <a:lnTo>
                  <a:pt x="0" y="0"/>
                </a:lnTo>
                <a:close/>
              </a:path>
            </a:pathLst>
          </a:custGeom>
          <a:blipFill>
            <a:blip r:embed="rId4"/>
            <a:stretch/>
          </a:blipFill>
        </p:spPr>
        <p:txBody>
          <a:bodyPr/>
          <a:lstStyle/>
          <a:p>
            <a:pPr>
              <a:defRPr/>
            </a:pPr>
            <a:endParaRPr lang="de-DE" sz="1200">
              <a:latin typeface="Montserrat"/>
            </a:endParaRPr>
          </a:p>
        </p:txBody>
      </p:sp>
      <p:sp>
        <p:nvSpPr>
          <p:cNvPr id="27" name="Freeform 27"/>
          <p:cNvSpPr/>
          <p:nvPr/>
        </p:nvSpPr>
        <p:spPr bwMode="auto">
          <a:xfrm>
            <a:off x="262226" y="3230990"/>
            <a:ext cx="697359" cy="697359"/>
          </a:xfrm>
          <a:custGeom>
            <a:avLst/>
            <a:gdLst/>
            <a:ahLst/>
            <a:cxnLst/>
            <a:rect l="l" t="t" r="r" b="b"/>
            <a:pathLst>
              <a:path w="1046039" h="1046039" extrusionOk="0">
                <a:moveTo>
                  <a:pt x="0" y="0"/>
                </a:moveTo>
                <a:lnTo>
                  <a:pt x="1046039" y="0"/>
                </a:lnTo>
                <a:lnTo>
                  <a:pt x="1046039" y="1046039"/>
                </a:lnTo>
                <a:lnTo>
                  <a:pt x="0" y="1046039"/>
                </a:lnTo>
                <a:lnTo>
                  <a:pt x="0" y="0"/>
                </a:lnTo>
                <a:close/>
              </a:path>
            </a:pathLst>
          </a:custGeom>
          <a:blipFill>
            <a:blip r:embed="rId5"/>
            <a:stretch/>
          </a:blipFill>
        </p:spPr>
        <p:txBody>
          <a:bodyPr/>
          <a:lstStyle/>
          <a:p>
            <a:pPr>
              <a:defRPr/>
            </a:pPr>
            <a:endParaRPr lang="de-DE" sz="1200">
              <a:latin typeface="Montserrat"/>
            </a:endParaRPr>
          </a:p>
        </p:txBody>
      </p:sp>
      <p:grpSp>
        <p:nvGrpSpPr>
          <p:cNvPr id="28" name="Group 28"/>
          <p:cNvGrpSpPr/>
          <p:nvPr/>
        </p:nvGrpSpPr>
        <p:grpSpPr bwMode="auto">
          <a:xfrm>
            <a:off x="334237" y="3016965"/>
            <a:ext cx="3102259" cy="27043"/>
            <a:chOff x="0" y="0"/>
            <a:chExt cx="70597064" cy="635000"/>
          </a:xfrm>
        </p:grpSpPr>
        <p:sp>
          <p:nvSpPr>
            <p:cNvPr id="29" name="Freeform 29"/>
            <p:cNvSpPr/>
            <p:nvPr/>
          </p:nvSpPr>
          <p:spPr bwMode="auto">
            <a:xfrm>
              <a:off x="-16002" y="212852"/>
              <a:ext cx="70629069" cy="209296"/>
            </a:xfrm>
            <a:custGeom>
              <a:avLst/>
              <a:gdLst/>
              <a:ahLst/>
              <a:cxnLst/>
              <a:rect l="l" t="t" r="r" b="b"/>
              <a:pathLst>
                <a:path w="70629069" h="209296" extrusionOk="0">
                  <a:moveTo>
                    <a:pt x="70506261" y="9398"/>
                  </a:moveTo>
                  <a:lnTo>
                    <a:pt x="66345634" y="9398"/>
                  </a:lnTo>
                  <a:lnTo>
                    <a:pt x="48006818" y="9398"/>
                  </a:lnTo>
                  <a:lnTo>
                    <a:pt x="25756014" y="9398"/>
                  </a:lnTo>
                  <a:lnTo>
                    <a:pt x="6516513" y="9398"/>
                  </a:lnTo>
                  <a:cubicBezTo>
                    <a:pt x="3406375" y="9398"/>
                    <a:pt x="381000" y="0"/>
                    <a:pt x="133350" y="9398"/>
                  </a:cubicBezTo>
                  <a:cubicBezTo>
                    <a:pt x="129794" y="9525"/>
                    <a:pt x="126365" y="9398"/>
                    <a:pt x="122809" y="9398"/>
                  </a:cubicBezTo>
                  <a:cubicBezTo>
                    <a:pt x="254" y="9398"/>
                    <a:pt x="0" y="199898"/>
                    <a:pt x="122809" y="199898"/>
                  </a:cubicBezTo>
                  <a:lnTo>
                    <a:pt x="4735875" y="199898"/>
                  </a:lnTo>
                  <a:lnTo>
                    <a:pt x="23074694" y="199898"/>
                  </a:lnTo>
                  <a:lnTo>
                    <a:pt x="45325500" y="199898"/>
                  </a:lnTo>
                  <a:lnTo>
                    <a:pt x="64564998" y="199898"/>
                  </a:lnTo>
                  <a:cubicBezTo>
                    <a:pt x="67675134" y="199898"/>
                    <a:pt x="70248069" y="209296"/>
                    <a:pt x="70495719" y="199898"/>
                  </a:cubicBezTo>
                  <a:cubicBezTo>
                    <a:pt x="70499272" y="199771"/>
                    <a:pt x="70502701" y="199898"/>
                    <a:pt x="70506261" y="199898"/>
                  </a:cubicBezTo>
                  <a:cubicBezTo>
                    <a:pt x="70628814" y="199898"/>
                    <a:pt x="70629069" y="9398"/>
                    <a:pt x="70506261" y="9398"/>
                  </a:cubicBezTo>
                  <a:close/>
                </a:path>
              </a:pathLst>
            </a:custGeom>
            <a:solidFill>
              <a:srgbClr val="191919"/>
            </a:solidFill>
          </p:spPr>
          <p:txBody>
            <a:bodyPr/>
            <a:lstStyle/>
            <a:p>
              <a:pPr>
                <a:defRPr/>
              </a:pPr>
              <a:endParaRPr lang="de-DE" sz="1200">
                <a:latin typeface="Montserrat"/>
              </a:endParaRPr>
            </a:p>
          </p:txBody>
        </p:sp>
      </p:grpSp>
      <p:grpSp>
        <p:nvGrpSpPr>
          <p:cNvPr id="30" name="Group 30"/>
          <p:cNvGrpSpPr/>
          <p:nvPr/>
        </p:nvGrpSpPr>
        <p:grpSpPr bwMode="auto">
          <a:xfrm>
            <a:off x="334237" y="4212381"/>
            <a:ext cx="3102259" cy="27043"/>
            <a:chOff x="0" y="0"/>
            <a:chExt cx="70597064" cy="635000"/>
          </a:xfrm>
        </p:grpSpPr>
        <p:sp>
          <p:nvSpPr>
            <p:cNvPr id="31" name="Freeform 31"/>
            <p:cNvSpPr/>
            <p:nvPr/>
          </p:nvSpPr>
          <p:spPr bwMode="auto">
            <a:xfrm>
              <a:off x="-16002" y="212852"/>
              <a:ext cx="70629069" cy="209296"/>
            </a:xfrm>
            <a:custGeom>
              <a:avLst/>
              <a:gdLst/>
              <a:ahLst/>
              <a:cxnLst/>
              <a:rect l="l" t="t" r="r" b="b"/>
              <a:pathLst>
                <a:path w="70629069" h="209296" extrusionOk="0">
                  <a:moveTo>
                    <a:pt x="70506261" y="9398"/>
                  </a:moveTo>
                  <a:lnTo>
                    <a:pt x="66345634" y="9398"/>
                  </a:lnTo>
                  <a:lnTo>
                    <a:pt x="48006818" y="9398"/>
                  </a:lnTo>
                  <a:lnTo>
                    <a:pt x="25756014" y="9398"/>
                  </a:lnTo>
                  <a:lnTo>
                    <a:pt x="6516513" y="9398"/>
                  </a:lnTo>
                  <a:cubicBezTo>
                    <a:pt x="3406375" y="9398"/>
                    <a:pt x="381000" y="0"/>
                    <a:pt x="133350" y="9398"/>
                  </a:cubicBezTo>
                  <a:cubicBezTo>
                    <a:pt x="129794" y="9525"/>
                    <a:pt x="126365" y="9398"/>
                    <a:pt x="122809" y="9398"/>
                  </a:cubicBezTo>
                  <a:cubicBezTo>
                    <a:pt x="254" y="9398"/>
                    <a:pt x="0" y="199898"/>
                    <a:pt x="122809" y="199898"/>
                  </a:cubicBezTo>
                  <a:lnTo>
                    <a:pt x="4735875" y="199898"/>
                  </a:lnTo>
                  <a:lnTo>
                    <a:pt x="23074694" y="199898"/>
                  </a:lnTo>
                  <a:lnTo>
                    <a:pt x="45325500" y="199898"/>
                  </a:lnTo>
                  <a:lnTo>
                    <a:pt x="64564998" y="199898"/>
                  </a:lnTo>
                  <a:cubicBezTo>
                    <a:pt x="67675134" y="199898"/>
                    <a:pt x="70248069" y="209296"/>
                    <a:pt x="70495719" y="199898"/>
                  </a:cubicBezTo>
                  <a:cubicBezTo>
                    <a:pt x="70499272" y="199771"/>
                    <a:pt x="70502701" y="199898"/>
                    <a:pt x="70506261" y="199898"/>
                  </a:cubicBezTo>
                  <a:cubicBezTo>
                    <a:pt x="70628814" y="199898"/>
                    <a:pt x="70629069" y="9398"/>
                    <a:pt x="70506261" y="9398"/>
                  </a:cubicBezTo>
                  <a:close/>
                </a:path>
              </a:pathLst>
            </a:custGeom>
            <a:solidFill>
              <a:srgbClr val="191919"/>
            </a:solidFill>
          </p:spPr>
          <p:txBody>
            <a:bodyPr/>
            <a:lstStyle/>
            <a:p>
              <a:pPr>
                <a:defRPr/>
              </a:pPr>
              <a:endParaRPr lang="de-DE" sz="1200">
                <a:latin typeface="Montserrat"/>
              </a:endParaRPr>
            </a:p>
          </p:txBody>
        </p:sp>
      </p:grpSp>
      <p:grpSp>
        <p:nvGrpSpPr>
          <p:cNvPr id="32" name="Group 32"/>
          <p:cNvGrpSpPr/>
          <p:nvPr/>
        </p:nvGrpSpPr>
        <p:grpSpPr bwMode="auto">
          <a:xfrm>
            <a:off x="334237" y="5407799"/>
            <a:ext cx="3102259" cy="27043"/>
            <a:chOff x="0" y="0"/>
            <a:chExt cx="70597064" cy="635000"/>
          </a:xfrm>
        </p:grpSpPr>
        <p:sp>
          <p:nvSpPr>
            <p:cNvPr id="33" name="Freeform 33"/>
            <p:cNvSpPr/>
            <p:nvPr/>
          </p:nvSpPr>
          <p:spPr bwMode="auto">
            <a:xfrm>
              <a:off x="-16002" y="212852"/>
              <a:ext cx="70629069" cy="209296"/>
            </a:xfrm>
            <a:custGeom>
              <a:avLst/>
              <a:gdLst/>
              <a:ahLst/>
              <a:cxnLst/>
              <a:rect l="l" t="t" r="r" b="b"/>
              <a:pathLst>
                <a:path w="70629069" h="209296" extrusionOk="0">
                  <a:moveTo>
                    <a:pt x="70506261" y="9398"/>
                  </a:moveTo>
                  <a:lnTo>
                    <a:pt x="66345634" y="9398"/>
                  </a:lnTo>
                  <a:lnTo>
                    <a:pt x="48006818" y="9398"/>
                  </a:lnTo>
                  <a:lnTo>
                    <a:pt x="25756014" y="9398"/>
                  </a:lnTo>
                  <a:lnTo>
                    <a:pt x="6516513" y="9398"/>
                  </a:lnTo>
                  <a:cubicBezTo>
                    <a:pt x="3406375" y="9398"/>
                    <a:pt x="381000" y="0"/>
                    <a:pt x="133350" y="9398"/>
                  </a:cubicBezTo>
                  <a:cubicBezTo>
                    <a:pt x="129794" y="9525"/>
                    <a:pt x="126365" y="9398"/>
                    <a:pt x="122809" y="9398"/>
                  </a:cubicBezTo>
                  <a:cubicBezTo>
                    <a:pt x="254" y="9398"/>
                    <a:pt x="0" y="199898"/>
                    <a:pt x="122809" y="199898"/>
                  </a:cubicBezTo>
                  <a:lnTo>
                    <a:pt x="4735875" y="199898"/>
                  </a:lnTo>
                  <a:lnTo>
                    <a:pt x="23074694" y="199898"/>
                  </a:lnTo>
                  <a:lnTo>
                    <a:pt x="45325500" y="199898"/>
                  </a:lnTo>
                  <a:lnTo>
                    <a:pt x="64564998" y="199898"/>
                  </a:lnTo>
                  <a:cubicBezTo>
                    <a:pt x="67675134" y="199898"/>
                    <a:pt x="70248069" y="209296"/>
                    <a:pt x="70495719" y="199898"/>
                  </a:cubicBezTo>
                  <a:cubicBezTo>
                    <a:pt x="70499272" y="199771"/>
                    <a:pt x="70502701" y="199898"/>
                    <a:pt x="70506261" y="199898"/>
                  </a:cubicBezTo>
                  <a:cubicBezTo>
                    <a:pt x="70628814" y="199898"/>
                    <a:pt x="70629069" y="9398"/>
                    <a:pt x="70506261" y="9398"/>
                  </a:cubicBezTo>
                  <a:close/>
                </a:path>
              </a:pathLst>
            </a:custGeom>
            <a:solidFill>
              <a:srgbClr val="191919"/>
            </a:solidFill>
          </p:spPr>
          <p:txBody>
            <a:bodyPr/>
            <a:lstStyle/>
            <a:p>
              <a:pPr>
                <a:defRPr/>
              </a:pPr>
              <a:endParaRPr lang="de-DE" sz="1200">
                <a:latin typeface="Montserrat"/>
              </a:endParaRPr>
            </a:p>
          </p:txBody>
        </p:sp>
      </p:grpSp>
      <p:sp>
        <p:nvSpPr>
          <p:cNvPr id="61" name="Freeform 61"/>
          <p:cNvSpPr/>
          <p:nvPr/>
        </p:nvSpPr>
        <p:spPr bwMode="auto">
          <a:xfrm>
            <a:off x="5243299" y="6343732"/>
            <a:ext cx="1705403" cy="439789"/>
          </a:xfrm>
          <a:custGeom>
            <a:avLst/>
            <a:gdLst/>
            <a:ahLst/>
            <a:cxnLst/>
            <a:rect l="l" t="t" r="r" b="b"/>
            <a:pathLst>
              <a:path w="2558106" h="659684" extrusionOk="0">
                <a:moveTo>
                  <a:pt x="0" y="0"/>
                </a:moveTo>
                <a:lnTo>
                  <a:pt x="2558106" y="0"/>
                </a:lnTo>
                <a:lnTo>
                  <a:pt x="2558106" y="659684"/>
                </a:lnTo>
                <a:lnTo>
                  <a:pt x="0" y="659684"/>
                </a:lnTo>
                <a:lnTo>
                  <a:pt x="0" y="0"/>
                </a:lnTo>
                <a:close/>
              </a:path>
            </a:pathLst>
          </a:custGeom>
          <a:blipFill>
            <a:blip r:embed="rId6"/>
            <a:srcRect t="449" b="447"/>
            <a:stretch/>
          </a:blipFill>
        </p:spPr>
        <p:txBody>
          <a:bodyPr/>
          <a:lstStyle/>
          <a:p>
            <a:pPr>
              <a:defRPr/>
            </a:pPr>
            <a:endParaRPr lang="de-DE" sz="1200"/>
          </a:p>
        </p:txBody>
      </p:sp>
      <p:sp>
        <p:nvSpPr>
          <p:cNvPr id="66" name="TextBox 66"/>
          <p:cNvSpPr txBox="1"/>
          <p:nvPr/>
        </p:nvSpPr>
        <p:spPr bwMode="auto">
          <a:xfrm>
            <a:off x="1178791" y="2279218"/>
            <a:ext cx="2200759" cy="709618"/>
          </a:xfrm>
          <a:prstGeom prst="rect">
            <a:avLst/>
          </a:prstGeom>
        </p:spPr>
        <p:txBody>
          <a:bodyPr wrap="square" lIns="0" tIns="0" rIns="0" bIns="0" rtlCol="0" anchor="t">
            <a:spAutoFit/>
          </a:bodyPr>
          <a:lstStyle/>
          <a:p>
            <a:pPr algn="ctr">
              <a:lnSpc>
                <a:spcPts val="1773"/>
              </a:lnSpc>
              <a:defRPr/>
            </a:pPr>
            <a:r>
              <a:rPr lang="en-US" sz="1251" b="1">
                <a:solidFill>
                  <a:srgbClr val="000000"/>
                </a:solidFill>
                <a:latin typeface="Montserrat"/>
              </a:rPr>
              <a:t>Athletes of German national squads only</a:t>
            </a:r>
            <a:endParaRPr b="1">
              <a:latin typeface="Montserrat"/>
            </a:endParaRPr>
          </a:p>
          <a:p>
            <a:pPr algn="ctr">
              <a:lnSpc>
                <a:spcPts val="2053"/>
              </a:lnSpc>
              <a:defRPr/>
            </a:pPr>
            <a:r>
              <a:rPr lang="en-US" sz="1451" b="1">
                <a:solidFill>
                  <a:srgbClr val="000000"/>
                </a:solidFill>
                <a:latin typeface="Montserrat"/>
              </a:rPr>
              <a:t>(NK, PK &amp; OK)</a:t>
            </a:r>
            <a:endParaRPr b="1">
              <a:latin typeface="Montserrat"/>
            </a:endParaRPr>
          </a:p>
        </p:txBody>
      </p:sp>
      <p:sp>
        <p:nvSpPr>
          <p:cNvPr id="72" name="TextBox 72"/>
          <p:cNvSpPr txBox="1"/>
          <p:nvPr/>
        </p:nvSpPr>
        <p:spPr bwMode="auto">
          <a:xfrm>
            <a:off x="1292565" y="3348105"/>
            <a:ext cx="2143931" cy="443583"/>
          </a:xfrm>
          <a:prstGeom prst="rect">
            <a:avLst/>
          </a:prstGeom>
        </p:spPr>
        <p:txBody>
          <a:bodyPr lIns="0" tIns="0" rIns="0" bIns="0" rtlCol="0" anchor="t">
            <a:spAutoFit/>
          </a:bodyPr>
          <a:lstStyle/>
          <a:p>
            <a:pPr marL="289567" lvl="2" indent="-96523">
              <a:lnSpc>
                <a:spcPts val="1773"/>
              </a:lnSpc>
              <a:buFont typeface="Arial"/>
              <a:buChar char="⚬"/>
              <a:defRPr/>
            </a:pPr>
            <a:r>
              <a:rPr lang="en-US" sz="1251" b="1">
                <a:solidFill>
                  <a:srgbClr val="000000"/>
                </a:solidFill>
                <a:latin typeface="Montserrat"/>
              </a:rPr>
              <a:t>7 federations </a:t>
            </a:r>
            <a:endParaRPr b="1">
              <a:latin typeface="Montserrat"/>
            </a:endParaRPr>
          </a:p>
          <a:p>
            <a:pPr marL="289570" lvl="2" indent="-96523">
              <a:lnSpc>
                <a:spcPts val="1773"/>
              </a:lnSpc>
              <a:buFont typeface="Arial"/>
              <a:buChar char="⚬"/>
              <a:defRPr/>
            </a:pPr>
            <a:r>
              <a:rPr lang="en-US" sz="1251" b="1">
                <a:solidFill>
                  <a:srgbClr val="000000"/>
                </a:solidFill>
                <a:latin typeface="Montserrat"/>
              </a:rPr>
              <a:t>10 disciplines </a:t>
            </a:r>
            <a:endParaRPr b="1">
              <a:latin typeface="Montserrat"/>
            </a:endParaRPr>
          </a:p>
        </p:txBody>
      </p:sp>
      <p:sp>
        <p:nvSpPr>
          <p:cNvPr id="73" name="TextBox 73"/>
          <p:cNvSpPr txBox="1"/>
          <p:nvPr/>
        </p:nvSpPr>
        <p:spPr bwMode="auto">
          <a:xfrm>
            <a:off x="9859979" y="5972468"/>
            <a:ext cx="2143931" cy="114968"/>
          </a:xfrm>
          <a:prstGeom prst="rect">
            <a:avLst/>
          </a:prstGeom>
        </p:spPr>
        <p:txBody>
          <a:bodyPr lIns="0" tIns="0" rIns="0" bIns="0" rtlCol="0" anchor="t">
            <a:spAutoFit/>
          </a:bodyPr>
          <a:lstStyle/>
          <a:p>
            <a:pPr>
              <a:lnSpc>
                <a:spcPts val="840"/>
              </a:lnSpc>
              <a:defRPr/>
            </a:pPr>
            <a:r>
              <a:rPr lang="en-US" sz="1200">
                <a:solidFill>
                  <a:srgbClr val="000000"/>
                </a:solidFill>
                <a:latin typeface="Montserrat"/>
              </a:rPr>
              <a:t>DOSB - Pictograms, 2023</a:t>
            </a:r>
            <a:endParaRPr sz="1200">
              <a:latin typeface="Montserrat"/>
            </a:endParaRPr>
          </a:p>
        </p:txBody>
      </p:sp>
      <p:grpSp>
        <p:nvGrpSpPr>
          <p:cNvPr id="81" name="Group 81"/>
          <p:cNvGrpSpPr/>
          <p:nvPr/>
        </p:nvGrpSpPr>
        <p:grpSpPr bwMode="auto">
          <a:xfrm>
            <a:off x="1122194" y="1707182"/>
            <a:ext cx="1226743" cy="511591"/>
            <a:chOff x="0" y="0"/>
            <a:chExt cx="2453487" cy="1023180"/>
          </a:xfrm>
        </p:grpSpPr>
        <p:sp>
          <p:nvSpPr>
            <p:cNvPr id="82" name="Freeform 82"/>
            <p:cNvSpPr/>
            <p:nvPr/>
          </p:nvSpPr>
          <p:spPr bwMode="auto">
            <a:xfrm flipH="1">
              <a:off x="0" y="0"/>
              <a:ext cx="841566" cy="1023180"/>
            </a:xfrm>
            <a:custGeom>
              <a:avLst/>
              <a:gdLst/>
              <a:ahLst/>
              <a:cxnLst/>
              <a:rect l="l" t="t" r="r" b="b"/>
              <a:pathLst>
                <a:path w="841566" h="1023180" extrusionOk="0">
                  <a:moveTo>
                    <a:pt x="841566" y="0"/>
                  </a:moveTo>
                  <a:lnTo>
                    <a:pt x="0" y="0"/>
                  </a:lnTo>
                  <a:lnTo>
                    <a:pt x="0" y="1023180"/>
                  </a:lnTo>
                  <a:lnTo>
                    <a:pt x="841566" y="1023180"/>
                  </a:lnTo>
                  <a:lnTo>
                    <a:pt x="841566" y="0"/>
                  </a:lnTo>
                  <a:close/>
                </a:path>
              </a:pathLst>
            </a:custGeom>
            <a:blipFill>
              <a:blip r:embed="rId7"/>
              <a:stretch/>
            </a:blipFill>
            <a:ln cap="sq">
              <a:noFill/>
              <a:miter/>
            </a:ln>
          </p:spPr>
          <p:txBody>
            <a:bodyPr/>
            <a:lstStyle/>
            <a:p>
              <a:pPr>
                <a:defRPr/>
              </a:pPr>
              <a:endParaRPr lang="de-DE" sz="1200">
                <a:latin typeface="Montserrat"/>
              </a:endParaRPr>
            </a:p>
          </p:txBody>
        </p:sp>
        <p:sp>
          <p:nvSpPr>
            <p:cNvPr id="83" name="Freeform 83"/>
            <p:cNvSpPr/>
            <p:nvPr/>
          </p:nvSpPr>
          <p:spPr bwMode="auto">
            <a:xfrm flipH="1">
              <a:off x="1611920" y="0"/>
              <a:ext cx="841566" cy="1023180"/>
            </a:xfrm>
            <a:custGeom>
              <a:avLst/>
              <a:gdLst/>
              <a:ahLst/>
              <a:cxnLst/>
              <a:rect l="l" t="t" r="r" b="b"/>
              <a:pathLst>
                <a:path w="841566" h="1023180" extrusionOk="0">
                  <a:moveTo>
                    <a:pt x="841566" y="0"/>
                  </a:moveTo>
                  <a:lnTo>
                    <a:pt x="0" y="0"/>
                  </a:lnTo>
                  <a:lnTo>
                    <a:pt x="0" y="1023180"/>
                  </a:lnTo>
                  <a:lnTo>
                    <a:pt x="841566" y="1023180"/>
                  </a:lnTo>
                  <a:lnTo>
                    <a:pt x="841566" y="0"/>
                  </a:lnTo>
                  <a:close/>
                </a:path>
              </a:pathLst>
            </a:custGeom>
            <a:blipFill>
              <a:blip r:embed="rId7"/>
              <a:stretch/>
            </a:blipFill>
            <a:ln cap="sq">
              <a:noFill/>
              <a:miter/>
            </a:ln>
          </p:spPr>
          <p:txBody>
            <a:bodyPr/>
            <a:lstStyle/>
            <a:p>
              <a:pPr>
                <a:defRPr/>
              </a:pPr>
              <a:endParaRPr lang="de-DE" sz="1200">
                <a:latin typeface="Montserrat"/>
              </a:endParaRPr>
            </a:p>
          </p:txBody>
        </p:sp>
        <p:sp>
          <p:nvSpPr>
            <p:cNvPr id="84" name="Freeform 84"/>
            <p:cNvSpPr/>
            <p:nvPr/>
          </p:nvSpPr>
          <p:spPr bwMode="auto">
            <a:xfrm flipH="1">
              <a:off x="841566" y="0"/>
              <a:ext cx="841566" cy="1023180"/>
            </a:xfrm>
            <a:custGeom>
              <a:avLst/>
              <a:gdLst/>
              <a:ahLst/>
              <a:cxnLst/>
              <a:rect l="l" t="t" r="r" b="b"/>
              <a:pathLst>
                <a:path w="841566" h="1023180" extrusionOk="0">
                  <a:moveTo>
                    <a:pt x="841565" y="0"/>
                  </a:moveTo>
                  <a:lnTo>
                    <a:pt x="0" y="0"/>
                  </a:lnTo>
                  <a:lnTo>
                    <a:pt x="0" y="1023180"/>
                  </a:lnTo>
                  <a:lnTo>
                    <a:pt x="841565" y="1023180"/>
                  </a:lnTo>
                  <a:lnTo>
                    <a:pt x="841565" y="0"/>
                  </a:lnTo>
                  <a:close/>
                </a:path>
              </a:pathLst>
            </a:custGeom>
            <a:blipFill>
              <a:blip r:embed="rId7"/>
              <a:stretch/>
            </a:blipFill>
            <a:ln cap="sq">
              <a:noFill/>
              <a:miter/>
            </a:ln>
          </p:spPr>
          <p:txBody>
            <a:bodyPr/>
            <a:lstStyle/>
            <a:p>
              <a:pPr>
                <a:defRPr/>
              </a:pPr>
              <a:endParaRPr lang="de-DE" sz="1200">
                <a:latin typeface="Montserrat"/>
              </a:endParaRPr>
            </a:p>
          </p:txBody>
        </p:sp>
      </p:grpSp>
      <p:grpSp>
        <p:nvGrpSpPr>
          <p:cNvPr id="85" name="Group 85"/>
          <p:cNvGrpSpPr/>
          <p:nvPr/>
        </p:nvGrpSpPr>
        <p:grpSpPr bwMode="auto">
          <a:xfrm>
            <a:off x="2482388" y="1727287"/>
            <a:ext cx="871043" cy="511591"/>
            <a:chOff x="0" y="0"/>
            <a:chExt cx="1742084" cy="1023180"/>
          </a:xfrm>
        </p:grpSpPr>
        <p:sp>
          <p:nvSpPr>
            <p:cNvPr id="86" name="Freeform 86"/>
            <p:cNvSpPr/>
            <p:nvPr/>
          </p:nvSpPr>
          <p:spPr bwMode="auto">
            <a:xfrm flipH="1">
              <a:off x="1300837" y="0"/>
              <a:ext cx="441246" cy="1023180"/>
            </a:xfrm>
            <a:custGeom>
              <a:avLst/>
              <a:gdLst/>
              <a:ahLst/>
              <a:cxnLst/>
              <a:rect l="l" t="t" r="r" b="b"/>
              <a:pathLst>
                <a:path w="441246" h="1023180" extrusionOk="0">
                  <a:moveTo>
                    <a:pt x="441246" y="0"/>
                  </a:moveTo>
                  <a:lnTo>
                    <a:pt x="0" y="0"/>
                  </a:lnTo>
                  <a:lnTo>
                    <a:pt x="0" y="1023180"/>
                  </a:lnTo>
                  <a:lnTo>
                    <a:pt x="441246" y="1023180"/>
                  </a:lnTo>
                  <a:lnTo>
                    <a:pt x="441246" y="0"/>
                  </a:lnTo>
                  <a:close/>
                </a:path>
              </a:pathLst>
            </a:custGeom>
            <a:blipFill>
              <a:blip r:embed="rId8"/>
              <a:stretch/>
            </a:blipFill>
          </p:spPr>
          <p:txBody>
            <a:bodyPr/>
            <a:lstStyle/>
            <a:p>
              <a:pPr>
                <a:defRPr/>
              </a:pPr>
              <a:endParaRPr lang="de-DE" sz="1200">
                <a:latin typeface="Montserrat"/>
              </a:endParaRPr>
            </a:p>
          </p:txBody>
        </p:sp>
        <p:sp>
          <p:nvSpPr>
            <p:cNvPr id="87" name="Freeform 87"/>
            <p:cNvSpPr/>
            <p:nvPr/>
          </p:nvSpPr>
          <p:spPr bwMode="auto">
            <a:xfrm flipH="1">
              <a:off x="0" y="0"/>
              <a:ext cx="441246" cy="1023180"/>
            </a:xfrm>
            <a:custGeom>
              <a:avLst/>
              <a:gdLst/>
              <a:ahLst/>
              <a:cxnLst/>
              <a:rect l="l" t="t" r="r" b="b"/>
              <a:pathLst>
                <a:path w="441246" h="1023180" extrusionOk="0">
                  <a:moveTo>
                    <a:pt x="441246" y="0"/>
                  </a:moveTo>
                  <a:lnTo>
                    <a:pt x="0" y="0"/>
                  </a:lnTo>
                  <a:lnTo>
                    <a:pt x="0" y="1023180"/>
                  </a:lnTo>
                  <a:lnTo>
                    <a:pt x="441246" y="1023180"/>
                  </a:lnTo>
                  <a:lnTo>
                    <a:pt x="441246" y="0"/>
                  </a:lnTo>
                  <a:close/>
                </a:path>
              </a:pathLst>
            </a:custGeom>
            <a:blipFill>
              <a:blip r:embed="rId8"/>
              <a:stretch/>
            </a:blipFill>
          </p:spPr>
          <p:txBody>
            <a:bodyPr/>
            <a:lstStyle/>
            <a:p>
              <a:pPr>
                <a:defRPr/>
              </a:pPr>
              <a:endParaRPr lang="de-DE" sz="1200">
                <a:latin typeface="Montserrat"/>
              </a:endParaRPr>
            </a:p>
          </p:txBody>
        </p:sp>
        <p:sp>
          <p:nvSpPr>
            <p:cNvPr id="88" name="Freeform 88"/>
            <p:cNvSpPr/>
            <p:nvPr/>
          </p:nvSpPr>
          <p:spPr bwMode="auto">
            <a:xfrm flipH="1">
              <a:off x="650079" y="0"/>
              <a:ext cx="441246" cy="1023180"/>
            </a:xfrm>
            <a:custGeom>
              <a:avLst/>
              <a:gdLst/>
              <a:ahLst/>
              <a:cxnLst/>
              <a:rect l="l" t="t" r="r" b="b"/>
              <a:pathLst>
                <a:path w="441246" h="1023180" extrusionOk="0">
                  <a:moveTo>
                    <a:pt x="441246" y="0"/>
                  </a:moveTo>
                  <a:lnTo>
                    <a:pt x="0" y="0"/>
                  </a:lnTo>
                  <a:lnTo>
                    <a:pt x="0" y="1023180"/>
                  </a:lnTo>
                  <a:lnTo>
                    <a:pt x="441246" y="1023180"/>
                  </a:lnTo>
                  <a:lnTo>
                    <a:pt x="441246" y="0"/>
                  </a:lnTo>
                  <a:close/>
                </a:path>
              </a:pathLst>
            </a:custGeom>
            <a:blipFill>
              <a:blip r:embed="rId8"/>
              <a:stretch/>
            </a:blipFill>
          </p:spPr>
          <p:txBody>
            <a:bodyPr/>
            <a:lstStyle/>
            <a:p>
              <a:pPr>
                <a:defRPr/>
              </a:pPr>
              <a:endParaRPr lang="de-DE" sz="1200">
                <a:latin typeface="Montserrat"/>
              </a:endParaRPr>
            </a:p>
          </p:txBody>
        </p:sp>
      </p:grpSp>
      <p:sp>
        <p:nvSpPr>
          <p:cNvPr id="62" name="Textfeld 61"/>
          <p:cNvSpPr txBox="1"/>
          <p:nvPr/>
        </p:nvSpPr>
        <p:spPr bwMode="auto">
          <a:xfrm>
            <a:off x="1271465" y="4708650"/>
            <a:ext cx="3455315" cy="492443"/>
          </a:xfrm>
          <a:prstGeom prst="rect">
            <a:avLst/>
          </a:prstGeom>
          <a:noFill/>
        </p:spPr>
        <p:txBody>
          <a:bodyPr wrap="square" rtlCol="0">
            <a:spAutoFit/>
          </a:bodyPr>
          <a:lstStyle/>
          <a:p>
            <a:pPr marL="285744" indent="-285744">
              <a:buFont typeface="Courier New"/>
              <a:buChar char="o"/>
              <a:defRPr/>
            </a:pPr>
            <a:r>
              <a:rPr lang="de-DE" sz="1300" b="1">
                <a:latin typeface="Montserrat"/>
              </a:rPr>
              <a:t>N=550 athletes </a:t>
            </a:r>
            <a:endParaRPr b="1">
              <a:latin typeface="Montserrat"/>
            </a:endParaRPr>
          </a:p>
          <a:p>
            <a:pPr marL="285744" indent="-285744">
              <a:buFont typeface="Courier New"/>
              <a:buChar char="o"/>
              <a:defRPr/>
            </a:pPr>
            <a:r>
              <a:rPr lang="de-DE" sz="1300" b="1">
                <a:latin typeface="Montserrat"/>
              </a:rPr>
              <a:t>Female/male athletes: 50/50 </a:t>
            </a:r>
            <a:endParaRPr b="1">
              <a:latin typeface="Montserrat"/>
            </a:endParaRPr>
          </a:p>
        </p:txBody>
      </p:sp>
      <p:pic>
        <p:nvPicPr>
          <p:cNvPr id="95" name="Grafik 94"/>
          <p:cNvPicPr>
            <a:picLocks noChangeAspect="1"/>
          </p:cNvPicPr>
          <p:nvPr/>
        </p:nvPicPr>
        <p:blipFill>
          <a:blip r:embed="rId9"/>
          <a:stretch/>
        </p:blipFill>
        <p:spPr bwMode="auto">
          <a:xfrm>
            <a:off x="4269185" y="1594243"/>
            <a:ext cx="4129688" cy="3945943"/>
          </a:xfrm>
          <a:prstGeom prst="rect">
            <a:avLst/>
          </a:prstGeom>
        </p:spPr>
      </p:pic>
      <p:pic>
        <p:nvPicPr>
          <p:cNvPr id="96" name="Grafik 95" descr="Ein Bild, das Karte enthält.&#10;&#10;Automatisch generierte Beschreibung"/>
          <p:cNvPicPr>
            <a:picLocks noChangeAspect="1"/>
          </p:cNvPicPr>
          <p:nvPr/>
        </p:nvPicPr>
        <p:blipFill>
          <a:blip r:embed="rId10">
            <a:alphaModFix amt="75000"/>
          </a:blip>
          <a:stretch/>
        </p:blipFill>
        <p:spPr bwMode="auto">
          <a:xfrm>
            <a:off x="8609901" y="1356557"/>
            <a:ext cx="3168351" cy="4320480"/>
          </a:xfrm>
          <a:prstGeom prst="rect">
            <a:avLst/>
          </a:prstGeom>
          <a:ln>
            <a:solidFill>
              <a:schemeClr val="tx1"/>
            </a:solidFill>
          </a:ln>
        </p:spPr>
      </p:pic>
      <p:sp>
        <p:nvSpPr>
          <p:cNvPr id="97" name="Oval 27"/>
          <p:cNvSpPr/>
          <p:nvPr/>
        </p:nvSpPr>
        <p:spPr bwMode="auto">
          <a:xfrm>
            <a:off x="9246608" y="4281646"/>
            <a:ext cx="147091" cy="142335"/>
          </a:xfrm>
          <a:prstGeom prst="ellipse">
            <a:avLst/>
          </a:prstGeom>
          <a:blipFill>
            <a:blip r:embed="rId11"/>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prstClr val="white"/>
              </a:solidFill>
              <a:latin typeface="Calibri"/>
              <a:ea typeface="Arial"/>
              <a:cs typeface="Arial"/>
            </a:endParaRPr>
          </a:p>
        </p:txBody>
      </p:sp>
      <p:sp>
        <p:nvSpPr>
          <p:cNvPr id="98" name="Oval 28"/>
          <p:cNvSpPr/>
          <p:nvPr/>
        </p:nvSpPr>
        <p:spPr bwMode="auto">
          <a:xfrm>
            <a:off x="10275307" y="5277986"/>
            <a:ext cx="147091" cy="142335"/>
          </a:xfrm>
          <a:prstGeom prst="ellipse">
            <a:avLst/>
          </a:prstGeom>
          <a:blipFill>
            <a:blip r:embed="rId11"/>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prstClr val="white"/>
              </a:solidFill>
              <a:latin typeface="Calibri"/>
              <a:ea typeface="Arial"/>
              <a:cs typeface="Arial"/>
            </a:endParaRPr>
          </a:p>
        </p:txBody>
      </p:sp>
      <p:sp>
        <p:nvSpPr>
          <p:cNvPr id="99" name="Oval 29"/>
          <p:cNvSpPr/>
          <p:nvPr/>
        </p:nvSpPr>
        <p:spPr bwMode="auto">
          <a:xfrm>
            <a:off x="9597957" y="4566314"/>
            <a:ext cx="147091" cy="142335"/>
          </a:xfrm>
          <a:prstGeom prst="ellipse">
            <a:avLst/>
          </a:prstGeom>
          <a:blipFill>
            <a:blip r:embed="rId11"/>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prstClr val="white"/>
              </a:solidFill>
              <a:latin typeface="Calibri"/>
              <a:ea typeface="Arial"/>
              <a:cs typeface="Arial"/>
            </a:endParaRPr>
          </a:p>
        </p:txBody>
      </p:sp>
      <p:sp>
        <p:nvSpPr>
          <p:cNvPr id="100" name="Oval 30"/>
          <p:cNvSpPr/>
          <p:nvPr/>
        </p:nvSpPr>
        <p:spPr bwMode="auto">
          <a:xfrm>
            <a:off x="11262832" y="2874874"/>
            <a:ext cx="147091" cy="142335"/>
          </a:xfrm>
          <a:prstGeom prst="ellipse">
            <a:avLst/>
          </a:prstGeom>
          <a:blipFill>
            <a:blip r:embed="rId11"/>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prstClr val="white"/>
              </a:solidFill>
              <a:latin typeface="Calibri"/>
              <a:ea typeface="Arial"/>
              <a:cs typeface="Arial"/>
            </a:endParaRPr>
          </a:p>
        </p:txBody>
      </p:sp>
      <p:sp>
        <p:nvSpPr>
          <p:cNvPr id="101" name="Oval 31"/>
          <p:cNvSpPr/>
          <p:nvPr/>
        </p:nvSpPr>
        <p:spPr bwMode="auto">
          <a:xfrm>
            <a:off x="10275307" y="3707618"/>
            <a:ext cx="147091" cy="142335"/>
          </a:xfrm>
          <a:prstGeom prst="ellipse">
            <a:avLst/>
          </a:prstGeom>
          <a:blipFill>
            <a:blip r:embed="rId11"/>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prstClr val="white"/>
              </a:solidFill>
              <a:latin typeface="Calibri"/>
              <a:ea typeface="Arial"/>
              <a:cs typeface="Arial"/>
            </a:endParaRPr>
          </a:p>
        </p:txBody>
      </p:sp>
      <p:sp>
        <p:nvSpPr>
          <p:cNvPr id="102" name="Oval 32"/>
          <p:cNvSpPr/>
          <p:nvPr/>
        </p:nvSpPr>
        <p:spPr bwMode="auto">
          <a:xfrm>
            <a:off x="9606648" y="3996977"/>
            <a:ext cx="147091" cy="142335"/>
          </a:xfrm>
          <a:prstGeom prst="ellipse">
            <a:avLst/>
          </a:prstGeom>
          <a:blipFill>
            <a:blip r:embed="rId11"/>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prstClr val="white"/>
              </a:solidFill>
              <a:latin typeface="Calibri"/>
              <a:ea typeface="Arial"/>
              <a:cs typeface="Arial"/>
            </a:endParaRPr>
          </a:p>
        </p:txBody>
      </p:sp>
      <p:sp>
        <p:nvSpPr>
          <p:cNvPr id="103" name="Oval 33"/>
          <p:cNvSpPr/>
          <p:nvPr/>
        </p:nvSpPr>
        <p:spPr bwMode="auto">
          <a:xfrm>
            <a:off x="9149647" y="3426751"/>
            <a:ext cx="147091" cy="142335"/>
          </a:xfrm>
          <a:prstGeom prst="ellipse">
            <a:avLst/>
          </a:prstGeom>
          <a:blipFill>
            <a:blip r:embed="rId11"/>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prstClr val="white"/>
              </a:solidFill>
              <a:latin typeface="Calibri"/>
              <a:ea typeface="Arial"/>
              <a:cs typeface="Arial"/>
            </a:endParaRPr>
          </a:p>
        </p:txBody>
      </p:sp>
      <p:sp>
        <p:nvSpPr>
          <p:cNvPr id="104" name="Oval 34"/>
          <p:cNvSpPr/>
          <p:nvPr/>
        </p:nvSpPr>
        <p:spPr bwMode="auto">
          <a:xfrm>
            <a:off x="9859979" y="4708649"/>
            <a:ext cx="147091" cy="142335"/>
          </a:xfrm>
          <a:prstGeom prst="ellipse">
            <a:avLst/>
          </a:prstGeom>
          <a:blipFill>
            <a:blip r:embed="rId11"/>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prstClr val="white"/>
              </a:solidFill>
              <a:latin typeface="Calibri"/>
              <a:ea typeface="Arial"/>
              <a:cs typeface="Arial"/>
            </a:endParaRPr>
          </a:p>
        </p:txBody>
      </p:sp>
      <p:sp>
        <p:nvSpPr>
          <p:cNvPr id="105" name="Oval 35"/>
          <p:cNvSpPr/>
          <p:nvPr/>
        </p:nvSpPr>
        <p:spPr bwMode="auto">
          <a:xfrm>
            <a:off x="10997031" y="3000635"/>
            <a:ext cx="147091" cy="142335"/>
          </a:xfrm>
          <a:prstGeom prst="ellipse">
            <a:avLst/>
          </a:prstGeom>
          <a:blipFill>
            <a:blip r:embed="rId11"/>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prstClr val="white"/>
              </a:solidFill>
              <a:latin typeface="Calibri"/>
              <a:ea typeface="Arial"/>
              <a:cs typeface="Arial"/>
            </a:endParaRPr>
          </a:p>
        </p:txBody>
      </p:sp>
      <p:sp>
        <p:nvSpPr>
          <p:cNvPr id="106" name="Oval 38"/>
          <p:cNvSpPr/>
          <p:nvPr/>
        </p:nvSpPr>
        <p:spPr bwMode="auto">
          <a:xfrm>
            <a:off x="9524412" y="3569086"/>
            <a:ext cx="147091" cy="142335"/>
          </a:xfrm>
          <a:prstGeom prst="ellipse">
            <a:avLst/>
          </a:prstGeom>
          <a:blipFill>
            <a:blip r:embed="rId11"/>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prstClr val="white"/>
              </a:solidFill>
              <a:latin typeface="Calibri"/>
              <a:ea typeface="Arial"/>
              <a:cs typeface="Arial"/>
            </a:endParaRPr>
          </a:p>
        </p:txBody>
      </p:sp>
      <p:sp>
        <p:nvSpPr>
          <p:cNvPr id="107" name="Oval 39"/>
          <p:cNvSpPr/>
          <p:nvPr/>
        </p:nvSpPr>
        <p:spPr bwMode="auto">
          <a:xfrm>
            <a:off x="11081209" y="2803530"/>
            <a:ext cx="147091" cy="142335"/>
          </a:xfrm>
          <a:prstGeom prst="ellipse">
            <a:avLst/>
          </a:prstGeom>
          <a:blipFill>
            <a:blip r:embed="rId11"/>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de-DE">
              <a:solidFill>
                <a:prstClr val="white"/>
              </a:solidFill>
              <a:latin typeface="Calibri"/>
              <a:ea typeface="Arial"/>
              <a:cs typeface="Arial"/>
            </a:endParaRPr>
          </a:p>
        </p:txBody>
      </p:sp>
      <p:sp>
        <p:nvSpPr>
          <p:cNvPr id="108" name="Rechteck 107"/>
          <p:cNvSpPr/>
          <p:nvPr/>
        </p:nvSpPr>
        <p:spPr bwMode="auto">
          <a:xfrm>
            <a:off x="8731819" y="1850418"/>
            <a:ext cx="2924511" cy="696396"/>
          </a:xfrm>
          <a:prstGeom prst="rect">
            <a:avLst/>
          </a:prstGeom>
          <a:solidFill>
            <a:schemeClr val="bg1">
              <a:lumMod val="9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defRPr/>
            </a:pPr>
            <a:r>
              <a:rPr lang="de-DE" sz="1400" b="1">
                <a:solidFill>
                  <a:prstClr val="black"/>
                </a:solidFill>
                <a:latin typeface="Montserrat"/>
                <a:ea typeface="Arial"/>
                <a:cs typeface="Arial"/>
              </a:rPr>
              <a:t>41 measurements </a:t>
            </a:r>
            <a:endParaRPr>
              <a:latin typeface="Montserrat"/>
            </a:endParaRPr>
          </a:p>
          <a:p>
            <a:pPr algn="ctr" defTabSz="914377">
              <a:defRPr/>
            </a:pPr>
            <a:r>
              <a:rPr lang="de-DE" sz="1400" b="1">
                <a:solidFill>
                  <a:prstClr val="black"/>
                </a:solidFill>
                <a:latin typeface="Montserrat"/>
                <a:ea typeface="Arial"/>
                <a:cs typeface="Arial"/>
              </a:rPr>
              <a:t>at 13 locations, approx. 20,000 km</a:t>
            </a:r>
            <a:endParaRPr lang="de-DE" sz="1600" b="1">
              <a:solidFill>
                <a:prstClr val="black"/>
              </a:solidFill>
              <a:latin typeface="Montserrat"/>
              <a:ea typeface="Arial"/>
              <a:cs typeface="Arial"/>
            </a:endParaRPr>
          </a:p>
        </p:txBody>
      </p:sp>
      <p:sp>
        <p:nvSpPr>
          <p:cNvPr id="2" name="Titel 6"/>
          <p:cNvSpPr txBox="1"/>
          <p:nvPr/>
        </p:nvSpPr>
        <p:spPr bwMode="auto">
          <a:xfrm>
            <a:off x="413749" y="381292"/>
            <a:ext cx="9661651" cy="1325563"/>
          </a:xfrm>
          <a:prstGeom prst="rect">
            <a:avLst/>
          </a:prstGeom>
        </p:spPr>
        <p:txBody>
          <a:bodyPr>
            <a:normAutofit/>
          </a:bodyPr>
          <a:lstStyle>
            <a:lvl1pPr algn="l" defTabSz="914400">
              <a:lnSpc>
                <a:spcPct val="90000"/>
              </a:lnSpc>
              <a:spcBef>
                <a:spcPts val="0"/>
              </a:spcBef>
              <a:buNone/>
              <a:defRPr sz="4400" b="1">
                <a:solidFill>
                  <a:schemeClr val="tx1"/>
                </a:solidFill>
                <a:latin typeface="Montserrat"/>
                <a:ea typeface="+mj-ea"/>
                <a:cs typeface="+mj-cs"/>
              </a:defRPr>
            </a:lvl1pPr>
          </a:lstStyle>
          <a:p>
            <a:pPr>
              <a:defRPr/>
            </a:pPr>
            <a:r>
              <a:rPr lang="de-DE" dirty="0" err="1"/>
              <a:t>What</a:t>
            </a:r>
            <a:r>
              <a:rPr lang="de-DE" dirty="0"/>
              <a:t> </a:t>
            </a:r>
            <a:r>
              <a:rPr lang="de-DE" dirty="0" err="1"/>
              <a:t>is</a:t>
            </a:r>
            <a:r>
              <a:rPr lang="de-DE" dirty="0"/>
              <a:t> </a:t>
            </a:r>
            <a:r>
              <a:rPr lang="en-GB" dirty="0"/>
              <a:t>“</a:t>
            </a:r>
            <a:r>
              <a:rPr lang="de-DE" dirty="0"/>
              <a:t>IN:PROVE“</a:t>
            </a:r>
            <a:endParaRPr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B Template">
  <a:themeElements>
    <a:clrScheme name="DEB Farben">
      <a:dk1>
        <a:srgbClr val="101010"/>
      </a:dk1>
      <a:lt1>
        <a:sysClr val="window" lastClr="FFFFFF"/>
      </a:lt1>
      <a:dk2>
        <a:srgbClr val="101010"/>
      </a:dk2>
      <a:lt2>
        <a:srgbClr val="F3F3F3"/>
      </a:lt2>
      <a:accent1>
        <a:srgbClr val="D70826"/>
      </a:accent1>
      <a:accent2>
        <a:srgbClr val="FBB900"/>
      </a:accent2>
      <a:accent3>
        <a:srgbClr val="101010"/>
      </a:accent3>
      <a:accent4>
        <a:srgbClr val="57595B"/>
      </a:accent4>
      <a:accent5>
        <a:srgbClr val="DEDEDE"/>
      </a:accent5>
      <a:accent6>
        <a:srgbClr val="808080"/>
      </a:accent6>
      <a:hlink>
        <a:srgbClr val="D70826"/>
      </a:hlink>
      <a:folHlink>
        <a:srgbClr val="57595B"/>
      </a:folHlink>
    </a:clrScheme>
    <a:fontScheme name="DEB Schriften">
      <a:majorFont>
        <a:latin typeface="Tomorrow"/>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lIns="144000" tIns="144000" rIns="144000" bIns="144000" rtlCol="0" anchor="t"/>
      <a:lstStyle>
        <a:defPPr marL="216000" indent="-216000" algn="l">
          <a:spcAft>
            <a:spcPts val="300"/>
          </a:spcAft>
          <a:buClr>
            <a:schemeClr val="accent1"/>
          </a:buClr>
          <a:buFont typeface="Arial" panose="020B0604020202020204" pitchFamily="34" charset="0"/>
          <a:buChar char="•"/>
          <a:defRPr sz="1200" dirty="0" smtClean="0">
            <a:solidFill>
              <a:schemeClr val="tx1"/>
            </a:solidFill>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marL="216000" indent="-216000" algn="l">
          <a:spcAft>
            <a:spcPts val="300"/>
          </a:spcAft>
          <a:buClr>
            <a:schemeClr val="accent1"/>
          </a:buClr>
          <a:buFont typeface="Arial" panose="020B0604020202020204" pitchFamily="34" charset="0"/>
          <a:buChar char="•"/>
          <a:defRPr sz="1200" dirty="0" smtClean="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DEB Farben">
      <a:dk1>
        <a:srgbClr val="101010"/>
      </a:dk1>
      <a:lt1>
        <a:sysClr val="window" lastClr="FFFFFF"/>
      </a:lt1>
      <a:dk2>
        <a:srgbClr val="101010"/>
      </a:dk2>
      <a:lt2>
        <a:srgbClr val="F3F3F3"/>
      </a:lt2>
      <a:accent1>
        <a:srgbClr val="D70826"/>
      </a:accent1>
      <a:accent2>
        <a:srgbClr val="FBB900"/>
      </a:accent2>
      <a:accent3>
        <a:srgbClr val="101010"/>
      </a:accent3>
      <a:accent4>
        <a:srgbClr val="57595B"/>
      </a:accent4>
      <a:accent5>
        <a:srgbClr val="DEDEDE"/>
      </a:accent5>
      <a:accent6>
        <a:srgbClr val="808080"/>
      </a:accent6>
      <a:hlink>
        <a:srgbClr val="D70826"/>
      </a:hlink>
      <a:folHlink>
        <a:srgbClr val="57595B"/>
      </a:folHlink>
    </a:clrScheme>
    <a:fontScheme name="DEB Schriften">
      <a:majorFont>
        <a:latin typeface="Tomorrow"/>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a:themeElements>
    <a:clrScheme name="DEB Farben">
      <a:dk1>
        <a:srgbClr val="101010"/>
      </a:dk1>
      <a:lt1>
        <a:sysClr val="window" lastClr="FFFFFF"/>
      </a:lt1>
      <a:dk2>
        <a:srgbClr val="101010"/>
      </a:dk2>
      <a:lt2>
        <a:srgbClr val="F3F3F3"/>
      </a:lt2>
      <a:accent1>
        <a:srgbClr val="D70826"/>
      </a:accent1>
      <a:accent2>
        <a:srgbClr val="FBB900"/>
      </a:accent2>
      <a:accent3>
        <a:srgbClr val="101010"/>
      </a:accent3>
      <a:accent4>
        <a:srgbClr val="57595B"/>
      </a:accent4>
      <a:accent5>
        <a:srgbClr val="DEDEDE"/>
      </a:accent5>
      <a:accent6>
        <a:srgbClr val="808080"/>
      </a:accent6>
      <a:hlink>
        <a:srgbClr val="D70826"/>
      </a:hlink>
      <a:folHlink>
        <a:srgbClr val="57595B"/>
      </a:folHlink>
    </a:clrScheme>
    <a:fontScheme name="DEB Schriften">
      <a:majorFont>
        <a:latin typeface="Tomorrow"/>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fNr xmlns="09f2d918-0e3a-466c-9f38-aa4613b31858">48346</RefNr>
    <Kontakt_x0020_E-Mail xmlns="09f2d918-0e3a-466c-9f38-aa4613b31858">nicholas.rausch@deb-online.de</Kontakt_x0020_E-Mail>
    <_x00c4_nderungsdatum xmlns="09f2d918-0e3a-466c-9f38-aa4613b31858" xsi:nil="true"/>
    <Kontaktname xmlns="09f2d918-0e3a-466c-9f38-aa4613b31858">Nicholas Rausch</Kontaktname>
    <TaxCatchAll xmlns="49fdd0f7-b5e6-4db2-af4b-ed23e4d5c043" xsi:nil="true"/>
    <AuftragsID xmlns="09f2d918-0e3a-466c-9f38-aa4613b31858">13495bc5-26ce-ee11-9079-000d3aba3d29</AuftragsID>
    <lcf76f155ced4ddcb4097134ff3c332f xmlns="09f2d918-0e3a-466c-9f38-aa4613b31858">
      <Terms xmlns="http://schemas.microsoft.com/office/infopath/2007/PartnerControls"/>
    </lcf76f155ced4ddcb4097134ff3c332f>
    <Datum xmlns="09f2d918-0e3a-466c-9f38-aa4613b3185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CAD236A75FEEE4D89C8DDCC17F2BFE1" ma:contentTypeVersion="17" ma:contentTypeDescription="Ein neues Dokument erstellen." ma:contentTypeScope="" ma:versionID="7b863ceb8471cd88f8d047e84513445d">
  <xsd:schema xmlns:xsd="http://www.w3.org/2001/XMLSchema" xmlns:xs="http://www.w3.org/2001/XMLSchema" xmlns:p="http://schemas.microsoft.com/office/2006/metadata/properties" xmlns:ns2="09f2d918-0e3a-466c-9f38-aa4613b31858" xmlns:ns3="49fdd0f7-b5e6-4db2-af4b-ed23e4d5c043" targetNamespace="http://schemas.microsoft.com/office/2006/metadata/properties" ma:root="true" ma:fieldsID="6f2603210660e7546d2f07f0d2720e24" ns2:_="" ns3:_="">
    <xsd:import namespace="09f2d918-0e3a-466c-9f38-aa4613b31858"/>
    <xsd:import namespace="49fdd0f7-b5e6-4db2-af4b-ed23e4d5c043"/>
    <xsd:element name="properties">
      <xsd:complexType>
        <xsd:sequence>
          <xsd:element name="documentManagement">
            <xsd:complexType>
              <xsd:all>
                <xsd:element ref="ns2:Kontaktname" minOccurs="0"/>
                <xsd:element ref="ns2:AuftragsID" minOccurs="0"/>
                <xsd:element ref="ns2:RefNr" minOccurs="0"/>
                <xsd:element ref="ns2:Kontakt_x0020_E-Mail" minOccurs="0"/>
                <xsd:element ref="ns2:MediaServiceMetadata" minOccurs="0"/>
                <xsd:element ref="ns2:MediaServiceFastMetadata"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_x00c4_nderungsdatum" minOccurs="0"/>
                <xsd:element ref="ns2:Datum"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f2d918-0e3a-466c-9f38-aa4613b31858" elementFormDefault="qualified">
    <xsd:import namespace="http://schemas.microsoft.com/office/2006/documentManagement/types"/>
    <xsd:import namespace="http://schemas.microsoft.com/office/infopath/2007/PartnerControls"/>
    <xsd:element name="Kontaktname" ma:index="8" nillable="true" ma:displayName="Kontaktname" ma:default="" ma:internalName="Kontaktname" ma:readOnly="false">
      <xsd:simpleType>
        <xsd:restriction base="dms:Text">
          <xsd:maxLength value="255"/>
        </xsd:restriction>
      </xsd:simpleType>
    </xsd:element>
    <xsd:element name="AuftragsID" ma:index="9" nillable="true" ma:displayName="AuftragsID" ma:default="" ma:internalName="AuftragsID" ma:readOnly="false">
      <xsd:simpleType>
        <xsd:restriction base="dms:Text">
          <xsd:maxLength value="255"/>
        </xsd:restriction>
      </xsd:simpleType>
    </xsd:element>
    <xsd:element name="RefNr" ma:index="10" nillable="true" ma:displayName="RefNr" ma:format="Dropdown" ma:internalName="RefNr" ma:percentage="FALSE">
      <xsd:simpleType>
        <xsd:restriction base="dms:Number"/>
      </xsd:simpleType>
    </xsd:element>
    <xsd:element name="Kontakt_x0020_E-Mail" ma:index="11" nillable="true" ma:displayName="Kontakt E-Mail" ma:default="" ma:internalName="Kontakt_x0020_E_x002d_Mail">
      <xsd:simpleType>
        <xsd:restriction base="dms:Text">
          <xsd:maxLength value="255"/>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ObjectDetectorVersions" ma:index="1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descriptio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528c2ea2-57a0-4bd9-92b2-10031419a81d"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_x00c4_nderungsdatum" ma:index="26" nillable="true" ma:displayName="Änderungsdatum" ma:format="DateTime" ma:internalName="_x00c4_nderungsdatum">
      <xsd:simpleType>
        <xsd:restriction base="dms:DateTime"/>
      </xsd:simpleType>
    </xsd:element>
    <xsd:element name="Datum" ma:index="27" nillable="true" ma:displayName="Datum" ma:format="DateTime" ma:internalName="Datum">
      <xsd:simpleType>
        <xsd:restriction base="dms:DateTime"/>
      </xsd:simpleType>
    </xsd:element>
    <xsd:element name="MediaServiceLocation" ma:index="28"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fdd0f7-b5e6-4db2-af4b-ed23e4d5c043"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e8d51961-0080-464c-bfa8-a9a50a62e845}" ma:internalName="TaxCatchAll" ma:showField="CatchAllData" ma:web="49fdd0f7-b5e6-4db2-af4b-ed23e4d5c043">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CA7FF4-7881-489F-90F1-37FD581F8F8F}">
  <ds:schemaRefs>
    <ds:schemaRef ds:uri="http://purl.org/dc/terms/"/>
    <ds:schemaRef ds:uri="49fdd0f7-b5e6-4db2-af4b-ed23e4d5c043"/>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09f2d918-0e3a-466c-9f38-aa4613b31858"/>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B3CB804-EBF7-4B2F-A557-583DDF304A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f2d918-0e3a-466c-9f38-aa4613b31858"/>
    <ds:schemaRef ds:uri="49fdd0f7-b5e6-4db2-af4b-ed23e4d5c0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D2E664F-344F-4543-9302-A7733E747F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TotalTime>
  <Words>2612</Words>
  <Application>Microsoft Office PowerPoint</Application>
  <PresentationFormat>Widescreen</PresentationFormat>
  <Paragraphs>282</Paragraphs>
  <Slides>52</Slides>
  <Notes>11</Notes>
  <HiddenSlides>0</HiddenSlides>
  <MMClips>3</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4" baseType="lpstr">
      <vt:lpstr>Aptos</vt:lpstr>
      <vt:lpstr>Arial</vt:lpstr>
      <vt:lpstr>Calibri</vt:lpstr>
      <vt:lpstr>Cambria</vt:lpstr>
      <vt:lpstr>Courier New</vt:lpstr>
      <vt:lpstr>Montserrat</vt:lpstr>
      <vt:lpstr>Montserrat Bold</vt:lpstr>
      <vt:lpstr>Segoe UI Web (West European)</vt:lpstr>
      <vt:lpstr>Tomorrow</vt:lpstr>
      <vt:lpstr>TT Rounds Condensed</vt:lpstr>
      <vt:lpstr>DEB Template</vt:lpstr>
      <vt:lpstr>think-cell Folie</vt:lpstr>
      <vt:lpstr>Germany has a Vision, and it is not just lip service</vt:lpstr>
      <vt:lpstr>First things first: the focus is always on “The Human Being” – we live athlete-centered coaching </vt:lpstr>
      <vt:lpstr>Overview</vt:lpstr>
      <vt:lpstr>What we do</vt:lpstr>
      <vt:lpstr>We use the “5 Star Program“ to influence the infrastructure and the training Volume And Women's Hockey</vt:lpstr>
      <vt:lpstr>Germany-wide uniform training days and club support (coach the Coach) by state and national team coaches </vt:lpstr>
      <vt:lpstr>Scientific support: IN:Prove, dual Task-costs, video tracking with simple video data, The future of ice sports, etc.</vt:lpstr>
      <vt:lpstr>Exkurs – IN:PROVE</vt:lpstr>
      <vt:lpstr>PowerPoint Presentation</vt:lpstr>
      <vt:lpstr>In:prove Diagnostics based on  Ulléns Expertise-Model</vt:lpstr>
      <vt:lpstr>In:prove Diagnostics based on  Ulléns Expertise-Model</vt:lpstr>
      <vt:lpstr>PowerPoint Presentation</vt:lpstr>
      <vt:lpstr>Formulation of the Decision trees – DEB79 </vt:lpstr>
      <vt:lpstr>Outcomes</vt:lpstr>
      <vt:lpstr>Genetic aspects using the example of strength/speed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Completely digital Training Framework (RTK) with instructional videos</vt:lpstr>
      <vt:lpstr>Cooperation with the “Zeitakademie“</vt:lpstr>
      <vt:lpstr>“Coach the Coach“ Podcast</vt:lpstr>
      <vt:lpstr>Restructuring of trainer education: competence-oriented teaching and testing – ALSO REALLY IMPORTANT: REFEREE EDUCATION</vt:lpstr>
      <vt:lpstr>Testing: from the state squad to the Olympic squad - collection of objective and subjective data</vt:lpstr>
      <vt:lpstr>Making Rules to Help young Players to establish themselves in professional Hockey</vt:lpstr>
      <vt:lpstr>Number of players with their respective nationality (DEL)</vt:lpstr>
      <vt:lpstr>Trend of U23 Players on the game roster</vt:lpstr>
      <vt:lpstr>What we will do in the near future</vt:lpstr>
      <vt:lpstr>VR for Performance and Rehabilitation</vt:lpstr>
      <vt:lpstr>Trial balloon for league classification according to biological age (Bio Banding)</vt:lpstr>
      <vt:lpstr>Even more club support: “Coach the Coach”</vt:lpstr>
      <vt:lpstr>Where we want to go</vt:lpstr>
      <vt:lpstr>Better KPIs for talent identification</vt:lpstr>
      <vt:lpstr>To have so many talents (whatever that means) that "Bio Banding" works throughout Germany</vt:lpstr>
      <vt:lpstr>To be among the world's best in the long term</vt:lpstr>
      <vt:lpstr>Questions that arise</vt:lpstr>
      <vt:lpstr>What we stand for</vt:lpstr>
      <vt:lpstr>PowerPoint Presentation</vt:lpstr>
      <vt:lpstr>Literatur</vt:lpstr>
      <vt:lpstr>Literatur</vt:lpstr>
      <vt:lpstr>Literatur</vt:lpstr>
      <vt:lpstr>Literatur</vt:lpstr>
      <vt:lpstr>Literatur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DEB PowerPoint Template</dc:title>
  <dc:creator>Sophia Rybing | i-pointing</dc:creator>
  <cp:lastModifiedBy>Szymon Szemberg E.H.C.</cp:lastModifiedBy>
  <cp:revision>12</cp:revision>
  <dcterms:created xsi:type="dcterms:W3CDTF">2024-05-21T09:49:32Z</dcterms:created>
  <dcterms:modified xsi:type="dcterms:W3CDTF">2024-09-26T08:15:53Z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0x010100BCAD236A75FEEE4D89C8DDCC17F2BFE1</vt:lpwstr>
  </property>
  <property fmtid="{D5CDD505-2E9C-101B-9397-08002B2CF9AE}" pid="3" name="MediaServiceImageTags">
    <vt:lpwstr/>
  </property>
</Properties>
</file>