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15"/>
    <p:restoredTop sz="94684"/>
  </p:normalViewPr>
  <p:slideViewPr>
    <p:cSldViewPr snapToGrid="0">
      <p:cViewPr varScale="1">
        <p:scale>
          <a:sx n="50" d="100"/>
          <a:sy n="50" d="100"/>
        </p:scale>
        <p:origin x="168" y="1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DE4B6-4E98-8852-DD54-8228726EC1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6FAC6C-CDEE-E013-4B1F-1493D697B9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05900-B5A0-BC61-2C0F-3E4DDFEDE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847E-58FD-1645-B151-EBFD492B3CDA}" type="datetimeFigureOut">
              <a:rPr lang="en-CH" smtClean="0"/>
              <a:t>19.10.24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85242-2655-ED69-1643-675D678A5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C9402-AB89-0783-075E-C2A19106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BD58B-CCB9-DA43-AE85-1E45F5207E8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92613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2B95C-85C5-AEBE-AA20-B537A0BF3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327EE-73F4-DB92-760C-646DB22CE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F9C19-BAA3-8F27-4A92-049630F03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847E-58FD-1645-B151-EBFD492B3CDA}" type="datetimeFigureOut">
              <a:rPr lang="en-CH" smtClean="0"/>
              <a:t>19.10.24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9FCF8-78AD-0447-0E25-0B87127C8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01A0F-529A-A03D-58BF-63E6939C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BD58B-CCB9-DA43-AE85-1E45F5207E8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9075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85AB77-36CA-59E9-29D0-D147EEF386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523B6F-1897-60E1-5803-FFF8C27C65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0605A-9575-33AE-DC91-E85EE1536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847E-58FD-1645-B151-EBFD492B3CDA}" type="datetimeFigureOut">
              <a:rPr lang="en-CH" smtClean="0"/>
              <a:t>19.10.24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AD0C6-A80E-F4BD-6A41-9F4A786A6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A742E-4F06-DE9A-59D8-27619CBCE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BD58B-CCB9-DA43-AE85-1E45F5207E8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48636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6E1F1-F2ED-B400-15D2-84C51D588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B9EE8-97A9-4382-C240-3D5A54B69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611D3E-0AB8-3F89-160A-22D68E387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847E-58FD-1645-B151-EBFD492B3CDA}" type="datetimeFigureOut">
              <a:rPr lang="en-CH" smtClean="0"/>
              <a:t>19.10.24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DB675-C7A0-C1C6-D8DA-340A919EE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A69C2-6895-B905-CAF2-810D93D54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BD58B-CCB9-DA43-AE85-1E45F5207E8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09052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1D1A3-FB6B-24A1-AAD4-12224F6D0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F48C4E-23A2-F49E-57FB-B6389774C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B0F1A-1E7B-8D4C-D9B3-92F7D9C52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847E-58FD-1645-B151-EBFD492B3CDA}" type="datetimeFigureOut">
              <a:rPr lang="en-CH" smtClean="0"/>
              <a:t>19.10.24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2B976-EE22-22D2-7A1F-9E104F19C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EDCCE-BF8E-CF20-1917-5884CF441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BD58B-CCB9-DA43-AE85-1E45F5207E8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7963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61342-6F76-0CC7-8592-2BFA658AE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0FAD0-52C0-4AC3-D562-FA9B039885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6682BF-C147-1470-7488-6D7E09DFA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422A55-9894-AD4C-5334-F8FBF491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847E-58FD-1645-B151-EBFD492B3CDA}" type="datetimeFigureOut">
              <a:rPr lang="en-CH" smtClean="0"/>
              <a:t>19.10.24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C01BBD-D1D9-7CAD-4254-ABACBDFD4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E3B76E-6CCC-ECA1-35C5-4D82C7812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BD58B-CCB9-DA43-AE85-1E45F5207E8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33437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9BD58-A23C-7A1B-753A-6C6BC2ED0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15FF0-4330-BC94-BC56-B0D491189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CF3528-7BAE-0FA2-E0D0-82D4782FA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0984F9-88CB-9A22-F40E-C86DA6E2D9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61E015-A0BE-9361-7601-C88C606664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0FB077-E6A6-FF58-A326-E7543E78A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847E-58FD-1645-B151-EBFD492B3CDA}" type="datetimeFigureOut">
              <a:rPr lang="en-CH" smtClean="0"/>
              <a:t>19.10.24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ADCD82-E73E-8B42-DF8D-DD259618F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0CA21F-8BD3-A626-3EF9-E52205688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BD58B-CCB9-DA43-AE85-1E45F5207E8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35643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16A76-29EC-2484-42CD-11F20E88F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6236E5-15DC-066D-292F-74EA582F9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847E-58FD-1645-B151-EBFD492B3CDA}" type="datetimeFigureOut">
              <a:rPr lang="en-CH" smtClean="0"/>
              <a:t>19.10.24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7E4C3-A3AB-919F-1CBE-4B84E3042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8EA310-8AE8-ED08-638D-13B5196F1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BD58B-CCB9-DA43-AE85-1E45F5207E8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3952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2363D8-37EF-6F31-9235-C5F5A3CE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847E-58FD-1645-B151-EBFD492B3CDA}" type="datetimeFigureOut">
              <a:rPr lang="en-CH" smtClean="0"/>
              <a:t>19.10.24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5F2833-64F1-F41E-87FF-0A7AE0728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E00EA-603E-5429-59E2-CF86A9896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BD58B-CCB9-DA43-AE85-1E45F5207E8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85453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D126A-A3AD-98B7-ACA1-5DFA3BC47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0A74C-0083-C38A-587C-08F7262CC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D16483-6676-C95F-E486-BE0672A517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5159AD-C49C-2145-76F4-EF614F4A7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847E-58FD-1645-B151-EBFD492B3CDA}" type="datetimeFigureOut">
              <a:rPr lang="en-CH" smtClean="0"/>
              <a:t>19.10.24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87DE2-736F-54C2-941E-4A4A2845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AA8953-1A68-924D-9547-61BCAB271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BD58B-CCB9-DA43-AE85-1E45F5207E8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59848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AD0C6-15CC-F58C-75F3-6453BFE31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BC6D16-A7BE-1DF9-F070-7B73661892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DA9269-2C0F-6410-8941-BF9A246AC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25207A-1E83-A1DD-4C64-40A512807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847E-58FD-1645-B151-EBFD492B3CDA}" type="datetimeFigureOut">
              <a:rPr lang="en-CH" smtClean="0"/>
              <a:t>19.10.24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00532-7EC5-34CB-018E-93403083C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3E1CD0-B5A5-9ECB-9A66-49DD88CE8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BD58B-CCB9-DA43-AE85-1E45F5207E8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92637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4C6D1C-E700-009A-80C6-EA6A26F99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4EAF3-0FFC-C4EE-9353-A1AD697D2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CFD65-A25E-D529-0FA8-FBC39058A8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30847E-58FD-1645-B151-EBFD492B3CDA}" type="datetimeFigureOut">
              <a:rPr lang="en-CH" smtClean="0"/>
              <a:t>19.10.24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91682-6256-5511-37B8-CBE632BD4E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E6985-B62B-DAA7-1000-E3476E6488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1BD58B-CCB9-DA43-AE85-1E45F5207E8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411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in a stadium&#10;&#10;Description automatically generated">
            <a:extLst>
              <a:ext uri="{FF2B5EF4-FFF2-40B4-BE49-F238E27FC236}">
                <a16:creationId xmlns:a16="http://schemas.microsoft.com/office/drawing/2014/main" id="{748E0990-3250-9AF1-0CBB-5237CC5816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41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BD0F25-A757-D4CB-9D15-7F9FBDE61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stadium&#10;&#10;Description automatically generated">
            <a:extLst>
              <a:ext uri="{FF2B5EF4-FFF2-40B4-BE49-F238E27FC236}">
                <a16:creationId xmlns:a16="http://schemas.microsoft.com/office/drawing/2014/main" id="{004C5ECE-80F0-CD30-9B82-02ABB15D8F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73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62477A-9E15-927C-E559-754CF6BD5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rowd of people in a stadium&#10;&#10;Description automatically generated">
            <a:extLst>
              <a:ext uri="{FF2B5EF4-FFF2-40B4-BE49-F238E27FC236}">
                <a16:creationId xmlns:a16="http://schemas.microsoft.com/office/drawing/2014/main" id="{FA90837F-16CD-C2EF-7F99-2B21C08CE4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9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C29BA8-37B1-6583-250A-DCC853981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owl of nachos with toppings and green onions&#10;&#10;Description automatically generated">
            <a:extLst>
              <a:ext uri="{FF2B5EF4-FFF2-40B4-BE49-F238E27FC236}">
                <a16:creationId xmlns:a16="http://schemas.microsoft.com/office/drawing/2014/main" id="{23CFCBFE-0343-EBDC-F8EE-57645FEC82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35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F0CC24-C1E3-8480-E9B9-1C94EB64A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B28AAC3A-DF8C-309B-9F34-347FFE2D2B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55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BF4CEF-14CE-8899-FFA7-D26A0122F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9ED8B62C-2261-24A0-931A-66773C3A9A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76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43388A-277F-EA06-36E6-0B661B566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social media page&#10;&#10;Description automatically generated">
            <a:extLst>
              <a:ext uri="{FF2B5EF4-FFF2-40B4-BE49-F238E27FC236}">
                <a16:creationId xmlns:a16="http://schemas.microsoft.com/office/drawing/2014/main" id="{09CDC6F9-B366-C04B-A5AB-49EE3ED1A3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89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5DBB72-EECA-44CC-FEDB-9A5DD6584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rge crowd of people in a stadium&#10;&#10;Description automatically generated">
            <a:extLst>
              <a:ext uri="{FF2B5EF4-FFF2-40B4-BE49-F238E27FC236}">
                <a16:creationId xmlns:a16="http://schemas.microsoft.com/office/drawing/2014/main" id="{62F28FD3-D55A-7D45-B7AD-EF96C33E9E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10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6F86BA-F724-5C90-96C6-AA09A0D6A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rowd of people in a stadium&#10;&#10;Description automatically generated">
            <a:extLst>
              <a:ext uri="{FF2B5EF4-FFF2-40B4-BE49-F238E27FC236}">
                <a16:creationId xmlns:a16="http://schemas.microsoft.com/office/drawing/2014/main" id="{3E0027AD-1BE4-65FB-51B6-548F297EF2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98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A9B5DA-993E-9B7C-9742-1CEF028A3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BDB81627-D332-E189-3B7B-92C79CCE50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25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1C668A-2B06-EFD8-4275-839C4DD72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1658CFF1-9A23-227C-FB29-5378282D7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8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rowd of people in a stadium&#10;&#10;Description automatically generated">
            <a:extLst>
              <a:ext uri="{FF2B5EF4-FFF2-40B4-BE49-F238E27FC236}">
                <a16:creationId xmlns:a16="http://schemas.microsoft.com/office/drawing/2014/main" id="{C80E487E-DA06-F2F0-6EF6-CCF4ECAA1B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74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CF4C21-B87D-F6DC-9C30-46865F852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 shot of a sports arena&#10;&#10;Description automatically generated">
            <a:extLst>
              <a:ext uri="{FF2B5EF4-FFF2-40B4-BE49-F238E27FC236}">
                <a16:creationId xmlns:a16="http://schemas.microsoft.com/office/drawing/2014/main" id="{85D65168-2A0F-729B-CF41-29989F84DA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53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E1AD6C-0B71-B72A-9B6D-15443396F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in a stadium&#10;&#10;Description automatically generated">
            <a:extLst>
              <a:ext uri="{FF2B5EF4-FFF2-40B4-BE49-F238E27FC236}">
                <a16:creationId xmlns:a16="http://schemas.microsoft.com/office/drawing/2014/main" id="{35BC9465-9873-A668-6F72-4DF9BE8C11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39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114096-51E9-0265-CBC0-834BAB4CA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holding a plate of food&#10;&#10;Description automatically generated">
            <a:extLst>
              <a:ext uri="{FF2B5EF4-FFF2-40B4-BE49-F238E27FC236}">
                <a16:creationId xmlns:a16="http://schemas.microsoft.com/office/drawing/2014/main" id="{A76372D5-47E7-67B5-4BE7-7B252B169E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93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6DD4CF-105F-3072-7CC7-4580719A8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 shot of a stadium&#10;&#10;Description automatically generated">
            <a:extLst>
              <a:ext uri="{FF2B5EF4-FFF2-40B4-BE49-F238E27FC236}">
                <a16:creationId xmlns:a16="http://schemas.microsoft.com/office/drawing/2014/main" id="{63F1BCD1-C1CD-171D-969E-3DDEA77A0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822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853707-E2B7-6AF7-6209-F00428A37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rowd of people in a stadium&#10;&#10;Description automatically generated">
            <a:extLst>
              <a:ext uri="{FF2B5EF4-FFF2-40B4-BE49-F238E27FC236}">
                <a16:creationId xmlns:a16="http://schemas.microsoft.com/office/drawing/2014/main" id="{FC1C82C7-F703-029B-AFED-B501CD8B70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76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36BAF5-DB8A-F974-E127-4689A247E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in a green jacket in a stadium&#10;&#10;Description automatically generated">
            <a:extLst>
              <a:ext uri="{FF2B5EF4-FFF2-40B4-BE49-F238E27FC236}">
                <a16:creationId xmlns:a16="http://schemas.microsoft.com/office/drawing/2014/main" id="{360521BA-BAF8-2784-7781-193E168259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EF3F90-C5CE-937E-308C-6F55A181D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holding flags&#10;&#10;Description automatically generated">
            <a:extLst>
              <a:ext uri="{FF2B5EF4-FFF2-40B4-BE49-F238E27FC236}">
                <a16:creationId xmlns:a16="http://schemas.microsoft.com/office/drawing/2014/main" id="{4F3BAB38-55AB-10B7-5072-C8BE0474FC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51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1E8825-0121-791A-5288-0E63489B7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in a suit holding a paper and speaking into a microphone&#10;&#10;Description automatically generated">
            <a:extLst>
              <a:ext uri="{FF2B5EF4-FFF2-40B4-BE49-F238E27FC236}">
                <a16:creationId xmlns:a16="http://schemas.microsoft.com/office/drawing/2014/main" id="{6F49B93A-0720-29C2-CB65-E0FDFC01F0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896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094D59-C184-121F-203E-A0718B2F0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stadium&#10;&#10;Description automatically generated">
            <a:extLst>
              <a:ext uri="{FF2B5EF4-FFF2-40B4-BE49-F238E27FC236}">
                <a16:creationId xmlns:a16="http://schemas.microsoft.com/office/drawing/2014/main" id="{DFEF21B3-3828-0604-3FBF-15694545D1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52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E0D627-1FAE-3F09-5893-CB080B8DD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 shot of a stadium&#10;&#10;Description automatically generated">
            <a:extLst>
              <a:ext uri="{FF2B5EF4-FFF2-40B4-BE49-F238E27FC236}">
                <a16:creationId xmlns:a16="http://schemas.microsoft.com/office/drawing/2014/main" id="{8222A09B-FAFD-632B-3288-EBDAFDBEAF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85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306A26-47CF-2DB2-5BA4-2EAF17998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on a hockey rink&#10;&#10;Description automatically generated">
            <a:extLst>
              <a:ext uri="{FF2B5EF4-FFF2-40B4-BE49-F238E27FC236}">
                <a16:creationId xmlns:a16="http://schemas.microsoft.com/office/drawing/2014/main" id="{8EC5BB7F-B987-7427-639D-0A09F94D03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65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55D95E-891B-A5C3-EF69-C1A8E309F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hockey game&#10;&#10;Description automatically generated">
            <a:extLst>
              <a:ext uri="{FF2B5EF4-FFF2-40B4-BE49-F238E27FC236}">
                <a16:creationId xmlns:a16="http://schemas.microsoft.com/office/drawing/2014/main" id="{F037B43D-4E30-FDE4-2ADC-CCCB0BCD34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821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F34605-D958-B0DF-B5F4-D337A1F1C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stadium raising their hands&#10;&#10;Description automatically generated">
            <a:extLst>
              <a:ext uri="{FF2B5EF4-FFF2-40B4-BE49-F238E27FC236}">
                <a16:creationId xmlns:a16="http://schemas.microsoft.com/office/drawing/2014/main" id="{C4BE43C2-C935-6E06-8F28-A85D92D885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72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4DF576-43C2-7203-3ACD-4410615C7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stadium&#10;&#10;Description automatically generated">
            <a:extLst>
              <a:ext uri="{FF2B5EF4-FFF2-40B4-BE49-F238E27FC236}">
                <a16:creationId xmlns:a16="http://schemas.microsoft.com/office/drawing/2014/main" id="{A93BF6C0-A0D0-8523-1B84-476F62097C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382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8F19A9-EA9E-96F4-CD16-BC4C5CC96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sports team&#10;&#10;Description automatically generated">
            <a:extLst>
              <a:ext uri="{FF2B5EF4-FFF2-40B4-BE49-F238E27FC236}">
                <a16:creationId xmlns:a16="http://schemas.microsoft.com/office/drawing/2014/main" id="{10D3D38C-5373-BBDE-2ABB-11849388A0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809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C3A597-89C9-7CF3-FEE9-8B948E435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ockey arena with a sign&#10;&#10;Description automatically generated">
            <a:extLst>
              <a:ext uri="{FF2B5EF4-FFF2-40B4-BE49-F238E27FC236}">
                <a16:creationId xmlns:a16="http://schemas.microsoft.com/office/drawing/2014/main" id="{F5425273-8060-02A7-AAF3-82B14BBD26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604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AF8F08-1BA8-D5CA-88C6-5AF0B1CF0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logos on a white background&#10;&#10;Description automatically generated">
            <a:extLst>
              <a:ext uri="{FF2B5EF4-FFF2-40B4-BE49-F238E27FC236}">
                <a16:creationId xmlns:a16="http://schemas.microsoft.com/office/drawing/2014/main" id="{D6EB8B02-C52D-FD88-7B7F-CCB5553E4A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951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F0A690-BF67-E0C7-2ADB-14342489C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relationships with colorful circles&#10;&#10;Description automatically generated">
            <a:extLst>
              <a:ext uri="{FF2B5EF4-FFF2-40B4-BE49-F238E27FC236}">
                <a16:creationId xmlns:a16="http://schemas.microsoft.com/office/drawing/2014/main" id="{DADBED33-95C5-7544-4922-2196E48E01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02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1AC721-6E50-C913-79D9-05A8EC222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rowd of people watching a hockey game&#10;&#10;Description automatically generated">
            <a:extLst>
              <a:ext uri="{FF2B5EF4-FFF2-40B4-BE49-F238E27FC236}">
                <a16:creationId xmlns:a16="http://schemas.microsoft.com/office/drawing/2014/main" id="{4A200232-8F15-F192-CCE1-64416A015C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668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16C8A2-819F-C954-3216-22ADC95DD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hild standing in front of a crowd&#10;&#10;Description automatically generated">
            <a:extLst>
              <a:ext uri="{FF2B5EF4-FFF2-40B4-BE49-F238E27FC236}">
                <a16:creationId xmlns:a16="http://schemas.microsoft.com/office/drawing/2014/main" id="{0CC0C74F-897B-FD30-E837-4E01AA2174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314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FFF2A1-3796-2197-76F2-C4AB0C57A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sports arena&#10;&#10;Description automatically generated">
            <a:extLst>
              <a:ext uri="{FF2B5EF4-FFF2-40B4-BE49-F238E27FC236}">
                <a16:creationId xmlns:a16="http://schemas.microsoft.com/office/drawing/2014/main" id="{69AE6C0B-B534-4008-BB5E-2D3B8AA333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24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0AF97B-4993-13BB-577A-F23509B4C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tadium with a sign&#10;&#10;Description automatically generated with medium confidence">
            <a:extLst>
              <a:ext uri="{FF2B5EF4-FFF2-40B4-BE49-F238E27FC236}">
                <a16:creationId xmlns:a16="http://schemas.microsoft.com/office/drawing/2014/main" id="{709CE757-939F-91C4-392E-1E8C1A76A3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373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3C0A8B-44B5-D2D8-0B63-3885BBE1F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ockey game with a crowd of people&#10;&#10;Description automatically generated">
            <a:extLst>
              <a:ext uri="{FF2B5EF4-FFF2-40B4-BE49-F238E27FC236}">
                <a16:creationId xmlns:a16="http://schemas.microsoft.com/office/drawing/2014/main" id="{C4417A74-FA34-D420-D11C-E516949755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861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D41EE3-8F15-6CAF-8190-B4EEC7E9F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hockey players on ice&#10;&#10;Description automatically generated">
            <a:extLst>
              <a:ext uri="{FF2B5EF4-FFF2-40B4-BE49-F238E27FC236}">
                <a16:creationId xmlns:a16="http://schemas.microsoft.com/office/drawing/2014/main" id="{600B3D37-02E1-3339-E480-7E66C58A1C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583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197AD0-3E80-3EB1-F3B0-2391053BE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rowd of people in a stadium&#10;&#10;Description automatically generated">
            <a:extLst>
              <a:ext uri="{FF2B5EF4-FFF2-40B4-BE49-F238E27FC236}">
                <a16:creationId xmlns:a16="http://schemas.microsoft.com/office/drawing/2014/main" id="{B67F5DF2-8828-2674-9026-D22B525845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935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874219-CC9D-17EB-A1C2-591762FEC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game&#10;&#10;Description automatically generated">
            <a:extLst>
              <a:ext uri="{FF2B5EF4-FFF2-40B4-BE49-F238E27FC236}">
                <a16:creationId xmlns:a16="http://schemas.microsoft.com/office/drawing/2014/main" id="{E2AC28F3-4CEA-DF9D-7965-C8B11A4434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504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96734B-48CC-B790-E7F7-49A2D3C1C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rowd of people in a stadium&#10;&#10;Description automatically generated">
            <a:extLst>
              <a:ext uri="{FF2B5EF4-FFF2-40B4-BE49-F238E27FC236}">
                <a16:creationId xmlns:a16="http://schemas.microsoft.com/office/drawing/2014/main" id="{843BAD19-F9E3-605A-AE89-D42B53BB9E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29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8B8FD0-CFDC-BCDF-B38F-299B98079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sign with black text&#10;&#10;Description automatically generated">
            <a:extLst>
              <a:ext uri="{FF2B5EF4-FFF2-40B4-BE49-F238E27FC236}">
                <a16:creationId xmlns:a16="http://schemas.microsoft.com/office/drawing/2014/main" id="{6F3ACB7F-F4EA-317F-9D3D-7EFFFE8E5A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49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115369-92F2-8565-B941-D97EDDDB9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newspaper&#10;&#10;Description automatically generated">
            <a:extLst>
              <a:ext uri="{FF2B5EF4-FFF2-40B4-BE49-F238E27FC236}">
                <a16:creationId xmlns:a16="http://schemas.microsoft.com/office/drawing/2014/main" id="{FC100629-B457-6E05-E077-8FC98D16EA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82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C49611-7B86-1B6C-BFED-8FB3EEA4D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 shot of a stadium&#10;&#10;Description automatically generated">
            <a:extLst>
              <a:ext uri="{FF2B5EF4-FFF2-40B4-BE49-F238E27FC236}">
                <a16:creationId xmlns:a16="http://schemas.microsoft.com/office/drawing/2014/main" id="{1416B28A-D3C9-F114-3F30-0DC449F9D3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75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724528-32D2-CFEC-68B3-1FD2EA664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rowd of people in a stadium&#10;&#10;Description automatically generated">
            <a:extLst>
              <a:ext uri="{FF2B5EF4-FFF2-40B4-BE49-F238E27FC236}">
                <a16:creationId xmlns:a16="http://schemas.microsoft.com/office/drawing/2014/main" id="{A4FCB4FE-1A8F-7D53-5EF3-15FA605FF7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34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9AADE0-0CCA-92A7-7246-C23D967A8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watching a hockey game&#10;&#10;Description automatically generated">
            <a:extLst>
              <a:ext uri="{FF2B5EF4-FFF2-40B4-BE49-F238E27FC236}">
                <a16:creationId xmlns:a16="http://schemas.microsoft.com/office/drawing/2014/main" id="{A415A9D5-B9A2-C783-B82C-40EA5873DB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12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Macintosh PowerPoint</Application>
  <PresentationFormat>Widescreen</PresentationFormat>
  <Paragraphs>0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Sebastiano Mereu</dc:creator>
  <cp:lastModifiedBy>Sebastiano Mereu</cp:lastModifiedBy>
  <cp:revision>3</cp:revision>
  <dcterms:created xsi:type="dcterms:W3CDTF">2024-10-19T20:34:08Z</dcterms:created>
  <dcterms:modified xsi:type="dcterms:W3CDTF">2024-10-19T20:41:07Z</dcterms:modified>
</cp:coreProperties>
</file>