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82" r:id="rId5"/>
    <p:sldMasterId id="2147483715" r:id="rId6"/>
  </p:sldMasterIdLst>
  <p:notesMasterIdLst>
    <p:notesMasterId r:id="rId33"/>
  </p:notesMasterIdLst>
  <p:sldIdLst>
    <p:sldId id="261" r:id="rId7"/>
    <p:sldId id="3595" r:id="rId8"/>
    <p:sldId id="3599" r:id="rId9"/>
    <p:sldId id="262" r:id="rId10"/>
    <p:sldId id="3555" r:id="rId11"/>
    <p:sldId id="3596" r:id="rId12"/>
    <p:sldId id="3598" r:id="rId13"/>
    <p:sldId id="3482" r:id="rId14"/>
    <p:sldId id="2741" r:id="rId15"/>
    <p:sldId id="3495" r:id="rId16"/>
    <p:sldId id="1348" r:id="rId17"/>
    <p:sldId id="1341" r:id="rId18"/>
    <p:sldId id="3554" r:id="rId19"/>
    <p:sldId id="1397" r:id="rId20"/>
    <p:sldId id="714" r:id="rId21"/>
    <p:sldId id="3571" r:id="rId22"/>
    <p:sldId id="3557" r:id="rId23"/>
    <p:sldId id="3600" r:id="rId24"/>
    <p:sldId id="3603" r:id="rId25"/>
    <p:sldId id="3601" r:id="rId26"/>
    <p:sldId id="3592" r:id="rId27"/>
    <p:sldId id="3594" r:id="rId28"/>
    <p:sldId id="3602" r:id="rId29"/>
    <p:sldId id="3544" r:id="rId30"/>
    <p:sldId id="3550" r:id="rId31"/>
    <p:sldId id="3559" r:id="rId32"/>
  </p:sldIdLst>
  <p:sldSz cx="12192000" cy="6858000"/>
  <p:notesSz cx="6858000" cy="9144000"/>
  <p:embeddedFontLst>
    <p:embeddedFont>
      <p:font typeface="Flex 70" panose="00000500000000000000" pitchFamily="50" charset="0"/>
      <p:regular r:id="rId34"/>
      <p:italic r:id="rId35"/>
    </p:embeddedFont>
    <p:embeddedFont>
      <p:font typeface="Flex Display 100 Black" panose="00000A06000000000000" pitchFamily="50" charset="0"/>
      <p:bold r:id="rId36"/>
    </p:embeddedFont>
    <p:embeddedFont>
      <p:font typeface="Noto Sans" panose="020B0502040504020204" pitchFamily="34" charset="0"/>
      <p:regular r:id="rId37"/>
      <p:bold r:id="rId38"/>
      <p:italic r:id="rId39"/>
      <p:boldItalic r:id="rId40"/>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lrika Billme" initials="UB" lastIdx="1" clrIdx="0">
    <p:extLst>
      <p:ext uri="{19B8F6BF-5375-455C-9EA6-DF929625EA0E}">
        <p15:presenceInfo xmlns:p15="http://schemas.microsoft.com/office/powerpoint/2012/main" userId="S::ulrika.billme@swehockey.se::ae090d8c-3008-48b0-967c-4396118922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7B8882-E3BE-4D1C-B75C-91D70FD9D524}" v="41" dt="2024-10-10T11:15:34.730"/>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1" autoAdjust="0"/>
    <p:restoredTop sz="84788" autoAdjust="0"/>
  </p:normalViewPr>
  <p:slideViewPr>
    <p:cSldViewPr snapToGrid="0" snapToObjects="1">
      <p:cViewPr varScale="1">
        <p:scale>
          <a:sx n="64" d="100"/>
          <a:sy n="64" d="100"/>
        </p:scale>
        <p:origin x="864" y="2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6.fntdata"/><Relationship Id="rId21" Type="http://schemas.openxmlformats.org/officeDocument/2006/relationships/slide" Target="slides/slide15.xml"/><Relationship Id="rId34" Type="http://schemas.openxmlformats.org/officeDocument/2006/relationships/font" Target="fonts/font1.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3.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Lind" userId="8b09507f-f413-409b-b198-336493d46b39" providerId="ADAL" clId="{977B8882-E3BE-4D1C-B75C-91D70FD9D524}"/>
    <pc:docChg chg="undo custSel addSld delSld modSld sldOrd">
      <pc:chgData name="John Lind" userId="8b09507f-f413-409b-b198-336493d46b39" providerId="ADAL" clId="{977B8882-E3BE-4D1C-B75C-91D70FD9D524}" dt="2024-10-10T11:15:34.730" v="1578"/>
      <pc:docMkLst>
        <pc:docMk/>
      </pc:docMkLst>
      <pc:sldChg chg="modSp mod">
        <pc:chgData name="John Lind" userId="8b09507f-f413-409b-b198-336493d46b39" providerId="ADAL" clId="{977B8882-E3BE-4D1C-B75C-91D70FD9D524}" dt="2024-10-09T13:25:38.678" v="1572" actId="1076"/>
        <pc:sldMkLst>
          <pc:docMk/>
          <pc:sldMk cId="1909804335" sldId="261"/>
        </pc:sldMkLst>
        <pc:spChg chg="mod">
          <ac:chgData name="John Lind" userId="8b09507f-f413-409b-b198-336493d46b39" providerId="ADAL" clId="{977B8882-E3BE-4D1C-B75C-91D70FD9D524}" dt="2024-10-09T13:25:07.720" v="1566" actId="20577"/>
          <ac:spMkLst>
            <pc:docMk/>
            <pc:sldMk cId="1909804335" sldId="261"/>
            <ac:spMk id="2" creationId="{B5A97D67-5029-4643-A1A2-7D51EF1F33EC}"/>
          </ac:spMkLst>
        </pc:spChg>
        <pc:spChg chg="mod">
          <ac:chgData name="John Lind" userId="8b09507f-f413-409b-b198-336493d46b39" providerId="ADAL" clId="{977B8882-E3BE-4D1C-B75C-91D70FD9D524}" dt="2024-10-09T13:25:14.894" v="1567" actId="1076"/>
          <ac:spMkLst>
            <pc:docMk/>
            <pc:sldMk cId="1909804335" sldId="261"/>
            <ac:spMk id="3" creationId="{EC3D6BEF-1C5C-7FB3-29F6-FABCFDD84547}"/>
          </ac:spMkLst>
        </pc:spChg>
        <pc:spChg chg="mod">
          <ac:chgData name="John Lind" userId="8b09507f-f413-409b-b198-336493d46b39" providerId="ADAL" clId="{977B8882-E3BE-4D1C-B75C-91D70FD9D524}" dt="2024-10-09T13:25:38.678" v="1572" actId="1076"/>
          <ac:spMkLst>
            <pc:docMk/>
            <pc:sldMk cId="1909804335" sldId="261"/>
            <ac:spMk id="7" creationId="{8C6D3FD8-6618-AAF3-CAB8-3A67EB37CE86}"/>
          </ac:spMkLst>
        </pc:spChg>
        <pc:picChg chg="mod">
          <ac:chgData name="John Lind" userId="8b09507f-f413-409b-b198-336493d46b39" providerId="ADAL" clId="{977B8882-E3BE-4D1C-B75C-91D70FD9D524}" dt="2024-10-09T13:25:35.450" v="1571" actId="1076"/>
          <ac:picMkLst>
            <pc:docMk/>
            <pc:sldMk cId="1909804335" sldId="261"/>
            <ac:picMk id="8" creationId="{6AD23DDB-324F-FD0D-0C0E-9267BCF024A6}"/>
          </ac:picMkLst>
        </pc:picChg>
      </pc:sldChg>
      <pc:sldChg chg="modSp mod ord">
        <pc:chgData name="John Lind" userId="8b09507f-f413-409b-b198-336493d46b39" providerId="ADAL" clId="{977B8882-E3BE-4D1C-B75C-91D70FD9D524}" dt="2024-10-08T16:27:51.767" v="973" actId="20577"/>
        <pc:sldMkLst>
          <pc:docMk/>
          <pc:sldMk cId="3187259194" sldId="262"/>
        </pc:sldMkLst>
        <pc:spChg chg="mod">
          <ac:chgData name="John Lind" userId="8b09507f-f413-409b-b198-336493d46b39" providerId="ADAL" clId="{977B8882-E3BE-4D1C-B75C-91D70FD9D524}" dt="2024-10-08T16:27:51.767" v="973" actId="20577"/>
          <ac:spMkLst>
            <pc:docMk/>
            <pc:sldMk cId="3187259194" sldId="262"/>
            <ac:spMk id="2" creationId="{DD576F21-CE65-079E-C507-17D5C2DA757B}"/>
          </ac:spMkLst>
        </pc:spChg>
        <pc:spChg chg="mod">
          <ac:chgData name="John Lind" userId="8b09507f-f413-409b-b198-336493d46b39" providerId="ADAL" clId="{977B8882-E3BE-4D1C-B75C-91D70FD9D524}" dt="2024-10-08T16:26:34.464" v="916" actId="313"/>
          <ac:spMkLst>
            <pc:docMk/>
            <pc:sldMk cId="3187259194" sldId="262"/>
            <ac:spMk id="3" creationId="{B3C0576D-7EB5-F7C0-0E0D-E3AA01ABF21C}"/>
          </ac:spMkLst>
        </pc:spChg>
      </pc:sldChg>
      <pc:sldChg chg="ord">
        <pc:chgData name="John Lind" userId="8b09507f-f413-409b-b198-336493d46b39" providerId="ADAL" clId="{977B8882-E3BE-4D1C-B75C-91D70FD9D524}" dt="2024-10-08T16:33:13.790" v="1015"/>
        <pc:sldMkLst>
          <pc:docMk/>
          <pc:sldMk cId="0" sldId="714"/>
        </pc:sldMkLst>
      </pc:sldChg>
      <pc:sldChg chg="del">
        <pc:chgData name="John Lind" userId="8b09507f-f413-409b-b198-336493d46b39" providerId="ADAL" clId="{977B8882-E3BE-4D1C-B75C-91D70FD9D524}" dt="2024-10-08T16:34:34.517" v="1100" actId="47"/>
        <pc:sldMkLst>
          <pc:docMk/>
          <pc:sldMk cId="1128121630" sldId="1309"/>
        </pc:sldMkLst>
      </pc:sldChg>
      <pc:sldChg chg="del">
        <pc:chgData name="John Lind" userId="8b09507f-f413-409b-b198-336493d46b39" providerId="ADAL" clId="{977B8882-E3BE-4D1C-B75C-91D70FD9D524}" dt="2024-10-08T16:34:34.517" v="1100" actId="47"/>
        <pc:sldMkLst>
          <pc:docMk/>
          <pc:sldMk cId="2320481348" sldId="1318"/>
        </pc:sldMkLst>
      </pc:sldChg>
      <pc:sldChg chg="del">
        <pc:chgData name="John Lind" userId="8b09507f-f413-409b-b198-336493d46b39" providerId="ADAL" clId="{977B8882-E3BE-4D1C-B75C-91D70FD9D524}" dt="2024-10-08T16:34:34.517" v="1100" actId="47"/>
        <pc:sldMkLst>
          <pc:docMk/>
          <pc:sldMk cId="1911267032" sldId="1352"/>
        </pc:sldMkLst>
      </pc:sldChg>
      <pc:sldChg chg="del">
        <pc:chgData name="John Lind" userId="8b09507f-f413-409b-b198-336493d46b39" providerId="ADAL" clId="{977B8882-E3BE-4D1C-B75C-91D70FD9D524}" dt="2024-10-08T16:34:34.517" v="1100" actId="47"/>
        <pc:sldMkLst>
          <pc:docMk/>
          <pc:sldMk cId="1203072234" sldId="1384"/>
        </pc:sldMkLst>
      </pc:sldChg>
      <pc:sldChg chg="ord">
        <pc:chgData name="John Lind" userId="8b09507f-f413-409b-b198-336493d46b39" providerId="ADAL" clId="{977B8882-E3BE-4D1C-B75C-91D70FD9D524}" dt="2024-10-08T16:33:13.790" v="1015"/>
        <pc:sldMkLst>
          <pc:docMk/>
          <pc:sldMk cId="3382353278" sldId="1397"/>
        </pc:sldMkLst>
      </pc:sldChg>
      <pc:sldChg chg="del">
        <pc:chgData name="John Lind" userId="8b09507f-f413-409b-b198-336493d46b39" providerId="ADAL" clId="{977B8882-E3BE-4D1C-B75C-91D70FD9D524}" dt="2024-10-08T16:34:34.517" v="1100" actId="47"/>
        <pc:sldMkLst>
          <pc:docMk/>
          <pc:sldMk cId="2377927186" sldId="2742"/>
        </pc:sldMkLst>
      </pc:sldChg>
      <pc:sldChg chg="modSp mod modAnim">
        <pc:chgData name="John Lind" userId="8b09507f-f413-409b-b198-336493d46b39" providerId="ADAL" clId="{977B8882-E3BE-4D1C-B75C-91D70FD9D524}" dt="2024-10-08T16:39:09.977" v="1468"/>
        <pc:sldMkLst>
          <pc:docMk/>
          <pc:sldMk cId="1848372984" sldId="3482"/>
        </pc:sldMkLst>
        <pc:spChg chg="mod">
          <ac:chgData name="John Lind" userId="8b09507f-f413-409b-b198-336493d46b39" providerId="ADAL" clId="{977B8882-E3BE-4D1C-B75C-91D70FD9D524}" dt="2024-10-08T15:16:22.343" v="50" actId="5793"/>
          <ac:spMkLst>
            <pc:docMk/>
            <pc:sldMk cId="1848372984" sldId="3482"/>
            <ac:spMk id="3" creationId="{C053B159-437C-4716-BE5A-57FF3577CD7E}"/>
          </ac:spMkLst>
        </pc:spChg>
      </pc:sldChg>
      <pc:sldChg chg="del">
        <pc:chgData name="John Lind" userId="8b09507f-f413-409b-b198-336493d46b39" providerId="ADAL" clId="{977B8882-E3BE-4D1C-B75C-91D70FD9D524}" dt="2024-10-08T16:34:34.517" v="1100" actId="47"/>
        <pc:sldMkLst>
          <pc:docMk/>
          <pc:sldMk cId="0" sldId="3486"/>
        </pc:sldMkLst>
      </pc:sldChg>
      <pc:sldChg chg="del">
        <pc:chgData name="John Lind" userId="8b09507f-f413-409b-b198-336493d46b39" providerId="ADAL" clId="{977B8882-E3BE-4D1C-B75C-91D70FD9D524}" dt="2024-10-08T16:34:34.517" v="1100" actId="47"/>
        <pc:sldMkLst>
          <pc:docMk/>
          <pc:sldMk cId="405670848" sldId="3490"/>
        </pc:sldMkLst>
      </pc:sldChg>
      <pc:sldChg chg="del">
        <pc:chgData name="John Lind" userId="8b09507f-f413-409b-b198-336493d46b39" providerId="ADAL" clId="{977B8882-E3BE-4D1C-B75C-91D70FD9D524}" dt="2024-10-08T16:34:34.517" v="1100" actId="47"/>
        <pc:sldMkLst>
          <pc:docMk/>
          <pc:sldMk cId="2145974569" sldId="3491"/>
        </pc:sldMkLst>
      </pc:sldChg>
      <pc:sldChg chg="del">
        <pc:chgData name="John Lind" userId="8b09507f-f413-409b-b198-336493d46b39" providerId="ADAL" clId="{977B8882-E3BE-4D1C-B75C-91D70FD9D524}" dt="2024-10-08T16:34:34.517" v="1100" actId="47"/>
        <pc:sldMkLst>
          <pc:docMk/>
          <pc:sldMk cId="2585400502" sldId="3492"/>
        </pc:sldMkLst>
      </pc:sldChg>
      <pc:sldChg chg="del">
        <pc:chgData name="John Lind" userId="8b09507f-f413-409b-b198-336493d46b39" providerId="ADAL" clId="{977B8882-E3BE-4D1C-B75C-91D70FD9D524}" dt="2024-10-08T15:15:32.524" v="0" actId="47"/>
        <pc:sldMkLst>
          <pc:docMk/>
          <pc:sldMk cId="789071883" sldId="3493"/>
        </pc:sldMkLst>
      </pc:sldChg>
      <pc:sldChg chg="del">
        <pc:chgData name="John Lind" userId="8b09507f-f413-409b-b198-336493d46b39" providerId="ADAL" clId="{977B8882-E3BE-4D1C-B75C-91D70FD9D524}" dt="2024-10-08T16:34:34.517" v="1100" actId="47"/>
        <pc:sldMkLst>
          <pc:docMk/>
          <pc:sldMk cId="294283602" sldId="3494"/>
        </pc:sldMkLst>
      </pc:sldChg>
      <pc:sldChg chg="del">
        <pc:chgData name="John Lind" userId="8b09507f-f413-409b-b198-336493d46b39" providerId="ADAL" clId="{977B8882-E3BE-4D1C-B75C-91D70FD9D524}" dt="2024-10-08T16:34:34.517" v="1100" actId="47"/>
        <pc:sldMkLst>
          <pc:docMk/>
          <pc:sldMk cId="540615198" sldId="3496"/>
        </pc:sldMkLst>
      </pc:sldChg>
      <pc:sldChg chg="del">
        <pc:chgData name="John Lind" userId="8b09507f-f413-409b-b198-336493d46b39" providerId="ADAL" clId="{977B8882-E3BE-4D1C-B75C-91D70FD9D524}" dt="2024-10-08T16:34:34.517" v="1100" actId="47"/>
        <pc:sldMkLst>
          <pc:docMk/>
          <pc:sldMk cId="1743588640" sldId="3497"/>
        </pc:sldMkLst>
      </pc:sldChg>
      <pc:sldChg chg="del">
        <pc:chgData name="John Lind" userId="8b09507f-f413-409b-b198-336493d46b39" providerId="ADAL" clId="{977B8882-E3BE-4D1C-B75C-91D70FD9D524}" dt="2024-10-08T16:34:34.517" v="1100" actId="47"/>
        <pc:sldMkLst>
          <pc:docMk/>
          <pc:sldMk cId="1414832379" sldId="3498"/>
        </pc:sldMkLst>
      </pc:sldChg>
      <pc:sldChg chg="del">
        <pc:chgData name="John Lind" userId="8b09507f-f413-409b-b198-336493d46b39" providerId="ADAL" clId="{977B8882-E3BE-4D1C-B75C-91D70FD9D524}" dt="2024-10-08T16:34:34.517" v="1100" actId="47"/>
        <pc:sldMkLst>
          <pc:docMk/>
          <pc:sldMk cId="609742095" sldId="3501"/>
        </pc:sldMkLst>
      </pc:sldChg>
      <pc:sldChg chg="del">
        <pc:chgData name="John Lind" userId="8b09507f-f413-409b-b198-336493d46b39" providerId="ADAL" clId="{977B8882-E3BE-4D1C-B75C-91D70FD9D524}" dt="2024-10-08T16:34:34.517" v="1100" actId="47"/>
        <pc:sldMkLst>
          <pc:docMk/>
          <pc:sldMk cId="495916832" sldId="3502"/>
        </pc:sldMkLst>
      </pc:sldChg>
      <pc:sldChg chg="del">
        <pc:chgData name="John Lind" userId="8b09507f-f413-409b-b198-336493d46b39" providerId="ADAL" clId="{977B8882-E3BE-4D1C-B75C-91D70FD9D524}" dt="2024-10-08T16:34:34.517" v="1100" actId="47"/>
        <pc:sldMkLst>
          <pc:docMk/>
          <pc:sldMk cId="1453037664" sldId="3503"/>
        </pc:sldMkLst>
      </pc:sldChg>
      <pc:sldChg chg="del">
        <pc:chgData name="John Lind" userId="8b09507f-f413-409b-b198-336493d46b39" providerId="ADAL" clId="{977B8882-E3BE-4D1C-B75C-91D70FD9D524}" dt="2024-10-08T16:34:34.517" v="1100" actId="47"/>
        <pc:sldMkLst>
          <pc:docMk/>
          <pc:sldMk cId="4100796764" sldId="3522"/>
        </pc:sldMkLst>
      </pc:sldChg>
      <pc:sldChg chg="del">
        <pc:chgData name="John Lind" userId="8b09507f-f413-409b-b198-336493d46b39" providerId="ADAL" clId="{977B8882-E3BE-4D1C-B75C-91D70FD9D524}" dt="2024-10-08T16:34:34.517" v="1100" actId="47"/>
        <pc:sldMkLst>
          <pc:docMk/>
          <pc:sldMk cId="363072197" sldId="3523"/>
        </pc:sldMkLst>
      </pc:sldChg>
      <pc:sldChg chg="del">
        <pc:chgData name="John Lind" userId="8b09507f-f413-409b-b198-336493d46b39" providerId="ADAL" clId="{977B8882-E3BE-4D1C-B75C-91D70FD9D524}" dt="2024-10-08T16:34:34.517" v="1100" actId="47"/>
        <pc:sldMkLst>
          <pc:docMk/>
          <pc:sldMk cId="1080993843" sldId="3524"/>
        </pc:sldMkLst>
      </pc:sldChg>
      <pc:sldChg chg="del">
        <pc:chgData name="John Lind" userId="8b09507f-f413-409b-b198-336493d46b39" providerId="ADAL" clId="{977B8882-E3BE-4D1C-B75C-91D70FD9D524}" dt="2024-10-08T16:34:34.517" v="1100" actId="47"/>
        <pc:sldMkLst>
          <pc:docMk/>
          <pc:sldMk cId="2802634236" sldId="3525"/>
        </pc:sldMkLst>
      </pc:sldChg>
      <pc:sldChg chg="del">
        <pc:chgData name="John Lind" userId="8b09507f-f413-409b-b198-336493d46b39" providerId="ADAL" clId="{977B8882-E3BE-4D1C-B75C-91D70FD9D524}" dt="2024-10-08T16:34:34.517" v="1100" actId="47"/>
        <pc:sldMkLst>
          <pc:docMk/>
          <pc:sldMk cId="1832846178" sldId="3527"/>
        </pc:sldMkLst>
      </pc:sldChg>
      <pc:sldChg chg="del">
        <pc:chgData name="John Lind" userId="8b09507f-f413-409b-b198-336493d46b39" providerId="ADAL" clId="{977B8882-E3BE-4D1C-B75C-91D70FD9D524}" dt="2024-10-08T16:34:34.517" v="1100" actId="47"/>
        <pc:sldMkLst>
          <pc:docMk/>
          <pc:sldMk cId="939029076" sldId="3529"/>
        </pc:sldMkLst>
      </pc:sldChg>
      <pc:sldChg chg="del">
        <pc:chgData name="John Lind" userId="8b09507f-f413-409b-b198-336493d46b39" providerId="ADAL" clId="{977B8882-E3BE-4D1C-B75C-91D70FD9D524}" dt="2024-10-08T16:34:34.517" v="1100" actId="47"/>
        <pc:sldMkLst>
          <pc:docMk/>
          <pc:sldMk cId="527337970" sldId="3530"/>
        </pc:sldMkLst>
      </pc:sldChg>
      <pc:sldChg chg="del">
        <pc:chgData name="John Lind" userId="8b09507f-f413-409b-b198-336493d46b39" providerId="ADAL" clId="{977B8882-E3BE-4D1C-B75C-91D70FD9D524}" dt="2024-10-08T16:34:34.517" v="1100" actId="47"/>
        <pc:sldMkLst>
          <pc:docMk/>
          <pc:sldMk cId="3536957404" sldId="3531"/>
        </pc:sldMkLst>
      </pc:sldChg>
      <pc:sldChg chg="del">
        <pc:chgData name="John Lind" userId="8b09507f-f413-409b-b198-336493d46b39" providerId="ADAL" clId="{977B8882-E3BE-4D1C-B75C-91D70FD9D524}" dt="2024-10-08T16:34:34.517" v="1100" actId="47"/>
        <pc:sldMkLst>
          <pc:docMk/>
          <pc:sldMk cId="970944241" sldId="3532"/>
        </pc:sldMkLst>
      </pc:sldChg>
      <pc:sldChg chg="del">
        <pc:chgData name="John Lind" userId="8b09507f-f413-409b-b198-336493d46b39" providerId="ADAL" clId="{977B8882-E3BE-4D1C-B75C-91D70FD9D524}" dt="2024-10-08T16:34:34.517" v="1100" actId="47"/>
        <pc:sldMkLst>
          <pc:docMk/>
          <pc:sldMk cId="3355067522" sldId="3533"/>
        </pc:sldMkLst>
      </pc:sldChg>
      <pc:sldChg chg="del">
        <pc:chgData name="John Lind" userId="8b09507f-f413-409b-b198-336493d46b39" providerId="ADAL" clId="{977B8882-E3BE-4D1C-B75C-91D70FD9D524}" dt="2024-10-08T16:34:34.517" v="1100" actId="47"/>
        <pc:sldMkLst>
          <pc:docMk/>
          <pc:sldMk cId="3940152173" sldId="3534"/>
        </pc:sldMkLst>
      </pc:sldChg>
      <pc:sldChg chg="del">
        <pc:chgData name="John Lind" userId="8b09507f-f413-409b-b198-336493d46b39" providerId="ADAL" clId="{977B8882-E3BE-4D1C-B75C-91D70FD9D524}" dt="2024-10-08T16:34:34.517" v="1100" actId="47"/>
        <pc:sldMkLst>
          <pc:docMk/>
          <pc:sldMk cId="3596968195" sldId="3535"/>
        </pc:sldMkLst>
      </pc:sldChg>
      <pc:sldChg chg="del">
        <pc:chgData name="John Lind" userId="8b09507f-f413-409b-b198-336493d46b39" providerId="ADAL" clId="{977B8882-E3BE-4D1C-B75C-91D70FD9D524}" dt="2024-10-08T16:34:34.517" v="1100" actId="47"/>
        <pc:sldMkLst>
          <pc:docMk/>
          <pc:sldMk cId="1149491374" sldId="3536"/>
        </pc:sldMkLst>
      </pc:sldChg>
      <pc:sldChg chg="del">
        <pc:chgData name="John Lind" userId="8b09507f-f413-409b-b198-336493d46b39" providerId="ADAL" clId="{977B8882-E3BE-4D1C-B75C-91D70FD9D524}" dt="2024-10-08T16:34:34.517" v="1100" actId="47"/>
        <pc:sldMkLst>
          <pc:docMk/>
          <pc:sldMk cId="1630123251" sldId="3539"/>
        </pc:sldMkLst>
      </pc:sldChg>
      <pc:sldChg chg="del">
        <pc:chgData name="John Lind" userId="8b09507f-f413-409b-b198-336493d46b39" providerId="ADAL" clId="{977B8882-E3BE-4D1C-B75C-91D70FD9D524}" dt="2024-10-08T16:34:34.517" v="1100" actId="47"/>
        <pc:sldMkLst>
          <pc:docMk/>
          <pc:sldMk cId="1228677225" sldId="3540"/>
        </pc:sldMkLst>
      </pc:sldChg>
      <pc:sldChg chg="del">
        <pc:chgData name="John Lind" userId="8b09507f-f413-409b-b198-336493d46b39" providerId="ADAL" clId="{977B8882-E3BE-4D1C-B75C-91D70FD9D524}" dt="2024-10-08T16:34:34.517" v="1100" actId="47"/>
        <pc:sldMkLst>
          <pc:docMk/>
          <pc:sldMk cId="3190900406" sldId="3541"/>
        </pc:sldMkLst>
      </pc:sldChg>
      <pc:sldChg chg="del">
        <pc:chgData name="John Lind" userId="8b09507f-f413-409b-b198-336493d46b39" providerId="ADAL" clId="{977B8882-E3BE-4D1C-B75C-91D70FD9D524}" dt="2024-10-08T16:34:34.517" v="1100" actId="47"/>
        <pc:sldMkLst>
          <pc:docMk/>
          <pc:sldMk cId="2181760095" sldId="3542"/>
        </pc:sldMkLst>
      </pc:sldChg>
      <pc:sldChg chg="del">
        <pc:chgData name="John Lind" userId="8b09507f-f413-409b-b198-336493d46b39" providerId="ADAL" clId="{977B8882-E3BE-4D1C-B75C-91D70FD9D524}" dt="2024-10-08T16:34:34.517" v="1100" actId="47"/>
        <pc:sldMkLst>
          <pc:docMk/>
          <pc:sldMk cId="2712595638" sldId="3543"/>
        </pc:sldMkLst>
      </pc:sldChg>
      <pc:sldChg chg="delSp modSp mod">
        <pc:chgData name="John Lind" userId="8b09507f-f413-409b-b198-336493d46b39" providerId="ADAL" clId="{977B8882-E3BE-4D1C-B75C-91D70FD9D524}" dt="2024-10-08T15:17:29.016" v="90" actId="20577"/>
        <pc:sldMkLst>
          <pc:docMk/>
          <pc:sldMk cId="1808546431" sldId="3544"/>
        </pc:sldMkLst>
        <pc:spChg chg="mod">
          <ac:chgData name="John Lind" userId="8b09507f-f413-409b-b198-336493d46b39" providerId="ADAL" clId="{977B8882-E3BE-4D1C-B75C-91D70FD9D524}" dt="2024-10-08T15:17:29.016" v="90" actId="20577"/>
          <ac:spMkLst>
            <pc:docMk/>
            <pc:sldMk cId="1808546431" sldId="3544"/>
            <ac:spMk id="6" creationId="{C3E643D6-B639-65D0-C207-EB1C11137D9B}"/>
          </ac:spMkLst>
        </pc:spChg>
        <pc:picChg chg="del">
          <ac:chgData name="John Lind" userId="8b09507f-f413-409b-b198-336493d46b39" providerId="ADAL" clId="{977B8882-E3BE-4D1C-B75C-91D70FD9D524}" dt="2024-10-08T15:17:11.455" v="54" actId="478"/>
          <ac:picMkLst>
            <pc:docMk/>
            <pc:sldMk cId="1808546431" sldId="3544"/>
            <ac:picMk id="5" creationId="{58A91554-1414-4F42-D6A6-FFF21724ADD4}"/>
          </ac:picMkLst>
        </pc:picChg>
      </pc:sldChg>
      <pc:sldChg chg="del">
        <pc:chgData name="John Lind" userId="8b09507f-f413-409b-b198-336493d46b39" providerId="ADAL" clId="{977B8882-E3BE-4D1C-B75C-91D70FD9D524}" dt="2024-10-08T16:34:34.517" v="1100" actId="47"/>
        <pc:sldMkLst>
          <pc:docMk/>
          <pc:sldMk cId="353430379" sldId="3546"/>
        </pc:sldMkLst>
      </pc:sldChg>
      <pc:sldChg chg="del">
        <pc:chgData name="John Lind" userId="8b09507f-f413-409b-b198-336493d46b39" providerId="ADAL" clId="{977B8882-E3BE-4D1C-B75C-91D70FD9D524}" dt="2024-10-08T16:34:34.517" v="1100" actId="47"/>
        <pc:sldMkLst>
          <pc:docMk/>
          <pc:sldMk cId="3488515894" sldId="3547"/>
        </pc:sldMkLst>
      </pc:sldChg>
      <pc:sldChg chg="del">
        <pc:chgData name="John Lind" userId="8b09507f-f413-409b-b198-336493d46b39" providerId="ADAL" clId="{977B8882-E3BE-4D1C-B75C-91D70FD9D524}" dt="2024-10-08T16:34:34.517" v="1100" actId="47"/>
        <pc:sldMkLst>
          <pc:docMk/>
          <pc:sldMk cId="3707002065" sldId="3548"/>
        </pc:sldMkLst>
      </pc:sldChg>
      <pc:sldChg chg="del">
        <pc:chgData name="John Lind" userId="8b09507f-f413-409b-b198-336493d46b39" providerId="ADAL" clId="{977B8882-E3BE-4D1C-B75C-91D70FD9D524}" dt="2024-10-08T16:34:34.517" v="1100" actId="47"/>
        <pc:sldMkLst>
          <pc:docMk/>
          <pc:sldMk cId="2802103614" sldId="3549"/>
        </pc:sldMkLst>
      </pc:sldChg>
      <pc:sldChg chg="mod ord modShow">
        <pc:chgData name="John Lind" userId="8b09507f-f413-409b-b198-336493d46b39" providerId="ADAL" clId="{977B8882-E3BE-4D1C-B75C-91D70FD9D524}" dt="2024-10-08T15:17:07.068" v="53" actId="729"/>
        <pc:sldMkLst>
          <pc:docMk/>
          <pc:sldMk cId="753158925" sldId="3550"/>
        </pc:sldMkLst>
      </pc:sldChg>
      <pc:sldChg chg="del">
        <pc:chgData name="John Lind" userId="8b09507f-f413-409b-b198-336493d46b39" providerId="ADAL" clId="{977B8882-E3BE-4D1C-B75C-91D70FD9D524}" dt="2024-10-08T16:19:46.860" v="798" actId="2696"/>
        <pc:sldMkLst>
          <pc:docMk/>
          <pc:sldMk cId="1486123010" sldId="3551"/>
        </pc:sldMkLst>
      </pc:sldChg>
      <pc:sldChg chg="del">
        <pc:chgData name="John Lind" userId="8b09507f-f413-409b-b198-336493d46b39" providerId="ADAL" clId="{977B8882-E3BE-4D1C-B75C-91D70FD9D524}" dt="2024-10-08T16:34:34.517" v="1100" actId="47"/>
        <pc:sldMkLst>
          <pc:docMk/>
          <pc:sldMk cId="373198687" sldId="3552"/>
        </pc:sldMkLst>
      </pc:sldChg>
      <pc:sldChg chg="del">
        <pc:chgData name="John Lind" userId="8b09507f-f413-409b-b198-336493d46b39" providerId="ADAL" clId="{977B8882-E3BE-4D1C-B75C-91D70FD9D524}" dt="2024-10-08T16:34:34.517" v="1100" actId="47"/>
        <pc:sldMkLst>
          <pc:docMk/>
          <pc:sldMk cId="1089938277" sldId="3553"/>
        </pc:sldMkLst>
      </pc:sldChg>
      <pc:sldChg chg="ord">
        <pc:chgData name="John Lind" userId="8b09507f-f413-409b-b198-336493d46b39" providerId="ADAL" clId="{977B8882-E3BE-4D1C-B75C-91D70FD9D524}" dt="2024-10-08T16:33:13.790" v="1015"/>
        <pc:sldMkLst>
          <pc:docMk/>
          <pc:sldMk cId="646230886" sldId="3554"/>
        </pc:sldMkLst>
      </pc:sldChg>
      <pc:sldChg chg="new del">
        <pc:chgData name="John Lind" userId="8b09507f-f413-409b-b198-336493d46b39" providerId="ADAL" clId="{977B8882-E3BE-4D1C-B75C-91D70FD9D524}" dt="2024-10-08T15:17:45.347" v="92" actId="680"/>
        <pc:sldMkLst>
          <pc:docMk/>
          <pc:sldMk cId="271917631" sldId="3555"/>
        </pc:sldMkLst>
      </pc:sldChg>
      <pc:sldChg chg="addSp delSp modSp new mod ord modAnim">
        <pc:chgData name="John Lind" userId="8b09507f-f413-409b-b198-336493d46b39" providerId="ADAL" clId="{977B8882-E3BE-4D1C-B75C-91D70FD9D524}" dt="2024-10-08T16:07:00.299" v="461"/>
        <pc:sldMkLst>
          <pc:docMk/>
          <pc:sldMk cId="2956113063" sldId="3555"/>
        </pc:sldMkLst>
        <pc:spChg chg="mod">
          <ac:chgData name="John Lind" userId="8b09507f-f413-409b-b198-336493d46b39" providerId="ADAL" clId="{977B8882-E3BE-4D1C-B75C-91D70FD9D524}" dt="2024-10-08T15:38:56.815" v="435" actId="20577"/>
          <ac:spMkLst>
            <pc:docMk/>
            <pc:sldMk cId="2956113063" sldId="3555"/>
            <ac:spMk id="2" creationId="{56327E29-810D-2199-D2B0-FFEF5D7AB87A}"/>
          </ac:spMkLst>
        </pc:spChg>
        <pc:spChg chg="mod">
          <ac:chgData name="John Lind" userId="8b09507f-f413-409b-b198-336493d46b39" providerId="ADAL" clId="{977B8882-E3BE-4D1C-B75C-91D70FD9D524}" dt="2024-10-08T16:06:18.293" v="453" actId="113"/>
          <ac:spMkLst>
            <pc:docMk/>
            <pc:sldMk cId="2956113063" sldId="3555"/>
            <ac:spMk id="3" creationId="{6D3AB864-C31B-4CAB-3360-84C927C2B521}"/>
          </ac:spMkLst>
        </pc:spChg>
        <pc:spChg chg="del">
          <ac:chgData name="John Lind" userId="8b09507f-f413-409b-b198-336493d46b39" providerId="ADAL" clId="{977B8882-E3BE-4D1C-B75C-91D70FD9D524}" dt="2024-10-08T15:20:26.294" v="111"/>
          <ac:spMkLst>
            <pc:docMk/>
            <pc:sldMk cId="2956113063" sldId="3555"/>
            <ac:spMk id="4" creationId="{8993D815-50A5-EA82-7A17-1A598186F6BA}"/>
          </ac:spMkLst>
        </pc:spChg>
        <pc:picChg chg="add mod modCrop">
          <ac:chgData name="John Lind" userId="8b09507f-f413-409b-b198-336493d46b39" providerId="ADAL" clId="{977B8882-E3BE-4D1C-B75C-91D70FD9D524}" dt="2024-10-08T15:21:58.349" v="122" actId="1076"/>
          <ac:picMkLst>
            <pc:docMk/>
            <pc:sldMk cId="2956113063" sldId="3555"/>
            <ac:picMk id="7" creationId="{343D9DDB-0F03-01EA-567F-38EC73757209}"/>
          </ac:picMkLst>
        </pc:picChg>
        <pc:picChg chg="add mod modCrop">
          <ac:chgData name="John Lind" userId="8b09507f-f413-409b-b198-336493d46b39" providerId="ADAL" clId="{977B8882-E3BE-4D1C-B75C-91D70FD9D524}" dt="2024-10-08T15:22:03.116" v="123" actId="1076"/>
          <ac:picMkLst>
            <pc:docMk/>
            <pc:sldMk cId="2956113063" sldId="3555"/>
            <ac:picMk id="8" creationId="{31729D8A-9177-D143-32AD-9C1C95944E0D}"/>
          </ac:picMkLst>
        </pc:picChg>
        <pc:picChg chg="add mod modCrop">
          <ac:chgData name="John Lind" userId="8b09507f-f413-409b-b198-336493d46b39" providerId="ADAL" clId="{977B8882-E3BE-4D1C-B75C-91D70FD9D524}" dt="2024-10-08T15:22:24.510" v="126" actId="1076"/>
          <ac:picMkLst>
            <pc:docMk/>
            <pc:sldMk cId="2956113063" sldId="3555"/>
            <ac:picMk id="9" creationId="{E9DB211A-85C0-987F-605F-51A124C13CC7}"/>
          </ac:picMkLst>
        </pc:picChg>
      </pc:sldChg>
      <pc:sldChg chg="mod ord modShow">
        <pc:chgData name="John Lind" userId="8b09507f-f413-409b-b198-336493d46b39" providerId="ADAL" clId="{977B8882-E3BE-4D1C-B75C-91D70FD9D524}" dt="2024-10-08T16:42:58.017" v="1556"/>
        <pc:sldMkLst>
          <pc:docMk/>
          <pc:sldMk cId="3874622287" sldId="3559"/>
        </pc:sldMkLst>
      </pc:sldChg>
      <pc:sldChg chg="modSp mod ord">
        <pc:chgData name="John Lind" userId="8b09507f-f413-409b-b198-336493d46b39" providerId="ADAL" clId="{977B8882-E3BE-4D1C-B75C-91D70FD9D524}" dt="2024-10-08T16:40:09.838" v="1471"/>
        <pc:sldMkLst>
          <pc:docMk/>
          <pc:sldMk cId="2579307603" sldId="3571"/>
        </pc:sldMkLst>
        <pc:spChg chg="mod">
          <ac:chgData name="John Lind" userId="8b09507f-f413-409b-b198-336493d46b39" providerId="ADAL" clId="{977B8882-E3BE-4D1C-B75C-91D70FD9D524}" dt="2024-10-08T16:40:05.022" v="1469"/>
          <ac:spMkLst>
            <pc:docMk/>
            <pc:sldMk cId="2579307603" sldId="3571"/>
            <ac:spMk id="4" creationId="{C6FCFD42-156C-0028-C2CE-B98024EEC49F}"/>
          </ac:spMkLst>
        </pc:spChg>
      </pc:sldChg>
      <pc:sldChg chg="modSp mod modAnim">
        <pc:chgData name="John Lind" userId="8b09507f-f413-409b-b198-336493d46b39" providerId="ADAL" clId="{977B8882-E3BE-4D1C-B75C-91D70FD9D524}" dt="2024-10-08T16:37:48.186" v="1451"/>
        <pc:sldMkLst>
          <pc:docMk/>
          <pc:sldMk cId="2237259242" sldId="3592"/>
        </pc:sldMkLst>
        <pc:spChg chg="mod">
          <ac:chgData name="John Lind" userId="8b09507f-f413-409b-b198-336493d46b39" providerId="ADAL" clId="{977B8882-E3BE-4D1C-B75C-91D70FD9D524}" dt="2024-10-08T16:37:15.278" v="1447" actId="20577"/>
          <ac:spMkLst>
            <pc:docMk/>
            <pc:sldMk cId="2237259242" sldId="3592"/>
            <ac:spMk id="4" creationId="{A3775C24-F78F-4022-8290-9B58B4CA47E6}"/>
          </ac:spMkLst>
        </pc:spChg>
      </pc:sldChg>
      <pc:sldChg chg="delSp modSp mod">
        <pc:chgData name="John Lind" userId="8b09507f-f413-409b-b198-336493d46b39" providerId="ADAL" clId="{977B8882-E3BE-4D1C-B75C-91D70FD9D524}" dt="2024-10-09T13:26:36.641" v="1573" actId="478"/>
        <pc:sldMkLst>
          <pc:docMk/>
          <pc:sldMk cId="903549584" sldId="3594"/>
        </pc:sldMkLst>
        <pc:spChg chg="mod">
          <ac:chgData name="John Lind" userId="8b09507f-f413-409b-b198-336493d46b39" providerId="ADAL" clId="{977B8882-E3BE-4D1C-B75C-91D70FD9D524}" dt="2024-10-08T16:33:33.184" v="1031" actId="20577"/>
          <ac:spMkLst>
            <pc:docMk/>
            <pc:sldMk cId="903549584" sldId="3594"/>
            <ac:spMk id="2" creationId="{33B911FE-3AD2-BF38-5D04-065B00C65207}"/>
          </ac:spMkLst>
        </pc:spChg>
        <pc:spChg chg="mod">
          <ac:chgData name="John Lind" userId="8b09507f-f413-409b-b198-336493d46b39" providerId="ADAL" clId="{977B8882-E3BE-4D1C-B75C-91D70FD9D524}" dt="2024-10-08T16:34:19.116" v="1099" actId="20577"/>
          <ac:spMkLst>
            <pc:docMk/>
            <pc:sldMk cId="903549584" sldId="3594"/>
            <ac:spMk id="3" creationId="{6668D686-8440-B16A-8DB0-26188B69972F}"/>
          </ac:spMkLst>
        </pc:spChg>
        <pc:picChg chg="del">
          <ac:chgData name="John Lind" userId="8b09507f-f413-409b-b198-336493d46b39" providerId="ADAL" clId="{977B8882-E3BE-4D1C-B75C-91D70FD9D524}" dt="2024-10-09T13:26:36.641" v="1573" actId="478"/>
          <ac:picMkLst>
            <pc:docMk/>
            <pc:sldMk cId="903549584" sldId="3594"/>
            <ac:picMk id="4" creationId="{DF924F64-E5E8-8151-9B6D-1423128BF088}"/>
          </ac:picMkLst>
        </pc:picChg>
      </pc:sldChg>
      <pc:sldChg chg="modSp mod modNotesTx">
        <pc:chgData name="John Lind" userId="8b09507f-f413-409b-b198-336493d46b39" providerId="ADAL" clId="{977B8882-E3BE-4D1C-B75C-91D70FD9D524}" dt="2024-10-08T15:37:59.333" v="410" actId="20577"/>
        <pc:sldMkLst>
          <pc:docMk/>
          <pc:sldMk cId="885159075" sldId="3595"/>
        </pc:sldMkLst>
        <pc:spChg chg="mod">
          <ac:chgData name="John Lind" userId="8b09507f-f413-409b-b198-336493d46b39" providerId="ADAL" clId="{977B8882-E3BE-4D1C-B75C-91D70FD9D524}" dt="2024-10-08T15:37:59.333" v="410" actId="20577"/>
          <ac:spMkLst>
            <pc:docMk/>
            <pc:sldMk cId="885159075" sldId="3595"/>
            <ac:spMk id="4" creationId="{6EDB72A7-8067-3C45-7890-D7666204320A}"/>
          </ac:spMkLst>
        </pc:spChg>
      </pc:sldChg>
      <pc:sldChg chg="modSp new mod modNotesTx">
        <pc:chgData name="John Lind" userId="8b09507f-f413-409b-b198-336493d46b39" providerId="ADAL" clId="{977B8882-E3BE-4D1C-B75C-91D70FD9D524}" dt="2024-10-08T16:20:08.286" v="807" actId="20577"/>
        <pc:sldMkLst>
          <pc:docMk/>
          <pc:sldMk cId="3093973177" sldId="3596"/>
        </pc:sldMkLst>
        <pc:spChg chg="mod">
          <ac:chgData name="John Lind" userId="8b09507f-f413-409b-b198-336493d46b39" providerId="ADAL" clId="{977B8882-E3BE-4D1C-B75C-91D70FD9D524}" dt="2024-10-08T16:10:40.531" v="464"/>
          <ac:spMkLst>
            <pc:docMk/>
            <pc:sldMk cId="3093973177" sldId="3596"/>
            <ac:spMk id="4" creationId="{FB751368-7B38-5855-E530-AD22D697A9A5}"/>
          </ac:spMkLst>
        </pc:spChg>
      </pc:sldChg>
      <pc:sldChg chg="modSp new del mod">
        <pc:chgData name="John Lind" userId="8b09507f-f413-409b-b198-336493d46b39" providerId="ADAL" clId="{977B8882-E3BE-4D1C-B75C-91D70FD9D524}" dt="2024-10-08T16:15:16.834" v="748" actId="2696"/>
        <pc:sldMkLst>
          <pc:docMk/>
          <pc:sldMk cId="380926528" sldId="3597"/>
        </pc:sldMkLst>
        <pc:spChg chg="mod">
          <ac:chgData name="John Lind" userId="8b09507f-f413-409b-b198-336493d46b39" providerId="ADAL" clId="{977B8882-E3BE-4D1C-B75C-91D70FD9D524}" dt="2024-10-08T16:11:46.580" v="575" actId="20577"/>
          <ac:spMkLst>
            <pc:docMk/>
            <pc:sldMk cId="380926528" sldId="3597"/>
            <ac:spMk id="4" creationId="{FDD0C264-17E5-72A3-B93A-BB16B9A8A411}"/>
          </ac:spMkLst>
        </pc:spChg>
      </pc:sldChg>
      <pc:sldChg chg="modSp new mod setBg">
        <pc:chgData name="John Lind" userId="8b09507f-f413-409b-b198-336493d46b39" providerId="ADAL" clId="{977B8882-E3BE-4D1C-B75C-91D70FD9D524}" dt="2024-10-08T16:14:28.913" v="747" actId="207"/>
        <pc:sldMkLst>
          <pc:docMk/>
          <pc:sldMk cId="1180467329" sldId="3598"/>
        </pc:sldMkLst>
        <pc:spChg chg="mod">
          <ac:chgData name="John Lind" userId="8b09507f-f413-409b-b198-336493d46b39" providerId="ADAL" clId="{977B8882-E3BE-4D1C-B75C-91D70FD9D524}" dt="2024-10-08T16:14:28.913" v="747" actId="207"/>
          <ac:spMkLst>
            <pc:docMk/>
            <pc:sldMk cId="1180467329" sldId="3598"/>
            <ac:spMk id="4" creationId="{811DAA83-3996-731A-B9F6-D9841102B3A6}"/>
          </ac:spMkLst>
        </pc:spChg>
      </pc:sldChg>
      <pc:sldChg chg="modSp new mod ord setBg">
        <pc:chgData name="John Lind" userId="8b09507f-f413-409b-b198-336493d46b39" providerId="ADAL" clId="{977B8882-E3BE-4D1C-B75C-91D70FD9D524}" dt="2024-10-08T16:20:50.406" v="809"/>
        <pc:sldMkLst>
          <pc:docMk/>
          <pc:sldMk cId="1460202760" sldId="3599"/>
        </pc:sldMkLst>
        <pc:spChg chg="mod">
          <ac:chgData name="John Lind" userId="8b09507f-f413-409b-b198-336493d46b39" providerId="ADAL" clId="{977B8882-E3BE-4D1C-B75C-91D70FD9D524}" dt="2024-10-08T16:18:33.776" v="795" actId="207"/>
          <ac:spMkLst>
            <pc:docMk/>
            <pc:sldMk cId="1460202760" sldId="3599"/>
            <ac:spMk id="4" creationId="{6FA87AC7-66FD-F942-A667-181C3E1B521D}"/>
          </ac:spMkLst>
        </pc:spChg>
      </pc:sldChg>
      <pc:sldChg chg="modSp mod modAnim">
        <pc:chgData name="John Lind" userId="8b09507f-f413-409b-b198-336493d46b39" providerId="ADAL" clId="{977B8882-E3BE-4D1C-B75C-91D70FD9D524}" dt="2024-10-10T11:15:34.730" v="1578"/>
        <pc:sldMkLst>
          <pc:docMk/>
          <pc:sldMk cId="1510522944" sldId="3601"/>
        </pc:sldMkLst>
        <pc:spChg chg="mod">
          <ac:chgData name="John Lind" userId="8b09507f-f413-409b-b198-336493d46b39" providerId="ADAL" clId="{977B8882-E3BE-4D1C-B75C-91D70FD9D524}" dt="2024-10-08T16:31:00.130" v="1007" actId="20577"/>
          <ac:spMkLst>
            <pc:docMk/>
            <pc:sldMk cId="1510522944" sldId="3601"/>
            <ac:spMk id="14" creationId="{A2A9AB18-940F-B92C-C8B5-FBBCCFB00FA9}"/>
          </ac:spMkLst>
        </pc:spChg>
      </pc:sldChg>
      <pc:sldChg chg="modSp new mod modAnim">
        <pc:chgData name="John Lind" userId="8b09507f-f413-409b-b198-336493d46b39" providerId="ADAL" clId="{977B8882-E3BE-4D1C-B75C-91D70FD9D524}" dt="2024-10-09T13:26:51.542" v="1576" actId="20577"/>
        <pc:sldMkLst>
          <pc:docMk/>
          <pc:sldMk cId="1543438755" sldId="3602"/>
        </pc:sldMkLst>
        <pc:spChg chg="mod">
          <ac:chgData name="John Lind" userId="8b09507f-f413-409b-b198-336493d46b39" providerId="ADAL" clId="{977B8882-E3BE-4D1C-B75C-91D70FD9D524}" dt="2024-10-08T16:42:05.206" v="1548" actId="20577"/>
          <ac:spMkLst>
            <pc:docMk/>
            <pc:sldMk cId="1543438755" sldId="3602"/>
            <ac:spMk id="2" creationId="{07353ED9-3CB3-1569-083B-37812CC2815C}"/>
          </ac:spMkLst>
        </pc:spChg>
        <pc:spChg chg="mod">
          <ac:chgData name="John Lind" userId="8b09507f-f413-409b-b198-336493d46b39" providerId="ADAL" clId="{977B8882-E3BE-4D1C-B75C-91D70FD9D524}" dt="2024-10-09T13:26:51.542" v="1576" actId="20577"/>
          <ac:spMkLst>
            <pc:docMk/>
            <pc:sldMk cId="1543438755" sldId="3602"/>
            <ac:spMk id="3" creationId="{C759A8BF-75E8-ACD0-9455-90D732098C64}"/>
          </ac:spMkLst>
        </pc:spChg>
      </pc:sldChg>
      <pc:sldChg chg="modSp new mod setBg">
        <pc:chgData name="John Lind" userId="8b09507f-f413-409b-b198-336493d46b39" providerId="ADAL" clId="{977B8882-E3BE-4D1C-B75C-91D70FD9D524}" dt="2024-10-08T16:41:23.711" v="1532"/>
        <pc:sldMkLst>
          <pc:docMk/>
          <pc:sldMk cId="1872289602" sldId="3603"/>
        </pc:sldMkLst>
        <pc:spChg chg="mod">
          <ac:chgData name="John Lind" userId="8b09507f-f413-409b-b198-336493d46b39" providerId="ADAL" clId="{977B8882-E3BE-4D1C-B75C-91D70FD9D524}" dt="2024-10-08T16:40:54.376" v="1530" actId="20577"/>
          <ac:spMkLst>
            <pc:docMk/>
            <pc:sldMk cId="1872289602" sldId="3603"/>
            <ac:spMk id="4" creationId="{CB912198-A5CC-5CE3-5BCF-9D9409F5324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john.lind\AppData\Local\Microsoft\Windows\INetCache\Content.Outlook\RO9WC0GI\Mastersheet%20combine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sv-SE"/>
              <a:t>Mognadstiming U16 regionscamp, n=129</a:t>
            </a:r>
          </a:p>
        </c:rich>
      </c:tx>
      <c:layout>
        <c:manualLayout>
          <c:xMode val="edge"/>
          <c:yMode val="edge"/>
          <c:x val="0.11213114754098361"/>
          <c:y val="2.2922636103151862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sv-SE"/>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72E-4BC1-A48B-5A09C6F0510A}"/>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72E-4BC1-A48B-5A09C6F0510A}"/>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72E-4BC1-A48B-5A09C6F0510A}"/>
              </c:ext>
            </c:extLst>
          </c:dPt>
          <c:dLbls>
            <c:numFmt formatCode="0.00%" sourceLinked="0"/>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sv-SE"/>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Blad1!$A$1:$A$3</c:f>
              <c:strCache>
                <c:ptCount val="3"/>
                <c:pt idx="0">
                  <c:v>Early n=57</c:v>
                </c:pt>
                <c:pt idx="1">
                  <c:v>On-time n=70</c:v>
                </c:pt>
                <c:pt idx="2">
                  <c:v>Late n=2</c:v>
                </c:pt>
              </c:strCache>
            </c:strRef>
          </c:cat>
          <c:val>
            <c:numRef>
              <c:f>Blad1!$B$1:$B$3</c:f>
              <c:numCache>
                <c:formatCode>General</c:formatCode>
                <c:ptCount val="3"/>
                <c:pt idx="0">
                  <c:v>57</c:v>
                </c:pt>
                <c:pt idx="1">
                  <c:v>70</c:v>
                </c:pt>
                <c:pt idx="2">
                  <c:v>2</c:v>
                </c:pt>
              </c:numCache>
            </c:numRef>
          </c:val>
          <c:extLst>
            <c:ext xmlns:c16="http://schemas.microsoft.com/office/drawing/2014/chart" uri="{C3380CC4-5D6E-409C-BE32-E72D297353CC}">
              <c16:uniqueId val="{00000006-A72E-4BC1-A48B-5A09C6F0510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253404192760089"/>
          <c:y val="0.43787703510592829"/>
          <c:w val="0.22234276618208473"/>
          <c:h val="0.2754547883395967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396994-99EB-1242-AEF0-7A57D5B0A9F1}" type="datetimeFigureOut">
              <a:rPr lang="sv-SE" smtClean="0"/>
              <a:t>2024-10-10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D22CC-A85D-B24E-8276-DE0B44440930}" type="slidenum">
              <a:rPr lang="sv-SE" smtClean="0"/>
              <a:t>‹#›</a:t>
            </a:fld>
            <a:endParaRPr lang="sv-SE"/>
          </a:p>
        </p:txBody>
      </p:sp>
    </p:spTree>
    <p:extLst>
      <p:ext uri="{BB962C8B-B14F-4D97-AF65-F5344CB8AC3E}">
        <p14:creationId xmlns:p14="http://schemas.microsoft.com/office/powerpoint/2010/main" val="22490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Vann 54,1% av bollarna under sin karriär</a:t>
            </a:r>
            <a:br>
              <a:rPr lang="sv-SE" dirty="0"/>
            </a:br>
            <a:r>
              <a:rPr lang="sv-SE" dirty="0"/>
              <a:t>Vi har inte råd att ta fel beslut.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28428-DC23-4986-8FDA-4B6E7E48A3C3}"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2512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https://www.researchgate.net/publication/346910672_Accuracy_from_the_slot_Evaluating_draft_selections_in_the_National_Hockey_League</a:t>
            </a:r>
            <a:br>
              <a:rPr lang="sv-SE" dirty="0"/>
            </a:br>
            <a:br>
              <a:rPr lang="sv-SE" dirty="0"/>
            </a:br>
            <a:r>
              <a:rPr lang="sv-SE" dirty="0"/>
              <a:t>Sju faktorer som </a:t>
            </a:r>
            <a:r>
              <a:rPr lang="sv-SE" dirty="0" err="1"/>
              <a:t>proxy</a:t>
            </a:r>
            <a:br>
              <a:rPr lang="sv-SE" dirty="0"/>
            </a:br>
            <a:br>
              <a:rPr lang="sv-SE" dirty="0"/>
            </a:br>
            <a:r>
              <a:rPr lang="sv-SE" dirty="0"/>
              <a:t>Ändå ska ideella klarar det – med Bias som </a:t>
            </a:r>
            <a:r>
              <a:rPr lang="sv-SE" dirty="0" err="1"/>
              <a:t>förädrar</a:t>
            </a:r>
            <a:r>
              <a:rPr lang="sv-SE" dirty="0"/>
              <a:t>, dessutom tidigare?!</a:t>
            </a:r>
          </a:p>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D22CC-A85D-B24E-8276-DE0B4444093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467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Summering</a:t>
            </a:r>
          </a:p>
        </p:txBody>
      </p:sp>
      <p:sp>
        <p:nvSpPr>
          <p:cNvPr id="4" name="Platshållare för bildnummer 3"/>
          <p:cNvSpPr>
            <a:spLocks noGrp="1"/>
          </p:cNvSpPr>
          <p:nvPr>
            <p:ph type="sldNum" sz="quarter" idx="5"/>
          </p:nvPr>
        </p:nvSpPr>
        <p:spPr/>
        <p:txBody>
          <a:bodyPr/>
          <a:lstStyle/>
          <a:p>
            <a:fld id="{E81D22CC-A85D-B24E-8276-DE0B44440930}" type="slidenum">
              <a:rPr lang="sv-SE" smtClean="0"/>
              <a:t>6</a:t>
            </a:fld>
            <a:endParaRPr lang="sv-SE"/>
          </a:p>
        </p:txBody>
      </p:sp>
    </p:spTree>
    <p:extLst>
      <p:ext uri="{BB962C8B-B14F-4D97-AF65-F5344CB8AC3E}">
        <p14:creationId xmlns:p14="http://schemas.microsoft.com/office/powerpoint/2010/main" val="735601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CCC4AC23-3601-3E84-D8FB-86152485FE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9860CD24-EE15-8D92-F84B-5593002842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
        <p:nvSpPr>
          <p:cNvPr id="17411" name="Slide Number Placeholder 3">
            <a:extLst>
              <a:ext uri="{FF2B5EF4-FFF2-40B4-BE49-F238E27FC236}">
                <a16:creationId xmlns:a16="http://schemas.microsoft.com/office/drawing/2014/main" id="{41DF4FF8-03BE-71F8-FAC6-CFBA51E890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62AA7A9-B901-F140-BBB0-0A5E1AE693F3}" type="slidenum">
              <a:rPr lang="en-GB" altLang="en-US" smtClean="0">
                <a:ea typeface="MS PGothic" panose="020B0600070205080204" pitchFamily="34" charset="-128"/>
              </a:rPr>
              <a:pPr fontAlgn="base">
                <a:spcBef>
                  <a:spcPct val="0"/>
                </a:spcBef>
                <a:spcAft>
                  <a:spcPct val="0"/>
                </a:spcAft>
              </a:pPr>
              <a:t>15</a:t>
            </a:fld>
            <a:endParaRPr lang="en-GB" altLang="en-US">
              <a:ea typeface="MS PGothic"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D22CC-A85D-B24E-8276-DE0B4444093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688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D22CC-A85D-B24E-8276-DE0B4444093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8516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tx2"/>
        </a:solidFill>
        <a:effectLst/>
      </p:bgPr>
    </p:bg>
    <p:spTree>
      <p:nvGrpSpPr>
        <p:cNvPr id="1" name=""/>
        <p:cNvGrpSpPr/>
        <p:nvPr/>
      </p:nvGrpSpPr>
      <p:grpSpPr>
        <a:xfrm>
          <a:off x="0" y="0"/>
          <a:ext cx="0" cy="0"/>
          <a:chOff x="0" y="0"/>
          <a:chExt cx="0" cy="0"/>
        </a:xfrm>
      </p:grpSpPr>
      <p:sp>
        <p:nvSpPr>
          <p:cNvPr id="20" name="Frihandsfigur 19">
            <a:extLst>
              <a:ext uri="{FF2B5EF4-FFF2-40B4-BE49-F238E27FC236}">
                <a16:creationId xmlns:a16="http://schemas.microsoft.com/office/drawing/2014/main" id="{2F6DD7AC-9642-6F48-B894-6FCF79843240}"/>
              </a:ext>
            </a:extLst>
          </p:cNvPr>
          <p:cNvSpPr/>
          <p:nvPr userDrawn="1"/>
        </p:nvSpPr>
        <p:spPr>
          <a:xfrm>
            <a:off x="6096000" y="0"/>
            <a:ext cx="6110736" cy="6858000"/>
          </a:xfrm>
          <a:custGeom>
            <a:avLst/>
            <a:gdLst>
              <a:gd name="connsiteX0" fmla="*/ 3410552 w 6110736"/>
              <a:gd name="connsiteY0" fmla="*/ 0 h 6858000"/>
              <a:gd name="connsiteX1" fmla="*/ 6110736 w 6110736"/>
              <a:gd name="connsiteY1" fmla="*/ 0 h 6858000"/>
              <a:gd name="connsiteX2" fmla="*/ 6110736 w 6110736"/>
              <a:gd name="connsiteY2" fmla="*/ 6858000 h 6858000"/>
              <a:gd name="connsiteX3" fmla="*/ 0 w 61107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10736" h="6858000">
                <a:moveTo>
                  <a:pt x="3410552" y="0"/>
                </a:moveTo>
                <a:lnTo>
                  <a:pt x="6110736" y="0"/>
                </a:lnTo>
                <a:lnTo>
                  <a:pt x="611073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17" name="Rätvinklig triangel 16">
            <a:extLst>
              <a:ext uri="{FF2B5EF4-FFF2-40B4-BE49-F238E27FC236}">
                <a16:creationId xmlns:a16="http://schemas.microsoft.com/office/drawing/2014/main" id="{E5036009-7537-0D4D-9E90-5138A71E4321}"/>
              </a:ext>
            </a:extLst>
          </p:cNvPr>
          <p:cNvSpPr/>
          <p:nvPr userDrawn="1"/>
        </p:nvSpPr>
        <p:spPr>
          <a:xfrm flipH="1">
            <a:off x="7051313" y="527777"/>
            <a:ext cx="5155423" cy="6330223"/>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966707B8-A044-1540-9C8D-A113D28114BC}"/>
              </a:ext>
            </a:extLst>
          </p:cNvPr>
          <p:cNvSpPr>
            <a:spLocks noGrp="1"/>
          </p:cNvSpPr>
          <p:nvPr>
            <p:ph type="ctrTitle"/>
          </p:nvPr>
        </p:nvSpPr>
        <p:spPr>
          <a:xfrm>
            <a:off x="550864" y="944563"/>
            <a:ext cx="7308850" cy="3924300"/>
          </a:xfrm>
        </p:spPr>
        <p:txBody>
          <a:bodyPr anchor="t" anchorCtr="0">
            <a:noAutofit/>
          </a:bodyPr>
          <a:lstStyle>
            <a:lvl1pPr algn="l">
              <a:defRPr sz="8800">
                <a:solidFill>
                  <a:schemeClr val="bg1"/>
                </a:solidFill>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9186D2C0-A13A-4F46-819D-5FB4A6B3C2BD}"/>
              </a:ext>
            </a:extLst>
          </p:cNvPr>
          <p:cNvSpPr>
            <a:spLocks noGrp="1"/>
          </p:cNvSpPr>
          <p:nvPr>
            <p:ph type="subTitle" idx="1"/>
          </p:nvPr>
        </p:nvSpPr>
        <p:spPr>
          <a:xfrm>
            <a:off x="550863" y="5132388"/>
            <a:ext cx="5400675" cy="1104899"/>
          </a:xfrm>
        </p:spPr>
        <p:txBody>
          <a:bodyPr anchor="b" anchorCtr="0">
            <a:no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10" name="Platshållare för sidfot 9">
            <a:extLst>
              <a:ext uri="{FF2B5EF4-FFF2-40B4-BE49-F238E27FC236}">
                <a16:creationId xmlns:a16="http://schemas.microsoft.com/office/drawing/2014/main" id="{656AF280-A9FB-7D4A-91C0-F9C8FEEFCEE8}"/>
              </a:ext>
            </a:extLst>
          </p:cNvPr>
          <p:cNvSpPr>
            <a:spLocks noGrp="1"/>
          </p:cNvSpPr>
          <p:nvPr>
            <p:ph type="ftr" sz="quarter" idx="10"/>
          </p:nvPr>
        </p:nvSpPr>
        <p:spPr/>
        <p:txBody>
          <a:bodyPr/>
          <a:lstStyle>
            <a:lvl1pPr>
              <a:defRPr>
                <a:solidFill>
                  <a:schemeClr val="bg1"/>
                </a:solidFill>
              </a:defRPr>
            </a:lvl1pPr>
          </a:lstStyle>
          <a:p>
            <a:endParaRPr lang="sv-SE" dirty="0"/>
          </a:p>
        </p:txBody>
      </p:sp>
      <p:sp>
        <p:nvSpPr>
          <p:cNvPr id="11" name="Platshållare för bildnummer 10">
            <a:extLst>
              <a:ext uri="{FF2B5EF4-FFF2-40B4-BE49-F238E27FC236}">
                <a16:creationId xmlns:a16="http://schemas.microsoft.com/office/drawing/2014/main" id="{1E1CE82D-3126-9A42-901C-046260DBB925}"/>
              </a:ext>
            </a:extLst>
          </p:cNvPr>
          <p:cNvSpPr>
            <a:spLocks noGrp="1"/>
          </p:cNvSpPr>
          <p:nvPr>
            <p:ph type="sldNum" sz="quarter" idx="11"/>
          </p:nvPr>
        </p:nvSpPr>
        <p:spPr/>
        <p:txBody>
          <a:bodyPr/>
          <a:lstStyle>
            <a:lvl1pPr>
              <a:defRPr>
                <a:solidFill>
                  <a:schemeClr val="bg1"/>
                </a:solidFill>
              </a:defRPr>
            </a:lvl1pPr>
          </a:lstStyle>
          <a:p>
            <a:fld id="{6DDB0A55-353B-0141-AD40-F868C66FD585}" type="slidenum">
              <a:rPr lang="sv-SE" smtClean="0"/>
              <a:pPr/>
              <a:t>‹#›</a:t>
            </a:fld>
            <a:endParaRPr lang="sv-SE" dirty="0"/>
          </a:p>
        </p:txBody>
      </p:sp>
      <p:sp>
        <p:nvSpPr>
          <p:cNvPr id="12" name="textruta 11">
            <a:extLst>
              <a:ext uri="{FF2B5EF4-FFF2-40B4-BE49-F238E27FC236}">
                <a16:creationId xmlns:a16="http://schemas.microsoft.com/office/drawing/2014/main" id="{CCB8FC5A-5686-AC44-B9DB-540DCC0D9BD0}"/>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bg1"/>
                </a:solidFill>
              </a:rPr>
              <a:t>SVENSKA ISHOCKEYFÖRBUNDET</a:t>
            </a:r>
          </a:p>
        </p:txBody>
      </p:sp>
      <p:cxnSp>
        <p:nvCxnSpPr>
          <p:cNvPr id="14" name="Rak 13">
            <a:extLst>
              <a:ext uri="{FF2B5EF4-FFF2-40B4-BE49-F238E27FC236}">
                <a16:creationId xmlns:a16="http://schemas.microsoft.com/office/drawing/2014/main" id="{CE3345CC-A849-9D4A-BBD2-CA36FCD2A543}"/>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7D3E23D5-BB42-BA44-AA1E-B7A5A3EDB993}"/>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319F77A2-C999-BC48-AB73-28133356D52B}"/>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Bildobjekt 21">
            <a:extLst>
              <a:ext uri="{FF2B5EF4-FFF2-40B4-BE49-F238E27FC236}">
                <a16:creationId xmlns:a16="http://schemas.microsoft.com/office/drawing/2014/main" id="{5AB0991B-9DC7-C541-B785-D4DF979F3809}"/>
              </a:ext>
            </a:extLst>
          </p:cNvPr>
          <p:cNvPicPr>
            <a:picLocks noChangeAspect="1"/>
          </p:cNvPicPr>
          <p:nvPr userDrawn="1"/>
        </p:nvPicPr>
        <p:blipFill>
          <a:blip r:embed="rId2"/>
          <a:stretch>
            <a:fillRect/>
          </a:stretch>
        </p:blipFill>
        <p:spPr>
          <a:xfrm>
            <a:off x="10276768" y="4875661"/>
            <a:ext cx="1570673" cy="1570673"/>
          </a:xfrm>
          <a:prstGeom prst="rect">
            <a:avLst/>
          </a:prstGeom>
        </p:spPr>
      </p:pic>
    </p:spTree>
    <p:extLst>
      <p:ext uri="{BB962C8B-B14F-4D97-AF65-F5344CB8AC3E}">
        <p14:creationId xmlns:p14="http://schemas.microsoft.com/office/powerpoint/2010/main" val="3228902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EDA15B-DCEA-BF40-A94D-78E5795E40F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E6106CA-A850-C349-8A5C-9286DB2C0F23}"/>
              </a:ext>
            </a:extLst>
          </p:cNvPr>
          <p:cNvSpPr>
            <a:spLocks noGrp="1"/>
          </p:cNvSpPr>
          <p:nvPr>
            <p:ph idx="1"/>
          </p:nvPr>
        </p:nvSpPr>
        <p:spPr>
          <a:xfrm>
            <a:off x="550862" y="2349500"/>
            <a:ext cx="7308851" cy="38877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sidfot 6">
            <a:extLst>
              <a:ext uri="{FF2B5EF4-FFF2-40B4-BE49-F238E27FC236}">
                <a16:creationId xmlns:a16="http://schemas.microsoft.com/office/drawing/2014/main" id="{7A9EA7C5-98A5-EB49-96BC-942F5050CCF7}"/>
              </a:ext>
            </a:extLst>
          </p:cNvPr>
          <p:cNvSpPr>
            <a:spLocks noGrp="1"/>
          </p:cNvSpPr>
          <p:nvPr>
            <p:ph type="ftr" sz="quarter" idx="10"/>
          </p:nvPr>
        </p:nvSpPr>
        <p:spPr/>
        <p:txBody>
          <a:bodyPr/>
          <a:lstStyle/>
          <a:p>
            <a:endParaRPr lang="sv-SE" dirty="0"/>
          </a:p>
        </p:txBody>
      </p:sp>
      <p:sp>
        <p:nvSpPr>
          <p:cNvPr id="8" name="Platshållare för bildnummer 7">
            <a:extLst>
              <a:ext uri="{FF2B5EF4-FFF2-40B4-BE49-F238E27FC236}">
                <a16:creationId xmlns:a16="http://schemas.microsoft.com/office/drawing/2014/main" id="{B371777A-EFBB-C845-9B94-6ED0B50E64B4}"/>
              </a:ext>
            </a:extLst>
          </p:cNvPr>
          <p:cNvSpPr>
            <a:spLocks noGrp="1"/>
          </p:cNvSpPr>
          <p:nvPr>
            <p:ph type="sldNum" sz="quarter" idx="11"/>
          </p:nvPr>
        </p:nvSpPr>
        <p:spPr/>
        <p:txBody>
          <a:bodyPr/>
          <a:lstStyle/>
          <a:p>
            <a:fld id="{6DDB0A55-353B-0141-AD40-F868C66FD585}" type="slidenum">
              <a:rPr lang="sv-SE" smtClean="0"/>
              <a:pPr/>
              <a:t>‹#›</a:t>
            </a:fld>
            <a:endParaRPr lang="sv-SE" dirty="0"/>
          </a:p>
        </p:txBody>
      </p:sp>
      <p:cxnSp>
        <p:nvCxnSpPr>
          <p:cNvPr id="10" name="Rak 9">
            <a:extLst>
              <a:ext uri="{FF2B5EF4-FFF2-40B4-BE49-F238E27FC236}">
                <a16:creationId xmlns:a16="http://schemas.microsoft.com/office/drawing/2014/main" id="{8B96CDE7-D709-5A4C-8A74-873073D6DBDD}"/>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AD44677-CE36-C64A-84EA-605486E90C91}"/>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1">
            <a:extLst>
              <a:ext uri="{FF2B5EF4-FFF2-40B4-BE49-F238E27FC236}">
                <a16:creationId xmlns:a16="http://schemas.microsoft.com/office/drawing/2014/main" id="{CA9E33DF-49C7-774B-937C-92A986BA0CC8}"/>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77704B15-F29F-7749-920D-E10A4678A3E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4280798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77BD3E-9CB2-5146-81B6-7B3D6E6A294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562625" y="2349499"/>
            <a:ext cx="5388913" cy="388778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29E8296F-689A-E842-A126-E96D3F6F2401}"/>
              </a:ext>
            </a:extLst>
          </p:cNvPr>
          <p:cNvSpPr>
            <a:spLocks noGrp="1"/>
          </p:cNvSpPr>
          <p:nvPr>
            <p:ph sz="half" idx="2"/>
          </p:nvPr>
        </p:nvSpPr>
        <p:spPr>
          <a:xfrm>
            <a:off x="6240462" y="2349500"/>
            <a:ext cx="5400676" cy="388775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90956305-92FB-8140-AF48-C669378DE677}"/>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3908520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vå delar, underrubrik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77BD3E-9CB2-5146-81B6-7B3D6E6A294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562625" y="2841172"/>
            <a:ext cx="5388913" cy="339611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29E8296F-689A-E842-A126-E96D3F6F2401}"/>
              </a:ext>
            </a:extLst>
          </p:cNvPr>
          <p:cNvSpPr>
            <a:spLocks noGrp="1"/>
          </p:cNvSpPr>
          <p:nvPr>
            <p:ph sz="half" idx="2"/>
          </p:nvPr>
        </p:nvSpPr>
        <p:spPr>
          <a:xfrm>
            <a:off x="6240462" y="2841168"/>
            <a:ext cx="5400676" cy="33960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90956305-92FB-8140-AF48-C669378DE677}"/>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
        <p:nvSpPr>
          <p:cNvPr id="13" name="Platshållare för text 12">
            <a:extLst>
              <a:ext uri="{FF2B5EF4-FFF2-40B4-BE49-F238E27FC236}">
                <a16:creationId xmlns:a16="http://schemas.microsoft.com/office/drawing/2014/main" id="{01299719-76E9-404C-828E-2AE5D1A5DB4D}"/>
              </a:ext>
            </a:extLst>
          </p:cNvPr>
          <p:cNvSpPr>
            <a:spLocks noGrp="1"/>
          </p:cNvSpPr>
          <p:nvPr>
            <p:ph type="body" sz="quarter" idx="14" hasCustomPrompt="1"/>
          </p:nvPr>
        </p:nvSpPr>
        <p:spPr>
          <a:xfrm>
            <a:off x="561974" y="2349501"/>
            <a:ext cx="5388913" cy="323850"/>
          </a:xfrm>
        </p:spPr>
        <p:txBody>
          <a:bodyPr/>
          <a:lstStyle>
            <a:lvl1pPr marL="0" indent="0">
              <a:lnSpc>
                <a:spcPct val="90000"/>
              </a:lnSpc>
              <a:buNone/>
              <a:defRPr sz="2800">
                <a:latin typeface="+mj-lt"/>
              </a:defRPr>
            </a:lvl1pPr>
          </a:lstStyle>
          <a:p>
            <a:pPr lvl="0"/>
            <a:r>
              <a:rPr lang="sv-SE" dirty="0"/>
              <a:t>Rubrik (1 rad)</a:t>
            </a:r>
          </a:p>
        </p:txBody>
      </p:sp>
      <p:sp>
        <p:nvSpPr>
          <p:cNvPr id="14" name="Platshållare för text 12">
            <a:extLst>
              <a:ext uri="{FF2B5EF4-FFF2-40B4-BE49-F238E27FC236}">
                <a16:creationId xmlns:a16="http://schemas.microsoft.com/office/drawing/2014/main" id="{3062BEC9-CB39-B74E-AAFE-5A69B0A091FE}"/>
              </a:ext>
            </a:extLst>
          </p:cNvPr>
          <p:cNvSpPr>
            <a:spLocks noGrp="1"/>
          </p:cNvSpPr>
          <p:nvPr>
            <p:ph type="body" sz="quarter" idx="15" hasCustomPrompt="1"/>
          </p:nvPr>
        </p:nvSpPr>
        <p:spPr>
          <a:xfrm>
            <a:off x="6240462" y="2349501"/>
            <a:ext cx="5388913" cy="323850"/>
          </a:xfrm>
        </p:spPr>
        <p:txBody>
          <a:bodyPr/>
          <a:lstStyle>
            <a:lvl1pPr marL="0" indent="0">
              <a:lnSpc>
                <a:spcPct val="90000"/>
              </a:lnSpc>
              <a:buNone/>
              <a:defRPr sz="2800">
                <a:latin typeface="+mj-lt"/>
              </a:defRPr>
            </a:lvl1pPr>
          </a:lstStyle>
          <a:p>
            <a:pPr lvl="0"/>
            <a:r>
              <a:rPr lang="sv-SE" dirty="0"/>
              <a:t>Rubrik (1 rad)</a:t>
            </a:r>
          </a:p>
        </p:txBody>
      </p:sp>
    </p:spTree>
    <p:extLst>
      <p:ext uri="{BB962C8B-B14F-4D97-AF65-F5344CB8AC3E}">
        <p14:creationId xmlns:p14="http://schemas.microsoft.com/office/powerpoint/2010/main" val="3332407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text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latshållare för text 12">
            <a:extLst>
              <a:ext uri="{FF2B5EF4-FFF2-40B4-BE49-F238E27FC236}">
                <a16:creationId xmlns:a16="http://schemas.microsoft.com/office/drawing/2014/main" id="{CE0DBA84-9ABA-E94A-A2E1-BF26F440CD9E}"/>
              </a:ext>
            </a:extLst>
          </p:cNvPr>
          <p:cNvSpPr>
            <a:spLocks noGrp="1"/>
          </p:cNvSpPr>
          <p:nvPr>
            <p:ph type="body" sz="quarter" idx="14" hasCustomPrompt="1"/>
          </p:nvPr>
        </p:nvSpPr>
        <p:spPr>
          <a:xfrm>
            <a:off x="561975" y="2349500"/>
            <a:ext cx="3517900" cy="1116013"/>
          </a:xfrm>
        </p:spPr>
        <p:txBody>
          <a:bodyPr/>
          <a:lstStyle>
            <a:lvl1pPr marL="0" indent="0">
              <a:lnSpc>
                <a:spcPct val="90000"/>
              </a:lnSpc>
              <a:buNone/>
              <a:defRPr sz="2800">
                <a:latin typeface="+mj-lt"/>
              </a:defRPr>
            </a:lvl1pPr>
          </a:lstStyle>
          <a:p>
            <a:pPr lvl="0"/>
            <a:r>
              <a:rPr lang="sv-SE" dirty="0"/>
              <a:t>Rubrik</a:t>
            </a:r>
          </a:p>
        </p:txBody>
      </p:sp>
      <p:sp>
        <p:nvSpPr>
          <p:cNvPr id="14" name="Platshållare för text 12">
            <a:extLst>
              <a:ext uri="{FF2B5EF4-FFF2-40B4-BE49-F238E27FC236}">
                <a16:creationId xmlns:a16="http://schemas.microsoft.com/office/drawing/2014/main" id="{8C792B2F-8C5D-3741-A9FD-557921CC8F79}"/>
              </a:ext>
            </a:extLst>
          </p:cNvPr>
          <p:cNvSpPr>
            <a:spLocks noGrp="1"/>
          </p:cNvSpPr>
          <p:nvPr>
            <p:ph type="body" sz="quarter" idx="15" hasCustomPrompt="1"/>
          </p:nvPr>
        </p:nvSpPr>
        <p:spPr>
          <a:xfrm>
            <a:off x="4332288" y="2349500"/>
            <a:ext cx="3517900" cy="1116013"/>
          </a:xfrm>
        </p:spPr>
        <p:txBody>
          <a:bodyPr/>
          <a:lstStyle>
            <a:lvl1pPr marL="0" indent="0">
              <a:lnSpc>
                <a:spcPct val="90000"/>
              </a:lnSpc>
              <a:buNone/>
              <a:defRPr sz="2800">
                <a:latin typeface="+mj-lt"/>
              </a:defRPr>
            </a:lvl1pPr>
          </a:lstStyle>
          <a:p>
            <a:pPr lvl="0"/>
            <a:r>
              <a:rPr lang="sv-SE" dirty="0"/>
              <a:t>Rubrik</a:t>
            </a:r>
          </a:p>
        </p:txBody>
      </p:sp>
      <p:sp>
        <p:nvSpPr>
          <p:cNvPr id="15" name="Platshållare för text 12">
            <a:extLst>
              <a:ext uri="{FF2B5EF4-FFF2-40B4-BE49-F238E27FC236}">
                <a16:creationId xmlns:a16="http://schemas.microsoft.com/office/drawing/2014/main" id="{82254402-08A3-024B-9E26-8C1B9562B552}"/>
              </a:ext>
            </a:extLst>
          </p:cNvPr>
          <p:cNvSpPr>
            <a:spLocks noGrp="1"/>
          </p:cNvSpPr>
          <p:nvPr>
            <p:ph type="body" sz="quarter" idx="16" hasCustomPrompt="1"/>
          </p:nvPr>
        </p:nvSpPr>
        <p:spPr>
          <a:xfrm>
            <a:off x="8111475" y="2349500"/>
            <a:ext cx="3517900" cy="1116013"/>
          </a:xfrm>
        </p:spPr>
        <p:txBody>
          <a:bodyPr/>
          <a:lstStyle>
            <a:lvl1pPr marL="0" indent="0">
              <a:lnSpc>
                <a:spcPct val="90000"/>
              </a:lnSpc>
              <a:buNone/>
              <a:defRPr sz="2800">
                <a:latin typeface="+mj-lt"/>
              </a:defRPr>
            </a:lvl1pPr>
          </a:lstStyle>
          <a:p>
            <a:pPr lvl="0"/>
            <a:r>
              <a:rPr lang="sv-SE" dirty="0"/>
              <a:t>Rubrik</a:t>
            </a:r>
          </a:p>
        </p:txBody>
      </p:sp>
      <p:sp>
        <p:nvSpPr>
          <p:cNvPr id="17" name="Platshållare för text 16">
            <a:extLst>
              <a:ext uri="{FF2B5EF4-FFF2-40B4-BE49-F238E27FC236}">
                <a16:creationId xmlns:a16="http://schemas.microsoft.com/office/drawing/2014/main" id="{4D835752-9C0F-924A-BCA1-03BD9F24E002}"/>
              </a:ext>
            </a:extLst>
          </p:cNvPr>
          <p:cNvSpPr>
            <a:spLocks noGrp="1"/>
          </p:cNvSpPr>
          <p:nvPr>
            <p:ph type="body" sz="quarter" idx="17"/>
          </p:nvPr>
        </p:nvSpPr>
        <p:spPr>
          <a:xfrm>
            <a:off x="550863" y="3721953"/>
            <a:ext cx="3529012" cy="25209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8" name="Platshållare för text 16">
            <a:extLst>
              <a:ext uri="{FF2B5EF4-FFF2-40B4-BE49-F238E27FC236}">
                <a16:creationId xmlns:a16="http://schemas.microsoft.com/office/drawing/2014/main" id="{4A2AF407-962D-684E-B9E4-EFAF7ACD05E8}"/>
              </a:ext>
            </a:extLst>
          </p:cNvPr>
          <p:cNvSpPr>
            <a:spLocks noGrp="1"/>
          </p:cNvSpPr>
          <p:nvPr>
            <p:ph type="body" sz="quarter" idx="18"/>
          </p:nvPr>
        </p:nvSpPr>
        <p:spPr>
          <a:xfrm>
            <a:off x="4332288" y="3721953"/>
            <a:ext cx="3529012" cy="25209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9" name="Platshållare för text 16">
            <a:extLst>
              <a:ext uri="{FF2B5EF4-FFF2-40B4-BE49-F238E27FC236}">
                <a16:creationId xmlns:a16="http://schemas.microsoft.com/office/drawing/2014/main" id="{982B7EF6-B150-D747-B13E-F3745AA2F2DE}"/>
              </a:ext>
            </a:extLst>
          </p:cNvPr>
          <p:cNvSpPr>
            <a:spLocks noGrp="1"/>
          </p:cNvSpPr>
          <p:nvPr>
            <p:ph type="body" sz="quarter" idx="19"/>
          </p:nvPr>
        </p:nvSpPr>
        <p:spPr>
          <a:xfrm>
            <a:off x="8111475" y="3721953"/>
            <a:ext cx="3529012" cy="25209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6" name="textruta 15">
            <a:extLst>
              <a:ext uri="{FF2B5EF4-FFF2-40B4-BE49-F238E27FC236}">
                <a16:creationId xmlns:a16="http://schemas.microsoft.com/office/drawing/2014/main" id="{09362776-7D47-144B-8651-9EAD6994B6DA}"/>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3414904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 och 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EDA15B-DCEA-BF40-A94D-78E5795E40FE}"/>
              </a:ext>
            </a:extLst>
          </p:cNvPr>
          <p:cNvSpPr>
            <a:spLocks noGrp="1"/>
          </p:cNvSpPr>
          <p:nvPr>
            <p:ph type="title"/>
          </p:nvPr>
        </p:nvSpPr>
        <p:spPr/>
        <p:txBody>
          <a:bodyPr/>
          <a:lstStyle/>
          <a:p>
            <a:r>
              <a:rPr lang="sv-SE"/>
              <a:t>Klicka här för att ändra mall för rubrikformat</a:t>
            </a:r>
          </a:p>
        </p:txBody>
      </p:sp>
      <p:sp>
        <p:nvSpPr>
          <p:cNvPr id="7" name="Platshållare för sidfot 6">
            <a:extLst>
              <a:ext uri="{FF2B5EF4-FFF2-40B4-BE49-F238E27FC236}">
                <a16:creationId xmlns:a16="http://schemas.microsoft.com/office/drawing/2014/main" id="{7A9EA7C5-98A5-EB49-96BC-942F5050CCF7}"/>
              </a:ext>
            </a:extLst>
          </p:cNvPr>
          <p:cNvSpPr>
            <a:spLocks noGrp="1"/>
          </p:cNvSpPr>
          <p:nvPr>
            <p:ph type="ftr" sz="quarter" idx="10"/>
          </p:nvPr>
        </p:nvSpPr>
        <p:spPr/>
        <p:txBody>
          <a:bodyPr/>
          <a:lstStyle/>
          <a:p>
            <a:endParaRPr lang="sv-SE" dirty="0"/>
          </a:p>
        </p:txBody>
      </p:sp>
      <p:sp>
        <p:nvSpPr>
          <p:cNvPr id="8" name="Platshållare för bildnummer 7">
            <a:extLst>
              <a:ext uri="{FF2B5EF4-FFF2-40B4-BE49-F238E27FC236}">
                <a16:creationId xmlns:a16="http://schemas.microsoft.com/office/drawing/2014/main" id="{B371777A-EFBB-C845-9B94-6ED0B50E64B4}"/>
              </a:ext>
            </a:extLst>
          </p:cNvPr>
          <p:cNvSpPr>
            <a:spLocks noGrp="1"/>
          </p:cNvSpPr>
          <p:nvPr>
            <p:ph type="sldNum" sz="quarter" idx="11"/>
          </p:nvPr>
        </p:nvSpPr>
        <p:spPr/>
        <p:txBody>
          <a:bodyPr/>
          <a:lstStyle/>
          <a:p>
            <a:fld id="{6DDB0A55-353B-0141-AD40-F868C66FD585}" type="slidenum">
              <a:rPr lang="sv-SE" smtClean="0"/>
              <a:pPr/>
              <a:t>‹#›</a:t>
            </a:fld>
            <a:endParaRPr lang="sv-SE" dirty="0"/>
          </a:p>
        </p:txBody>
      </p:sp>
      <p:cxnSp>
        <p:nvCxnSpPr>
          <p:cNvPr id="10" name="Rak 9">
            <a:extLst>
              <a:ext uri="{FF2B5EF4-FFF2-40B4-BE49-F238E27FC236}">
                <a16:creationId xmlns:a16="http://schemas.microsoft.com/office/drawing/2014/main" id="{8B96CDE7-D709-5A4C-8A74-873073D6DBDD}"/>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AD44677-CE36-C64A-84EA-605486E90C91}"/>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1">
            <a:extLst>
              <a:ext uri="{FF2B5EF4-FFF2-40B4-BE49-F238E27FC236}">
                <a16:creationId xmlns:a16="http://schemas.microsoft.com/office/drawing/2014/main" id="{CA9E33DF-49C7-774B-937C-92A986BA0CC8}"/>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latshållare för tabell 4">
            <a:extLst>
              <a:ext uri="{FF2B5EF4-FFF2-40B4-BE49-F238E27FC236}">
                <a16:creationId xmlns:a16="http://schemas.microsoft.com/office/drawing/2014/main" id="{07DDA31B-8F91-D740-A211-40480B558AD6}"/>
              </a:ext>
            </a:extLst>
          </p:cNvPr>
          <p:cNvSpPr>
            <a:spLocks noGrp="1"/>
          </p:cNvSpPr>
          <p:nvPr>
            <p:ph type="tbl" sz="quarter" idx="12" hasCustomPrompt="1"/>
          </p:nvPr>
        </p:nvSpPr>
        <p:spPr>
          <a:xfrm>
            <a:off x="550863" y="2349500"/>
            <a:ext cx="11090276" cy="3887788"/>
          </a:xfrm>
        </p:spPr>
        <p:txBody>
          <a:bodyPr/>
          <a:lstStyle>
            <a:lvl1pPr>
              <a:defRPr sz="1400"/>
            </a:lvl1pPr>
          </a:lstStyle>
          <a:p>
            <a:r>
              <a:rPr lang="sv-SE" dirty="0"/>
              <a:t>Klicka på ikonen för att infoga tabell</a:t>
            </a:r>
          </a:p>
        </p:txBody>
      </p:sp>
      <p:sp>
        <p:nvSpPr>
          <p:cNvPr id="13" name="textruta 12">
            <a:extLst>
              <a:ext uri="{FF2B5EF4-FFF2-40B4-BE49-F238E27FC236}">
                <a16:creationId xmlns:a16="http://schemas.microsoft.com/office/drawing/2014/main" id="{07615A89-FE2B-3142-94E1-61BB850B7CC9}"/>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920759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ch 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562625" y="3716338"/>
            <a:ext cx="5388913" cy="25209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ubrik 4">
            <a:extLst>
              <a:ext uri="{FF2B5EF4-FFF2-40B4-BE49-F238E27FC236}">
                <a16:creationId xmlns:a16="http://schemas.microsoft.com/office/drawing/2014/main" id="{3436C107-F872-9B48-A1B6-DADC5F4853A7}"/>
              </a:ext>
            </a:extLst>
          </p:cNvPr>
          <p:cNvSpPr>
            <a:spLocks noGrp="1"/>
          </p:cNvSpPr>
          <p:nvPr>
            <p:ph type="title"/>
          </p:nvPr>
        </p:nvSpPr>
        <p:spPr>
          <a:xfrm>
            <a:off x="550863" y="944563"/>
            <a:ext cx="5400676" cy="2520948"/>
          </a:xfrm>
        </p:spPr>
        <p:txBody>
          <a:bodyPr/>
          <a:lstStyle/>
          <a:p>
            <a:r>
              <a:rPr lang="sv-SE"/>
              <a:t>Klicka här för att ändra mall för rubrikformat</a:t>
            </a:r>
            <a:endParaRPr lang="sv-SE" dirty="0"/>
          </a:p>
        </p:txBody>
      </p:sp>
      <p:sp>
        <p:nvSpPr>
          <p:cNvPr id="13" name="Platshållare för bild 12">
            <a:extLst>
              <a:ext uri="{FF2B5EF4-FFF2-40B4-BE49-F238E27FC236}">
                <a16:creationId xmlns:a16="http://schemas.microsoft.com/office/drawing/2014/main" id="{714680DC-0672-3142-9BB1-77FA6A1F6BA8}"/>
              </a:ext>
            </a:extLst>
          </p:cNvPr>
          <p:cNvSpPr>
            <a:spLocks noGrp="1"/>
          </p:cNvSpPr>
          <p:nvPr>
            <p:ph type="pic" sz="quarter" idx="13" hasCustomPrompt="1"/>
          </p:nvPr>
        </p:nvSpPr>
        <p:spPr>
          <a:xfrm>
            <a:off x="6240463" y="944563"/>
            <a:ext cx="5400675" cy="5292725"/>
          </a:xfrm>
        </p:spPr>
        <p:txBody>
          <a:bodyPr bIns="720000" anchor="ctr" anchorCtr="0"/>
          <a:lstStyle>
            <a:lvl1pPr marL="0" indent="0" algn="ctr">
              <a:buNone/>
              <a:defRPr/>
            </a:lvl1pPr>
          </a:lstStyle>
          <a:p>
            <a:r>
              <a:rPr lang="sv-SE" dirty="0"/>
              <a:t>Klicka på ikonen eller dra och släpp för att infoga bild</a:t>
            </a:r>
          </a:p>
        </p:txBody>
      </p:sp>
      <p:sp>
        <p:nvSpPr>
          <p:cNvPr id="12" name="textruta 11">
            <a:extLst>
              <a:ext uri="{FF2B5EF4-FFF2-40B4-BE49-F238E27FC236}">
                <a16:creationId xmlns:a16="http://schemas.microsoft.com/office/drawing/2014/main" id="{1FE832A4-654C-D94E-8C3C-0F5048B2E1A2}"/>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3668143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bilder och tex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6240462" y="2349501"/>
            <a:ext cx="5388913" cy="11160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latshållare för bild 12">
            <a:extLst>
              <a:ext uri="{FF2B5EF4-FFF2-40B4-BE49-F238E27FC236}">
                <a16:creationId xmlns:a16="http://schemas.microsoft.com/office/drawing/2014/main" id="{714680DC-0672-3142-9BB1-77FA6A1F6BA8}"/>
              </a:ext>
            </a:extLst>
          </p:cNvPr>
          <p:cNvSpPr>
            <a:spLocks noGrp="1"/>
          </p:cNvSpPr>
          <p:nvPr>
            <p:ph type="pic" sz="quarter" idx="13" hasCustomPrompt="1"/>
          </p:nvPr>
        </p:nvSpPr>
        <p:spPr>
          <a:xfrm>
            <a:off x="562625" y="944564"/>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2" name="Platshållare för text 12">
            <a:extLst>
              <a:ext uri="{FF2B5EF4-FFF2-40B4-BE49-F238E27FC236}">
                <a16:creationId xmlns:a16="http://schemas.microsoft.com/office/drawing/2014/main" id="{FB371B34-025D-9A46-BC63-F16636A9D843}"/>
              </a:ext>
            </a:extLst>
          </p:cNvPr>
          <p:cNvSpPr>
            <a:spLocks noGrp="1"/>
          </p:cNvSpPr>
          <p:nvPr>
            <p:ph type="body" sz="quarter" idx="14" hasCustomPrompt="1"/>
          </p:nvPr>
        </p:nvSpPr>
        <p:spPr>
          <a:xfrm>
            <a:off x="6240463" y="951705"/>
            <a:ext cx="5388912" cy="1145383"/>
          </a:xfrm>
        </p:spPr>
        <p:txBody>
          <a:bodyPr anchor="b" anchorCtr="0"/>
          <a:lstStyle>
            <a:lvl1pPr marL="0" indent="0">
              <a:lnSpc>
                <a:spcPct val="90000"/>
              </a:lnSpc>
              <a:buNone/>
              <a:defRPr sz="2800">
                <a:latin typeface="+mj-lt"/>
              </a:defRPr>
            </a:lvl1pPr>
          </a:lstStyle>
          <a:p>
            <a:pPr lvl="0"/>
            <a:r>
              <a:rPr lang="sv-SE" dirty="0"/>
              <a:t>Rubrik på 1-2 rader</a:t>
            </a:r>
          </a:p>
        </p:txBody>
      </p:sp>
      <p:cxnSp>
        <p:nvCxnSpPr>
          <p:cNvPr id="14" name="Rak 13">
            <a:extLst>
              <a:ext uri="{FF2B5EF4-FFF2-40B4-BE49-F238E27FC236}">
                <a16:creationId xmlns:a16="http://schemas.microsoft.com/office/drawing/2014/main" id="{B88CD990-9AA4-4747-B74A-8E377F81C2B7}"/>
              </a:ext>
            </a:extLst>
          </p:cNvPr>
          <p:cNvCxnSpPr/>
          <p:nvPr userDrawn="1"/>
        </p:nvCxnSpPr>
        <p:spPr>
          <a:xfrm>
            <a:off x="562625" y="359198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latshållare för innehåll 2">
            <a:extLst>
              <a:ext uri="{FF2B5EF4-FFF2-40B4-BE49-F238E27FC236}">
                <a16:creationId xmlns:a16="http://schemas.microsoft.com/office/drawing/2014/main" id="{D83D04A5-8DD1-DC40-9F14-9BED06B45D7C}"/>
              </a:ext>
            </a:extLst>
          </p:cNvPr>
          <p:cNvSpPr>
            <a:spLocks noGrp="1"/>
          </p:cNvSpPr>
          <p:nvPr>
            <p:ph sz="half" idx="15"/>
          </p:nvPr>
        </p:nvSpPr>
        <p:spPr>
          <a:xfrm>
            <a:off x="6240462" y="5123385"/>
            <a:ext cx="5388913" cy="11160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6" name="Platshållare för bild 12">
            <a:extLst>
              <a:ext uri="{FF2B5EF4-FFF2-40B4-BE49-F238E27FC236}">
                <a16:creationId xmlns:a16="http://schemas.microsoft.com/office/drawing/2014/main" id="{C6C9E705-4E13-8F47-A454-AE9C6E1E4E0D}"/>
              </a:ext>
            </a:extLst>
          </p:cNvPr>
          <p:cNvSpPr>
            <a:spLocks noGrp="1"/>
          </p:cNvSpPr>
          <p:nvPr>
            <p:ph type="pic" sz="quarter" idx="16" hasCustomPrompt="1"/>
          </p:nvPr>
        </p:nvSpPr>
        <p:spPr>
          <a:xfrm>
            <a:off x="562625" y="3718448"/>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7" name="Platshållare för text 12">
            <a:extLst>
              <a:ext uri="{FF2B5EF4-FFF2-40B4-BE49-F238E27FC236}">
                <a16:creationId xmlns:a16="http://schemas.microsoft.com/office/drawing/2014/main" id="{DD7516D5-5DE9-FA44-8582-D836A38EE6D4}"/>
              </a:ext>
            </a:extLst>
          </p:cNvPr>
          <p:cNvSpPr>
            <a:spLocks noGrp="1"/>
          </p:cNvSpPr>
          <p:nvPr>
            <p:ph type="body" sz="quarter" idx="17" hasCustomPrompt="1"/>
          </p:nvPr>
        </p:nvSpPr>
        <p:spPr>
          <a:xfrm>
            <a:off x="6240463" y="3725589"/>
            <a:ext cx="5388912" cy="1145383"/>
          </a:xfrm>
        </p:spPr>
        <p:txBody>
          <a:bodyPr anchor="b" anchorCtr="0"/>
          <a:lstStyle>
            <a:lvl1pPr marL="0" indent="0">
              <a:lnSpc>
                <a:spcPct val="90000"/>
              </a:lnSpc>
              <a:buNone/>
              <a:defRPr sz="2800">
                <a:latin typeface="+mj-lt"/>
              </a:defRPr>
            </a:lvl1pPr>
          </a:lstStyle>
          <a:p>
            <a:pPr lvl="0"/>
            <a:r>
              <a:rPr lang="sv-SE" dirty="0"/>
              <a:t>Rubrik på 1-2 rader</a:t>
            </a:r>
          </a:p>
        </p:txBody>
      </p:sp>
      <p:sp>
        <p:nvSpPr>
          <p:cNvPr id="18" name="textruta 17">
            <a:extLst>
              <a:ext uri="{FF2B5EF4-FFF2-40B4-BE49-F238E27FC236}">
                <a16:creationId xmlns:a16="http://schemas.microsoft.com/office/drawing/2014/main" id="{4EEE611F-E648-8F4B-858C-8BADDFF48364}"/>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3908141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bilder och tex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6240462" y="1755166"/>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latshållare för bild 12">
            <a:extLst>
              <a:ext uri="{FF2B5EF4-FFF2-40B4-BE49-F238E27FC236}">
                <a16:creationId xmlns:a16="http://schemas.microsoft.com/office/drawing/2014/main" id="{714680DC-0672-3142-9BB1-77FA6A1F6BA8}"/>
              </a:ext>
            </a:extLst>
          </p:cNvPr>
          <p:cNvSpPr>
            <a:spLocks noGrp="1"/>
          </p:cNvSpPr>
          <p:nvPr>
            <p:ph type="pic" sz="quarter" idx="13" hasCustomPrompt="1"/>
          </p:nvPr>
        </p:nvSpPr>
        <p:spPr>
          <a:xfrm>
            <a:off x="562625" y="944564"/>
            <a:ext cx="5400675" cy="1598400"/>
          </a:xfrm>
        </p:spPr>
        <p:txBody>
          <a:bodyPr bIns="720000" anchor="ctr" anchorCtr="0"/>
          <a:lstStyle>
            <a:lvl1pPr marL="0" indent="0" algn="ctr">
              <a:buNone/>
              <a:defRPr/>
            </a:lvl1pPr>
          </a:lstStyle>
          <a:p>
            <a:r>
              <a:rPr lang="sv-SE" dirty="0"/>
              <a:t>Klicka på ikonen eller dra och släpp för att infoga bild</a:t>
            </a:r>
          </a:p>
        </p:txBody>
      </p:sp>
      <p:sp>
        <p:nvSpPr>
          <p:cNvPr id="12" name="Platshållare för text 12">
            <a:extLst>
              <a:ext uri="{FF2B5EF4-FFF2-40B4-BE49-F238E27FC236}">
                <a16:creationId xmlns:a16="http://schemas.microsoft.com/office/drawing/2014/main" id="{FB371B34-025D-9A46-BC63-F16636A9D843}"/>
              </a:ext>
            </a:extLst>
          </p:cNvPr>
          <p:cNvSpPr>
            <a:spLocks noGrp="1"/>
          </p:cNvSpPr>
          <p:nvPr>
            <p:ph type="body" sz="quarter" idx="14" hasCustomPrompt="1"/>
          </p:nvPr>
        </p:nvSpPr>
        <p:spPr>
          <a:xfrm>
            <a:off x="6240463" y="951706"/>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cxnSp>
        <p:nvCxnSpPr>
          <p:cNvPr id="14" name="Rak 13">
            <a:extLst>
              <a:ext uri="{FF2B5EF4-FFF2-40B4-BE49-F238E27FC236}">
                <a16:creationId xmlns:a16="http://schemas.microsoft.com/office/drawing/2014/main" id="{B88CD990-9AA4-4747-B74A-8E377F81C2B7}"/>
              </a:ext>
            </a:extLst>
          </p:cNvPr>
          <p:cNvCxnSpPr/>
          <p:nvPr userDrawn="1"/>
        </p:nvCxnSpPr>
        <p:spPr>
          <a:xfrm>
            <a:off x="562625" y="266380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latshållare för innehåll 2">
            <a:extLst>
              <a:ext uri="{FF2B5EF4-FFF2-40B4-BE49-F238E27FC236}">
                <a16:creationId xmlns:a16="http://schemas.microsoft.com/office/drawing/2014/main" id="{BB773497-CA17-6645-909F-2B0626AB6792}"/>
              </a:ext>
            </a:extLst>
          </p:cNvPr>
          <p:cNvSpPr>
            <a:spLocks noGrp="1"/>
          </p:cNvSpPr>
          <p:nvPr>
            <p:ph sz="half" idx="19"/>
          </p:nvPr>
        </p:nvSpPr>
        <p:spPr>
          <a:xfrm>
            <a:off x="6240462" y="3582573"/>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0" name="Platshållare för bild 12">
            <a:extLst>
              <a:ext uri="{FF2B5EF4-FFF2-40B4-BE49-F238E27FC236}">
                <a16:creationId xmlns:a16="http://schemas.microsoft.com/office/drawing/2014/main" id="{6EB22B57-E46D-5D4F-80EA-5D1A7A3893F2}"/>
              </a:ext>
            </a:extLst>
          </p:cNvPr>
          <p:cNvSpPr>
            <a:spLocks noGrp="1"/>
          </p:cNvSpPr>
          <p:nvPr>
            <p:ph type="pic" sz="quarter" idx="20" hasCustomPrompt="1"/>
          </p:nvPr>
        </p:nvSpPr>
        <p:spPr>
          <a:xfrm>
            <a:off x="562625" y="2784654"/>
            <a:ext cx="5400675" cy="1598400"/>
          </a:xfrm>
        </p:spPr>
        <p:txBody>
          <a:bodyPr bIns="720000" anchor="ctr" anchorCtr="0"/>
          <a:lstStyle>
            <a:lvl1pPr marL="0" indent="0" algn="ctr">
              <a:buNone/>
              <a:defRPr/>
            </a:lvl1pPr>
          </a:lstStyle>
          <a:p>
            <a:r>
              <a:rPr lang="sv-SE" dirty="0"/>
              <a:t>Klicka på ikonen eller dra och släpp för att infoga bild</a:t>
            </a:r>
          </a:p>
        </p:txBody>
      </p:sp>
      <p:sp>
        <p:nvSpPr>
          <p:cNvPr id="21" name="Platshållare för text 12">
            <a:extLst>
              <a:ext uri="{FF2B5EF4-FFF2-40B4-BE49-F238E27FC236}">
                <a16:creationId xmlns:a16="http://schemas.microsoft.com/office/drawing/2014/main" id="{3A40CF00-726D-F440-B33C-5D1DAED662F1}"/>
              </a:ext>
            </a:extLst>
          </p:cNvPr>
          <p:cNvSpPr>
            <a:spLocks noGrp="1"/>
          </p:cNvSpPr>
          <p:nvPr>
            <p:ph type="body" sz="quarter" idx="21" hasCustomPrompt="1"/>
          </p:nvPr>
        </p:nvSpPr>
        <p:spPr>
          <a:xfrm>
            <a:off x="6240463" y="2779113"/>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cxnSp>
        <p:nvCxnSpPr>
          <p:cNvPr id="22" name="Rak 21">
            <a:extLst>
              <a:ext uri="{FF2B5EF4-FFF2-40B4-BE49-F238E27FC236}">
                <a16:creationId xmlns:a16="http://schemas.microsoft.com/office/drawing/2014/main" id="{22724D1F-5FDB-6B4B-9FEE-4016AEEDBAAA}"/>
              </a:ext>
            </a:extLst>
          </p:cNvPr>
          <p:cNvCxnSpPr/>
          <p:nvPr userDrawn="1"/>
        </p:nvCxnSpPr>
        <p:spPr>
          <a:xfrm>
            <a:off x="562625" y="45038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Platshållare för innehåll 2">
            <a:extLst>
              <a:ext uri="{FF2B5EF4-FFF2-40B4-BE49-F238E27FC236}">
                <a16:creationId xmlns:a16="http://schemas.microsoft.com/office/drawing/2014/main" id="{0E364108-00EA-E445-8DF0-895F261EBEE3}"/>
              </a:ext>
            </a:extLst>
          </p:cNvPr>
          <p:cNvSpPr>
            <a:spLocks noGrp="1"/>
          </p:cNvSpPr>
          <p:nvPr>
            <p:ph sz="half" idx="23"/>
          </p:nvPr>
        </p:nvSpPr>
        <p:spPr>
          <a:xfrm>
            <a:off x="6240462" y="5435346"/>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5" name="Platshållare för bild 12">
            <a:extLst>
              <a:ext uri="{FF2B5EF4-FFF2-40B4-BE49-F238E27FC236}">
                <a16:creationId xmlns:a16="http://schemas.microsoft.com/office/drawing/2014/main" id="{107AF686-551D-5444-B385-1459B3309E0E}"/>
              </a:ext>
            </a:extLst>
          </p:cNvPr>
          <p:cNvSpPr>
            <a:spLocks noGrp="1"/>
          </p:cNvSpPr>
          <p:nvPr>
            <p:ph type="pic" sz="quarter" idx="24" hasCustomPrompt="1"/>
          </p:nvPr>
        </p:nvSpPr>
        <p:spPr>
          <a:xfrm>
            <a:off x="562625" y="4624744"/>
            <a:ext cx="5400675" cy="1598400"/>
          </a:xfrm>
        </p:spPr>
        <p:txBody>
          <a:bodyPr bIns="720000" anchor="ctr" anchorCtr="0"/>
          <a:lstStyle>
            <a:lvl1pPr marL="0" indent="0" algn="ctr">
              <a:buNone/>
              <a:defRPr/>
            </a:lvl1pPr>
          </a:lstStyle>
          <a:p>
            <a:r>
              <a:rPr lang="sv-SE" dirty="0"/>
              <a:t>Klicka på ikonen eller dra och släpp för att infoga bild</a:t>
            </a:r>
          </a:p>
        </p:txBody>
      </p:sp>
      <p:sp>
        <p:nvSpPr>
          <p:cNvPr id="26" name="Platshållare för text 12">
            <a:extLst>
              <a:ext uri="{FF2B5EF4-FFF2-40B4-BE49-F238E27FC236}">
                <a16:creationId xmlns:a16="http://schemas.microsoft.com/office/drawing/2014/main" id="{2C64E435-5BAA-7C46-AA0B-673D17DBF8F0}"/>
              </a:ext>
            </a:extLst>
          </p:cNvPr>
          <p:cNvSpPr>
            <a:spLocks noGrp="1"/>
          </p:cNvSpPr>
          <p:nvPr>
            <p:ph type="body" sz="quarter" idx="25" hasCustomPrompt="1"/>
          </p:nvPr>
        </p:nvSpPr>
        <p:spPr>
          <a:xfrm>
            <a:off x="6240463" y="4631886"/>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sp>
        <p:nvSpPr>
          <p:cNvPr id="23" name="textruta 22">
            <a:extLst>
              <a:ext uri="{FF2B5EF4-FFF2-40B4-BE49-F238E27FC236}">
                <a16:creationId xmlns:a16="http://schemas.microsoft.com/office/drawing/2014/main" id="{B0CC904D-38C7-8743-A852-0994CBBD65BE}"/>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601279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 bilder och tex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6240462" y="1755166"/>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latshållare för bild 12">
            <a:extLst>
              <a:ext uri="{FF2B5EF4-FFF2-40B4-BE49-F238E27FC236}">
                <a16:creationId xmlns:a16="http://schemas.microsoft.com/office/drawing/2014/main" id="{714680DC-0672-3142-9BB1-77FA6A1F6BA8}"/>
              </a:ext>
            </a:extLst>
          </p:cNvPr>
          <p:cNvSpPr>
            <a:spLocks noGrp="1"/>
          </p:cNvSpPr>
          <p:nvPr>
            <p:ph type="pic" sz="quarter" idx="13" hasCustomPrompt="1"/>
          </p:nvPr>
        </p:nvSpPr>
        <p:spPr>
          <a:xfrm>
            <a:off x="562625" y="94456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12" name="Platshållare för text 12">
            <a:extLst>
              <a:ext uri="{FF2B5EF4-FFF2-40B4-BE49-F238E27FC236}">
                <a16:creationId xmlns:a16="http://schemas.microsoft.com/office/drawing/2014/main" id="{FB371B34-025D-9A46-BC63-F16636A9D843}"/>
              </a:ext>
            </a:extLst>
          </p:cNvPr>
          <p:cNvSpPr>
            <a:spLocks noGrp="1"/>
          </p:cNvSpPr>
          <p:nvPr>
            <p:ph type="body" sz="quarter" idx="14" hasCustomPrompt="1"/>
          </p:nvPr>
        </p:nvSpPr>
        <p:spPr>
          <a:xfrm>
            <a:off x="6240463" y="951706"/>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cxnSp>
        <p:nvCxnSpPr>
          <p:cNvPr id="14" name="Rak 13">
            <a:extLst>
              <a:ext uri="{FF2B5EF4-FFF2-40B4-BE49-F238E27FC236}">
                <a16:creationId xmlns:a16="http://schemas.microsoft.com/office/drawing/2014/main" id="{B88CD990-9AA4-4747-B74A-8E377F81C2B7}"/>
              </a:ext>
            </a:extLst>
          </p:cNvPr>
          <p:cNvCxnSpPr/>
          <p:nvPr userDrawn="1"/>
        </p:nvCxnSpPr>
        <p:spPr>
          <a:xfrm>
            <a:off x="562625" y="266380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latshållare för innehåll 2">
            <a:extLst>
              <a:ext uri="{FF2B5EF4-FFF2-40B4-BE49-F238E27FC236}">
                <a16:creationId xmlns:a16="http://schemas.microsoft.com/office/drawing/2014/main" id="{BB773497-CA17-6645-909F-2B0626AB6792}"/>
              </a:ext>
            </a:extLst>
          </p:cNvPr>
          <p:cNvSpPr>
            <a:spLocks noGrp="1"/>
          </p:cNvSpPr>
          <p:nvPr>
            <p:ph sz="half" idx="19"/>
          </p:nvPr>
        </p:nvSpPr>
        <p:spPr>
          <a:xfrm>
            <a:off x="6240462" y="3582573"/>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0" name="Platshållare för bild 12">
            <a:extLst>
              <a:ext uri="{FF2B5EF4-FFF2-40B4-BE49-F238E27FC236}">
                <a16:creationId xmlns:a16="http://schemas.microsoft.com/office/drawing/2014/main" id="{6EB22B57-E46D-5D4F-80EA-5D1A7A3893F2}"/>
              </a:ext>
            </a:extLst>
          </p:cNvPr>
          <p:cNvSpPr>
            <a:spLocks noGrp="1"/>
          </p:cNvSpPr>
          <p:nvPr>
            <p:ph type="pic" sz="quarter" idx="20" hasCustomPrompt="1"/>
          </p:nvPr>
        </p:nvSpPr>
        <p:spPr>
          <a:xfrm>
            <a:off x="562625" y="278465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21" name="Platshållare för text 12">
            <a:extLst>
              <a:ext uri="{FF2B5EF4-FFF2-40B4-BE49-F238E27FC236}">
                <a16:creationId xmlns:a16="http://schemas.microsoft.com/office/drawing/2014/main" id="{3A40CF00-726D-F440-B33C-5D1DAED662F1}"/>
              </a:ext>
            </a:extLst>
          </p:cNvPr>
          <p:cNvSpPr>
            <a:spLocks noGrp="1"/>
          </p:cNvSpPr>
          <p:nvPr>
            <p:ph type="body" sz="quarter" idx="21" hasCustomPrompt="1"/>
          </p:nvPr>
        </p:nvSpPr>
        <p:spPr>
          <a:xfrm>
            <a:off x="6240463" y="2779113"/>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cxnSp>
        <p:nvCxnSpPr>
          <p:cNvPr id="22" name="Rak 21">
            <a:extLst>
              <a:ext uri="{FF2B5EF4-FFF2-40B4-BE49-F238E27FC236}">
                <a16:creationId xmlns:a16="http://schemas.microsoft.com/office/drawing/2014/main" id="{22724D1F-5FDB-6B4B-9FEE-4016AEEDBAAA}"/>
              </a:ext>
            </a:extLst>
          </p:cNvPr>
          <p:cNvCxnSpPr/>
          <p:nvPr userDrawn="1"/>
        </p:nvCxnSpPr>
        <p:spPr>
          <a:xfrm>
            <a:off x="562625" y="45038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Platshållare för innehåll 2">
            <a:extLst>
              <a:ext uri="{FF2B5EF4-FFF2-40B4-BE49-F238E27FC236}">
                <a16:creationId xmlns:a16="http://schemas.microsoft.com/office/drawing/2014/main" id="{0E364108-00EA-E445-8DF0-895F261EBEE3}"/>
              </a:ext>
            </a:extLst>
          </p:cNvPr>
          <p:cNvSpPr>
            <a:spLocks noGrp="1"/>
          </p:cNvSpPr>
          <p:nvPr>
            <p:ph sz="half" idx="23"/>
          </p:nvPr>
        </p:nvSpPr>
        <p:spPr>
          <a:xfrm>
            <a:off x="6240462" y="5435346"/>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5" name="Platshållare för bild 12">
            <a:extLst>
              <a:ext uri="{FF2B5EF4-FFF2-40B4-BE49-F238E27FC236}">
                <a16:creationId xmlns:a16="http://schemas.microsoft.com/office/drawing/2014/main" id="{107AF686-551D-5444-B385-1459B3309E0E}"/>
              </a:ext>
            </a:extLst>
          </p:cNvPr>
          <p:cNvSpPr>
            <a:spLocks noGrp="1"/>
          </p:cNvSpPr>
          <p:nvPr>
            <p:ph type="pic" sz="quarter" idx="24" hasCustomPrompt="1"/>
          </p:nvPr>
        </p:nvSpPr>
        <p:spPr>
          <a:xfrm>
            <a:off x="562625" y="462474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26" name="Platshållare för text 12">
            <a:extLst>
              <a:ext uri="{FF2B5EF4-FFF2-40B4-BE49-F238E27FC236}">
                <a16:creationId xmlns:a16="http://schemas.microsoft.com/office/drawing/2014/main" id="{2C64E435-5BAA-7C46-AA0B-673D17DBF8F0}"/>
              </a:ext>
            </a:extLst>
          </p:cNvPr>
          <p:cNvSpPr>
            <a:spLocks noGrp="1"/>
          </p:cNvSpPr>
          <p:nvPr>
            <p:ph type="body" sz="quarter" idx="25" hasCustomPrompt="1"/>
          </p:nvPr>
        </p:nvSpPr>
        <p:spPr>
          <a:xfrm>
            <a:off x="6240463" y="4631886"/>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sp>
        <p:nvSpPr>
          <p:cNvPr id="27" name="Platshållare för bild 12">
            <a:extLst>
              <a:ext uri="{FF2B5EF4-FFF2-40B4-BE49-F238E27FC236}">
                <a16:creationId xmlns:a16="http://schemas.microsoft.com/office/drawing/2014/main" id="{AE15FD14-EFDD-CF47-8C0F-15E090D95BF4}"/>
              </a:ext>
            </a:extLst>
          </p:cNvPr>
          <p:cNvSpPr>
            <a:spLocks noGrp="1"/>
          </p:cNvSpPr>
          <p:nvPr>
            <p:ph type="pic" sz="quarter" idx="27" hasCustomPrompt="1"/>
          </p:nvPr>
        </p:nvSpPr>
        <p:spPr>
          <a:xfrm>
            <a:off x="3375401" y="94456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28" name="Platshållare för bild 12">
            <a:extLst>
              <a:ext uri="{FF2B5EF4-FFF2-40B4-BE49-F238E27FC236}">
                <a16:creationId xmlns:a16="http://schemas.microsoft.com/office/drawing/2014/main" id="{806B3DFA-38DA-6544-9F4C-E46C730CE2AE}"/>
              </a:ext>
            </a:extLst>
          </p:cNvPr>
          <p:cNvSpPr>
            <a:spLocks noGrp="1"/>
          </p:cNvSpPr>
          <p:nvPr>
            <p:ph type="pic" sz="quarter" idx="28" hasCustomPrompt="1"/>
          </p:nvPr>
        </p:nvSpPr>
        <p:spPr>
          <a:xfrm>
            <a:off x="3375401" y="278465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29" name="Platshållare för bild 12">
            <a:extLst>
              <a:ext uri="{FF2B5EF4-FFF2-40B4-BE49-F238E27FC236}">
                <a16:creationId xmlns:a16="http://schemas.microsoft.com/office/drawing/2014/main" id="{00042F67-8CE9-2443-B608-BB6F18BB489E}"/>
              </a:ext>
            </a:extLst>
          </p:cNvPr>
          <p:cNvSpPr>
            <a:spLocks noGrp="1"/>
          </p:cNvSpPr>
          <p:nvPr>
            <p:ph type="pic" sz="quarter" idx="29" hasCustomPrompt="1"/>
          </p:nvPr>
        </p:nvSpPr>
        <p:spPr>
          <a:xfrm>
            <a:off x="3375401" y="462474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23" name="textruta 22">
            <a:extLst>
              <a:ext uri="{FF2B5EF4-FFF2-40B4-BE49-F238E27FC236}">
                <a16:creationId xmlns:a16="http://schemas.microsoft.com/office/drawing/2014/main" id="{21438363-5A76-1E4C-835D-ABD9E96E69E1}"/>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3996092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bilder och tex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3375401" y="1755166"/>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latshållare för bild 12">
            <a:extLst>
              <a:ext uri="{FF2B5EF4-FFF2-40B4-BE49-F238E27FC236}">
                <a16:creationId xmlns:a16="http://schemas.microsoft.com/office/drawing/2014/main" id="{714680DC-0672-3142-9BB1-77FA6A1F6BA8}"/>
              </a:ext>
            </a:extLst>
          </p:cNvPr>
          <p:cNvSpPr>
            <a:spLocks noGrp="1"/>
          </p:cNvSpPr>
          <p:nvPr>
            <p:ph type="pic" sz="quarter" idx="13" hasCustomPrompt="1"/>
          </p:nvPr>
        </p:nvSpPr>
        <p:spPr>
          <a:xfrm>
            <a:off x="562625" y="94456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12" name="Platshållare för text 12">
            <a:extLst>
              <a:ext uri="{FF2B5EF4-FFF2-40B4-BE49-F238E27FC236}">
                <a16:creationId xmlns:a16="http://schemas.microsoft.com/office/drawing/2014/main" id="{FB371B34-025D-9A46-BC63-F16636A9D843}"/>
              </a:ext>
            </a:extLst>
          </p:cNvPr>
          <p:cNvSpPr>
            <a:spLocks noGrp="1"/>
          </p:cNvSpPr>
          <p:nvPr>
            <p:ph type="body" sz="quarter" idx="14" hasCustomPrompt="1"/>
          </p:nvPr>
        </p:nvSpPr>
        <p:spPr>
          <a:xfrm>
            <a:off x="3375401" y="951706"/>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cxnSp>
        <p:nvCxnSpPr>
          <p:cNvPr id="14" name="Rak 13">
            <a:extLst>
              <a:ext uri="{FF2B5EF4-FFF2-40B4-BE49-F238E27FC236}">
                <a16:creationId xmlns:a16="http://schemas.microsoft.com/office/drawing/2014/main" id="{B88CD990-9AA4-4747-B74A-8E377F81C2B7}"/>
              </a:ext>
            </a:extLst>
          </p:cNvPr>
          <p:cNvCxnSpPr/>
          <p:nvPr userDrawn="1"/>
        </p:nvCxnSpPr>
        <p:spPr>
          <a:xfrm>
            <a:off x="562625" y="266380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latshållare för innehåll 2">
            <a:extLst>
              <a:ext uri="{FF2B5EF4-FFF2-40B4-BE49-F238E27FC236}">
                <a16:creationId xmlns:a16="http://schemas.microsoft.com/office/drawing/2014/main" id="{BB773497-CA17-6645-909F-2B0626AB6792}"/>
              </a:ext>
            </a:extLst>
          </p:cNvPr>
          <p:cNvSpPr>
            <a:spLocks noGrp="1"/>
          </p:cNvSpPr>
          <p:nvPr>
            <p:ph sz="half" idx="19"/>
          </p:nvPr>
        </p:nvSpPr>
        <p:spPr>
          <a:xfrm>
            <a:off x="3375400" y="3582573"/>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0" name="Platshållare för bild 12">
            <a:extLst>
              <a:ext uri="{FF2B5EF4-FFF2-40B4-BE49-F238E27FC236}">
                <a16:creationId xmlns:a16="http://schemas.microsoft.com/office/drawing/2014/main" id="{6EB22B57-E46D-5D4F-80EA-5D1A7A3893F2}"/>
              </a:ext>
            </a:extLst>
          </p:cNvPr>
          <p:cNvSpPr>
            <a:spLocks noGrp="1"/>
          </p:cNvSpPr>
          <p:nvPr>
            <p:ph type="pic" sz="quarter" idx="20" hasCustomPrompt="1"/>
          </p:nvPr>
        </p:nvSpPr>
        <p:spPr>
          <a:xfrm>
            <a:off x="562625" y="278465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21" name="Platshållare för text 12">
            <a:extLst>
              <a:ext uri="{FF2B5EF4-FFF2-40B4-BE49-F238E27FC236}">
                <a16:creationId xmlns:a16="http://schemas.microsoft.com/office/drawing/2014/main" id="{3A40CF00-726D-F440-B33C-5D1DAED662F1}"/>
              </a:ext>
            </a:extLst>
          </p:cNvPr>
          <p:cNvSpPr>
            <a:spLocks noGrp="1"/>
          </p:cNvSpPr>
          <p:nvPr>
            <p:ph type="body" sz="quarter" idx="21" hasCustomPrompt="1"/>
          </p:nvPr>
        </p:nvSpPr>
        <p:spPr>
          <a:xfrm>
            <a:off x="3375401" y="2779113"/>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cxnSp>
        <p:nvCxnSpPr>
          <p:cNvPr id="22" name="Rak 21">
            <a:extLst>
              <a:ext uri="{FF2B5EF4-FFF2-40B4-BE49-F238E27FC236}">
                <a16:creationId xmlns:a16="http://schemas.microsoft.com/office/drawing/2014/main" id="{22724D1F-5FDB-6B4B-9FEE-4016AEEDBAAA}"/>
              </a:ext>
            </a:extLst>
          </p:cNvPr>
          <p:cNvCxnSpPr/>
          <p:nvPr userDrawn="1"/>
        </p:nvCxnSpPr>
        <p:spPr>
          <a:xfrm>
            <a:off x="562625" y="45038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Platshållare för innehåll 2">
            <a:extLst>
              <a:ext uri="{FF2B5EF4-FFF2-40B4-BE49-F238E27FC236}">
                <a16:creationId xmlns:a16="http://schemas.microsoft.com/office/drawing/2014/main" id="{0E364108-00EA-E445-8DF0-895F261EBEE3}"/>
              </a:ext>
            </a:extLst>
          </p:cNvPr>
          <p:cNvSpPr>
            <a:spLocks noGrp="1"/>
          </p:cNvSpPr>
          <p:nvPr>
            <p:ph sz="half" idx="23"/>
          </p:nvPr>
        </p:nvSpPr>
        <p:spPr>
          <a:xfrm>
            <a:off x="3375400" y="5435346"/>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5" name="Platshållare för bild 12">
            <a:extLst>
              <a:ext uri="{FF2B5EF4-FFF2-40B4-BE49-F238E27FC236}">
                <a16:creationId xmlns:a16="http://schemas.microsoft.com/office/drawing/2014/main" id="{107AF686-551D-5444-B385-1459B3309E0E}"/>
              </a:ext>
            </a:extLst>
          </p:cNvPr>
          <p:cNvSpPr>
            <a:spLocks noGrp="1"/>
          </p:cNvSpPr>
          <p:nvPr>
            <p:ph type="pic" sz="quarter" idx="24" hasCustomPrompt="1"/>
          </p:nvPr>
        </p:nvSpPr>
        <p:spPr>
          <a:xfrm>
            <a:off x="562625" y="462474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26" name="Platshållare för text 12">
            <a:extLst>
              <a:ext uri="{FF2B5EF4-FFF2-40B4-BE49-F238E27FC236}">
                <a16:creationId xmlns:a16="http://schemas.microsoft.com/office/drawing/2014/main" id="{2C64E435-5BAA-7C46-AA0B-673D17DBF8F0}"/>
              </a:ext>
            </a:extLst>
          </p:cNvPr>
          <p:cNvSpPr>
            <a:spLocks noGrp="1"/>
          </p:cNvSpPr>
          <p:nvPr>
            <p:ph type="body" sz="quarter" idx="25" hasCustomPrompt="1"/>
          </p:nvPr>
        </p:nvSpPr>
        <p:spPr>
          <a:xfrm>
            <a:off x="3375401" y="4631886"/>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sp>
        <p:nvSpPr>
          <p:cNvPr id="23" name="textruta 22">
            <a:extLst>
              <a:ext uri="{FF2B5EF4-FFF2-40B4-BE49-F238E27FC236}">
                <a16:creationId xmlns:a16="http://schemas.microsoft.com/office/drawing/2014/main" id="{41E92EAC-AEB1-1947-92B1-6C7853D0D24E}"/>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1040047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 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F8DB0C-E0BD-B845-9B17-62E5202D25FE}"/>
              </a:ext>
            </a:extLst>
          </p:cNvPr>
          <p:cNvSpPr>
            <a:spLocks noGrp="1"/>
          </p:cNvSpPr>
          <p:nvPr>
            <p:ph type="title"/>
          </p:nvPr>
        </p:nvSpPr>
        <p:spPr>
          <a:xfrm>
            <a:off x="6240463" y="944563"/>
            <a:ext cx="5388912" cy="3931097"/>
          </a:xfrm>
        </p:spPr>
        <p:txBody>
          <a:bodyPr anchor="t" anchorCtr="0">
            <a:noAutofit/>
          </a:bodyPr>
          <a:lstStyle>
            <a:lvl1pPr>
              <a:defRPr sz="4800">
                <a:solidFill>
                  <a:schemeClr val="tx2"/>
                </a:solidFill>
              </a:defRPr>
            </a:lvl1pPr>
          </a:lstStyle>
          <a:p>
            <a:r>
              <a:rPr lang="sv-SE"/>
              <a:t>Klicka här för att ändra mall för rubrikformat</a:t>
            </a:r>
            <a:endParaRPr lang="sv-SE" dirty="0"/>
          </a:p>
        </p:txBody>
      </p:sp>
      <p:sp>
        <p:nvSpPr>
          <p:cNvPr id="5" name="Platshållare för sidfot 4">
            <a:extLst>
              <a:ext uri="{FF2B5EF4-FFF2-40B4-BE49-F238E27FC236}">
                <a16:creationId xmlns:a16="http://schemas.microsoft.com/office/drawing/2014/main" id="{F6E49E13-5DFC-8741-B95C-0EF0FB49B5F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8D05749-E166-D14A-B5C6-A1324741258E}"/>
              </a:ext>
            </a:extLst>
          </p:cNvPr>
          <p:cNvSpPr>
            <a:spLocks noGrp="1"/>
          </p:cNvSpPr>
          <p:nvPr>
            <p:ph type="sldNum" sz="quarter" idx="12"/>
          </p:nvPr>
        </p:nvSpPr>
        <p:spPr/>
        <p:txBody>
          <a:bodyPr/>
          <a:lstStyle/>
          <a:p>
            <a:fld id="{6DDB0A55-353B-0141-AD40-F868C66FD585}" type="slidenum">
              <a:rPr lang="sv-SE" smtClean="0"/>
              <a:t>‹#›</a:t>
            </a:fld>
            <a:endParaRPr lang="sv-SE"/>
          </a:p>
        </p:txBody>
      </p:sp>
      <p:pic>
        <p:nvPicPr>
          <p:cNvPr id="11" name="Bildobjekt 10">
            <a:extLst>
              <a:ext uri="{FF2B5EF4-FFF2-40B4-BE49-F238E27FC236}">
                <a16:creationId xmlns:a16="http://schemas.microsoft.com/office/drawing/2014/main" id="{18E23E89-AFAD-404D-AE84-F3D8B89B552C}"/>
              </a:ext>
            </a:extLst>
          </p:cNvPr>
          <p:cNvPicPr>
            <a:picLocks noChangeAspect="1"/>
          </p:cNvPicPr>
          <p:nvPr userDrawn="1"/>
        </p:nvPicPr>
        <p:blipFill>
          <a:blip r:embed="rId3"/>
          <a:stretch>
            <a:fillRect/>
          </a:stretch>
        </p:blipFill>
        <p:spPr>
          <a:xfrm>
            <a:off x="10276768" y="4875661"/>
            <a:ext cx="1570673" cy="1570673"/>
          </a:xfrm>
          <a:prstGeom prst="rect">
            <a:avLst/>
          </a:prstGeom>
        </p:spPr>
      </p:pic>
      <p:cxnSp>
        <p:nvCxnSpPr>
          <p:cNvPr id="83" name="Rak 82">
            <a:extLst>
              <a:ext uri="{FF2B5EF4-FFF2-40B4-BE49-F238E27FC236}">
                <a16:creationId xmlns:a16="http://schemas.microsoft.com/office/drawing/2014/main" id="{914572DA-559E-924C-A7D8-F6D3CCA95FB4}"/>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Rak 83">
            <a:extLst>
              <a:ext uri="{FF2B5EF4-FFF2-40B4-BE49-F238E27FC236}">
                <a16:creationId xmlns:a16="http://schemas.microsoft.com/office/drawing/2014/main" id="{107A4A46-9DEE-7642-8319-450855838C61}"/>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Rak 84">
            <a:extLst>
              <a:ext uri="{FF2B5EF4-FFF2-40B4-BE49-F238E27FC236}">
                <a16:creationId xmlns:a16="http://schemas.microsoft.com/office/drawing/2014/main" id="{7F5148C0-9E14-F14D-BE44-8981124E3849}"/>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xtruta 85">
            <a:extLst>
              <a:ext uri="{FF2B5EF4-FFF2-40B4-BE49-F238E27FC236}">
                <a16:creationId xmlns:a16="http://schemas.microsoft.com/office/drawing/2014/main" id="{F5AB4C7D-3B28-4A44-BE39-D142465A4659}"/>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1460113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or bild">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3" y="944563"/>
            <a:ext cx="11090275" cy="5292725"/>
          </a:xfrm>
        </p:spPr>
        <p:txBody>
          <a:bodyPr bIns="720000" anchor="ctr" anchorCtr="0"/>
          <a:lstStyle>
            <a:lvl1pPr marL="0" indent="0" algn="ctr">
              <a:buNone/>
              <a:defRPr/>
            </a:lvl1pPr>
          </a:lstStyle>
          <a:p>
            <a:r>
              <a:rPr lang="sv-SE" dirty="0"/>
              <a:t>Klicka på ikonen eller dra och släpp för att infoga bild</a:t>
            </a:r>
          </a:p>
        </p:txBody>
      </p:sp>
      <p:sp>
        <p:nvSpPr>
          <p:cNvPr id="12" name="textruta 11">
            <a:extLst>
              <a:ext uri="{FF2B5EF4-FFF2-40B4-BE49-F238E27FC236}">
                <a16:creationId xmlns:a16="http://schemas.microsoft.com/office/drawing/2014/main" id="{66029B08-3F47-E14D-8D2E-E0DF33F32101}"/>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953349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lm">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tshållare för media 2">
            <a:extLst>
              <a:ext uri="{FF2B5EF4-FFF2-40B4-BE49-F238E27FC236}">
                <a16:creationId xmlns:a16="http://schemas.microsoft.com/office/drawing/2014/main" id="{F72A2872-44F5-DB4E-9337-542FD9401AA5}"/>
              </a:ext>
            </a:extLst>
          </p:cNvPr>
          <p:cNvSpPr>
            <a:spLocks noGrp="1"/>
          </p:cNvSpPr>
          <p:nvPr>
            <p:ph type="media" sz="quarter" idx="13" hasCustomPrompt="1"/>
          </p:nvPr>
        </p:nvSpPr>
        <p:spPr>
          <a:xfrm>
            <a:off x="550863" y="944563"/>
            <a:ext cx="11090275" cy="5292725"/>
          </a:xfrm>
        </p:spPr>
        <p:txBody>
          <a:bodyPr bIns="720000" anchor="ctr" anchorCtr="0"/>
          <a:lstStyle>
            <a:lvl1pPr marL="0" indent="0" algn="ctr">
              <a:buNone/>
              <a:defRPr/>
            </a:lvl1pPr>
          </a:lstStyle>
          <a:p>
            <a:r>
              <a:rPr lang="sv-SE" dirty="0"/>
              <a:t>Klicka på ikonen eller dra och släpp för att infoga film</a:t>
            </a:r>
          </a:p>
        </p:txBody>
      </p:sp>
      <p:sp>
        <p:nvSpPr>
          <p:cNvPr id="12" name="textruta 11">
            <a:extLst>
              <a:ext uri="{FF2B5EF4-FFF2-40B4-BE49-F238E27FC236}">
                <a16:creationId xmlns:a16="http://schemas.microsoft.com/office/drawing/2014/main" id="{2E18F012-1B58-DD4D-BEBC-11AD159314CD}"/>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1462848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Film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tshållare för media 2">
            <a:extLst>
              <a:ext uri="{FF2B5EF4-FFF2-40B4-BE49-F238E27FC236}">
                <a16:creationId xmlns:a16="http://schemas.microsoft.com/office/drawing/2014/main" id="{F72A2872-44F5-DB4E-9337-542FD9401AA5}"/>
              </a:ext>
            </a:extLst>
          </p:cNvPr>
          <p:cNvSpPr>
            <a:spLocks noGrp="1"/>
          </p:cNvSpPr>
          <p:nvPr>
            <p:ph type="media" sz="quarter" idx="13" hasCustomPrompt="1"/>
          </p:nvPr>
        </p:nvSpPr>
        <p:spPr>
          <a:xfrm>
            <a:off x="550863" y="944564"/>
            <a:ext cx="5400675" cy="2520950"/>
          </a:xfrm>
        </p:spPr>
        <p:txBody>
          <a:bodyPr bIns="720000" anchor="ctr" anchorCtr="0"/>
          <a:lstStyle>
            <a:lvl1pPr marL="0" indent="0" algn="ctr">
              <a:buNone/>
              <a:defRPr/>
            </a:lvl1pPr>
          </a:lstStyle>
          <a:p>
            <a:r>
              <a:rPr lang="sv-SE" dirty="0"/>
              <a:t>Klicka på ikonen eller dra och släpp för att infoga film</a:t>
            </a:r>
          </a:p>
        </p:txBody>
      </p:sp>
      <p:sp>
        <p:nvSpPr>
          <p:cNvPr id="12" name="textruta 11">
            <a:extLst>
              <a:ext uri="{FF2B5EF4-FFF2-40B4-BE49-F238E27FC236}">
                <a16:creationId xmlns:a16="http://schemas.microsoft.com/office/drawing/2014/main" id="{2E18F012-1B58-DD4D-BEBC-11AD159314CD}"/>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
        <p:nvSpPr>
          <p:cNvPr id="13" name="Platshållare för media 2">
            <a:extLst>
              <a:ext uri="{FF2B5EF4-FFF2-40B4-BE49-F238E27FC236}">
                <a16:creationId xmlns:a16="http://schemas.microsoft.com/office/drawing/2014/main" id="{7467DEAB-F113-A444-8CEA-C69B9875DB7A}"/>
              </a:ext>
            </a:extLst>
          </p:cNvPr>
          <p:cNvSpPr>
            <a:spLocks noGrp="1"/>
          </p:cNvSpPr>
          <p:nvPr>
            <p:ph type="media" sz="quarter" idx="14" hasCustomPrompt="1"/>
          </p:nvPr>
        </p:nvSpPr>
        <p:spPr>
          <a:xfrm>
            <a:off x="550863" y="3713437"/>
            <a:ext cx="5400675" cy="2520950"/>
          </a:xfrm>
        </p:spPr>
        <p:txBody>
          <a:bodyPr bIns="720000" anchor="ctr" anchorCtr="0"/>
          <a:lstStyle>
            <a:lvl1pPr marL="0" indent="0" algn="ctr">
              <a:buNone/>
              <a:defRPr/>
            </a:lvl1pPr>
          </a:lstStyle>
          <a:p>
            <a:r>
              <a:rPr lang="sv-SE" dirty="0"/>
              <a:t>Klicka på ikonen eller dra och släpp för att infoga film</a:t>
            </a:r>
          </a:p>
        </p:txBody>
      </p:sp>
      <p:sp>
        <p:nvSpPr>
          <p:cNvPr id="14" name="Platshållare för media 2">
            <a:extLst>
              <a:ext uri="{FF2B5EF4-FFF2-40B4-BE49-F238E27FC236}">
                <a16:creationId xmlns:a16="http://schemas.microsoft.com/office/drawing/2014/main" id="{56453EB1-3B61-E440-8A6E-E2C6A25364A6}"/>
              </a:ext>
            </a:extLst>
          </p:cNvPr>
          <p:cNvSpPr>
            <a:spLocks noGrp="1"/>
          </p:cNvSpPr>
          <p:nvPr>
            <p:ph type="media" sz="quarter" idx="15" hasCustomPrompt="1"/>
          </p:nvPr>
        </p:nvSpPr>
        <p:spPr>
          <a:xfrm>
            <a:off x="6240462" y="944564"/>
            <a:ext cx="5400675" cy="2520950"/>
          </a:xfrm>
        </p:spPr>
        <p:txBody>
          <a:bodyPr bIns="720000" anchor="ctr" anchorCtr="0"/>
          <a:lstStyle>
            <a:lvl1pPr marL="0" indent="0" algn="ctr">
              <a:buNone/>
              <a:defRPr/>
            </a:lvl1pPr>
          </a:lstStyle>
          <a:p>
            <a:r>
              <a:rPr lang="sv-SE" dirty="0"/>
              <a:t>Klicka på ikonen eller dra och släpp för att infoga film</a:t>
            </a:r>
          </a:p>
        </p:txBody>
      </p:sp>
      <p:sp>
        <p:nvSpPr>
          <p:cNvPr id="15" name="Platshållare för media 2">
            <a:extLst>
              <a:ext uri="{FF2B5EF4-FFF2-40B4-BE49-F238E27FC236}">
                <a16:creationId xmlns:a16="http://schemas.microsoft.com/office/drawing/2014/main" id="{205CB211-FF83-3342-9CC5-F4D14F0BFACD}"/>
              </a:ext>
            </a:extLst>
          </p:cNvPr>
          <p:cNvSpPr>
            <a:spLocks noGrp="1"/>
          </p:cNvSpPr>
          <p:nvPr>
            <p:ph type="media" sz="quarter" idx="16" hasCustomPrompt="1"/>
          </p:nvPr>
        </p:nvSpPr>
        <p:spPr>
          <a:xfrm>
            <a:off x="6240462" y="3713437"/>
            <a:ext cx="5400675" cy="2520950"/>
          </a:xfrm>
        </p:spPr>
        <p:txBody>
          <a:bodyPr bIns="720000" anchor="ctr" anchorCtr="0"/>
          <a:lstStyle>
            <a:lvl1pPr marL="0" indent="0" algn="ctr">
              <a:buNone/>
              <a:defRPr/>
            </a:lvl1pPr>
          </a:lstStyle>
          <a:p>
            <a:r>
              <a:rPr lang="sv-SE" dirty="0"/>
              <a:t>Klicka på ikonen eller dra och släpp för att infoga film</a:t>
            </a:r>
          </a:p>
        </p:txBody>
      </p:sp>
    </p:spTree>
    <p:extLst>
      <p:ext uri="{BB962C8B-B14F-4D97-AF65-F5344CB8AC3E}">
        <p14:creationId xmlns:p14="http://schemas.microsoft.com/office/powerpoint/2010/main" val="1744586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3" y="944563"/>
            <a:ext cx="5400675" cy="5292725"/>
          </a:xfrm>
        </p:spPr>
        <p:txBody>
          <a:bodyPr bIns="720000" anchor="ctr" anchorCtr="0"/>
          <a:lstStyle>
            <a:lvl1pPr marL="0" indent="0" algn="ctr">
              <a:buNone/>
              <a:defRPr/>
            </a:lvl1pPr>
          </a:lstStyle>
          <a:p>
            <a:r>
              <a:rPr lang="sv-SE" dirty="0"/>
              <a:t>Klicka på ikonen eller dra och släpp för att infoga bild</a:t>
            </a:r>
          </a:p>
        </p:txBody>
      </p:sp>
      <p:sp>
        <p:nvSpPr>
          <p:cNvPr id="12" name="Platshållare för bild 12">
            <a:extLst>
              <a:ext uri="{FF2B5EF4-FFF2-40B4-BE49-F238E27FC236}">
                <a16:creationId xmlns:a16="http://schemas.microsoft.com/office/drawing/2014/main" id="{2043715B-8DAD-3741-B062-919A36D27321}"/>
              </a:ext>
            </a:extLst>
          </p:cNvPr>
          <p:cNvSpPr>
            <a:spLocks noGrp="1"/>
          </p:cNvSpPr>
          <p:nvPr>
            <p:ph type="pic" sz="quarter" idx="14" hasCustomPrompt="1"/>
          </p:nvPr>
        </p:nvSpPr>
        <p:spPr>
          <a:xfrm>
            <a:off x="6240462" y="944563"/>
            <a:ext cx="5400675" cy="5292725"/>
          </a:xfrm>
        </p:spPr>
        <p:txBody>
          <a:bodyPr bIns="720000" anchor="ctr" anchorCtr="0"/>
          <a:lstStyle>
            <a:lvl1pPr marL="0" indent="0" algn="ctr">
              <a:buNone/>
              <a:defRPr/>
            </a:lvl1pPr>
          </a:lstStyle>
          <a:p>
            <a:r>
              <a:rPr lang="sv-SE" dirty="0"/>
              <a:t>Klicka på ikonen eller dra och släpp för att infoga bild</a:t>
            </a:r>
          </a:p>
        </p:txBody>
      </p:sp>
      <p:sp>
        <p:nvSpPr>
          <p:cNvPr id="13" name="textruta 12">
            <a:extLst>
              <a:ext uri="{FF2B5EF4-FFF2-40B4-BE49-F238E27FC236}">
                <a16:creationId xmlns:a16="http://schemas.microsoft.com/office/drawing/2014/main" id="{CB6F92E3-D9A7-B741-9D6C-A1C0E4924BBB}"/>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1129652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4" y="944563"/>
            <a:ext cx="3529012" cy="5292725"/>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3" name="Platshållare för bild 12">
            <a:extLst>
              <a:ext uri="{FF2B5EF4-FFF2-40B4-BE49-F238E27FC236}">
                <a16:creationId xmlns:a16="http://schemas.microsoft.com/office/drawing/2014/main" id="{685CADDF-B3F0-B148-B58D-9B95C18DEA8D}"/>
              </a:ext>
            </a:extLst>
          </p:cNvPr>
          <p:cNvSpPr>
            <a:spLocks noGrp="1"/>
          </p:cNvSpPr>
          <p:nvPr>
            <p:ph type="pic" sz="quarter" idx="14" hasCustomPrompt="1"/>
          </p:nvPr>
        </p:nvSpPr>
        <p:spPr>
          <a:xfrm>
            <a:off x="4332288" y="944563"/>
            <a:ext cx="3529012" cy="5292725"/>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4" name="Platshållare för bild 12">
            <a:extLst>
              <a:ext uri="{FF2B5EF4-FFF2-40B4-BE49-F238E27FC236}">
                <a16:creationId xmlns:a16="http://schemas.microsoft.com/office/drawing/2014/main" id="{B585FAEB-A311-D94B-ADCA-087DF0CDBD1A}"/>
              </a:ext>
            </a:extLst>
          </p:cNvPr>
          <p:cNvSpPr>
            <a:spLocks noGrp="1"/>
          </p:cNvSpPr>
          <p:nvPr>
            <p:ph type="pic" sz="quarter" idx="15" hasCustomPrompt="1"/>
          </p:nvPr>
        </p:nvSpPr>
        <p:spPr>
          <a:xfrm>
            <a:off x="8113712" y="944563"/>
            <a:ext cx="3529012" cy="5292725"/>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2" name="textruta 11">
            <a:extLst>
              <a:ext uri="{FF2B5EF4-FFF2-40B4-BE49-F238E27FC236}">
                <a16:creationId xmlns:a16="http://schemas.microsoft.com/office/drawing/2014/main" id="{581CB40D-6927-824C-A8FF-FB2E27B556EB}"/>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4065343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 bild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3" y="944564"/>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2" name="Platshållare för bild 12">
            <a:extLst>
              <a:ext uri="{FF2B5EF4-FFF2-40B4-BE49-F238E27FC236}">
                <a16:creationId xmlns:a16="http://schemas.microsoft.com/office/drawing/2014/main" id="{2043715B-8DAD-3741-B062-919A36D27321}"/>
              </a:ext>
            </a:extLst>
          </p:cNvPr>
          <p:cNvSpPr>
            <a:spLocks noGrp="1"/>
          </p:cNvSpPr>
          <p:nvPr>
            <p:ph type="pic" sz="quarter" idx="14" hasCustomPrompt="1"/>
          </p:nvPr>
        </p:nvSpPr>
        <p:spPr>
          <a:xfrm>
            <a:off x="6240462" y="944564"/>
            <a:ext cx="5400675" cy="5292724"/>
          </a:xfrm>
        </p:spPr>
        <p:txBody>
          <a:bodyPr bIns="720000" anchor="ctr" anchorCtr="0"/>
          <a:lstStyle>
            <a:lvl1pPr marL="0" indent="0" algn="ctr">
              <a:buNone/>
              <a:defRPr/>
            </a:lvl1pPr>
          </a:lstStyle>
          <a:p>
            <a:r>
              <a:rPr lang="sv-SE" dirty="0"/>
              <a:t>Klicka på ikonen eller dra och släpp för att infoga bild</a:t>
            </a:r>
          </a:p>
        </p:txBody>
      </p:sp>
      <p:sp>
        <p:nvSpPr>
          <p:cNvPr id="13" name="Platshållare för bild 12">
            <a:extLst>
              <a:ext uri="{FF2B5EF4-FFF2-40B4-BE49-F238E27FC236}">
                <a16:creationId xmlns:a16="http://schemas.microsoft.com/office/drawing/2014/main" id="{C6094F64-E9BA-E049-8522-4F316DDA4E43}"/>
              </a:ext>
            </a:extLst>
          </p:cNvPr>
          <p:cNvSpPr>
            <a:spLocks noGrp="1"/>
          </p:cNvSpPr>
          <p:nvPr>
            <p:ph type="pic" sz="quarter" idx="15" hasCustomPrompt="1"/>
          </p:nvPr>
        </p:nvSpPr>
        <p:spPr>
          <a:xfrm>
            <a:off x="550863" y="3716338"/>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4" name="textruta 13">
            <a:extLst>
              <a:ext uri="{FF2B5EF4-FFF2-40B4-BE49-F238E27FC236}">
                <a16:creationId xmlns:a16="http://schemas.microsoft.com/office/drawing/2014/main" id="{89E6C523-FD42-6A41-8982-EB0CA25F03C1}"/>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40755178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 bild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3" y="944564"/>
            <a:ext cx="5400675" cy="5292724"/>
          </a:xfrm>
        </p:spPr>
        <p:txBody>
          <a:bodyPr bIns="720000" anchor="ctr" anchorCtr="0"/>
          <a:lstStyle>
            <a:lvl1pPr marL="0" indent="0" algn="ctr">
              <a:buNone/>
              <a:defRPr/>
            </a:lvl1pPr>
          </a:lstStyle>
          <a:p>
            <a:r>
              <a:rPr lang="sv-SE" dirty="0"/>
              <a:t>Klicka på ikonen eller dra och släpp för att infoga bild</a:t>
            </a:r>
          </a:p>
        </p:txBody>
      </p:sp>
      <p:sp>
        <p:nvSpPr>
          <p:cNvPr id="12" name="Platshållare för bild 12">
            <a:extLst>
              <a:ext uri="{FF2B5EF4-FFF2-40B4-BE49-F238E27FC236}">
                <a16:creationId xmlns:a16="http://schemas.microsoft.com/office/drawing/2014/main" id="{2043715B-8DAD-3741-B062-919A36D27321}"/>
              </a:ext>
            </a:extLst>
          </p:cNvPr>
          <p:cNvSpPr>
            <a:spLocks noGrp="1"/>
          </p:cNvSpPr>
          <p:nvPr>
            <p:ph type="pic" sz="quarter" idx="14" hasCustomPrompt="1"/>
          </p:nvPr>
        </p:nvSpPr>
        <p:spPr>
          <a:xfrm>
            <a:off x="6240462" y="944564"/>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4" name="Platshållare för bild 12">
            <a:extLst>
              <a:ext uri="{FF2B5EF4-FFF2-40B4-BE49-F238E27FC236}">
                <a16:creationId xmlns:a16="http://schemas.microsoft.com/office/drawing/2014/main" id="{FFC2BE63-D9E1-3C4A-8073-393A0EDDE186}"/>
              </a:ext>
            </a:extLst>
          </p:cNvPr>
          <p:cNvSpPr>
            <a:spLocks noGrp="1"/>
          </p:cNvSpPr>
          <p:nvPr>
            <p:ph type="pic" sz="quarter" idx="16" hasCustomPrompt="1"/>
          </p:nvPr>
        </p:nvSpPr>
        <p:spPr>
          <a:xfrm>
            <a:off x="6240462" y="3716338"/>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3" name="textruta 12">
            <a:extLst>
              <a:ext uri="{FF2B5EF4-FFF2-40B4-BE49-F238E27FC236}">
                <a16:creationId xmlns:a16="http://schemas.microsoft.com/office/drawing/2014/main" id="{182DFA78-35CC-B542-856E-C8513C673162}"/>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37127853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3" y="944564"/>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2" name="Platshållare för bild 12">
            <a:extLst>
              <a:ext uri="{FF2B5EF4-FFF2-40B4-BE49-F238E27FC236}">
                <a16:creationId xmlns:a16="http://schemas.microsoft.com/office/drawing/2014/main" id="{2043715B-8DAD-3741-B062-919A36D27321}"/>
              </a:ext>
            </a:extLst>
          </p:cNvPr>
          <p:cNvSpPr>
            <a:spLocks noGrp="1"/>
          </p:cNvSpPr>
          <p:nvPr>
            <p:ph type="pic" sz="quarter" idx="14" hasCustomPrompt="1"/>
          </p:nvPr>
        </p:nvSpPr>
        <p:spPr>
          <a:xfrm>
            <a:off x="6240462" y="944564"/>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3" name="Platshållare för bild 12">
            <a:extLst>
              <a:ext uri="{FF2B5EF4-FFF2-40B4-BE49-F238E27FC236}">
                <a16:creationId xmlns:a16="http://schemas.microsoft.com/office/drawing/2014/main" id="{C6094F64-E9BA-E049-8522-4F316DDA4E43}"/>
              </a:ext>
            </a:extLst>
          </p:cNvPr>
          <p:cNvSpPr>
            <a:spLocks noGrp="1"/>
          </p:cNvSpPr>
          <p:nvPr>
            <p:ph type="pic" sz="quarter" idx="15" hasCustomPrompt="1"/>
          </p:nvPr>
        </p:nvSpPr>
        <p:spPr>
          <a:xfrm>
            <a:off x="550863" y="3716338"/>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4" name="Platshållare för bild 12">
            <a:extLst>
              <a:ext uri="{FF2B5EF4-FFF2-40B4-BE49-F238E27FC236}">
                <a16:creationId xmlns:a16="http://schemas.microsoft.com/office/drawing/2014/main" id="{FFC2BE63-D9E1-3C4A-8073-393A0EDDE186}"/>
              </a:ext>
            </a:extLst>
          </p:cNvPr>
          <p:cNvSpPr>
            <a:spLocks noGrp="1"/>
          </p:cNvSpPr>
          <p:nvPr>
            <p:ph type="pic" sz="quarter" idx="16" hasCustomPrompt="1"/>
          </p:nvPr>
        </p:nvSpPr>
        <p:spPr>
          <a:xfrm>
            <a:off x="6240462" y="3716338"/>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5" name="textruta 14">
            <a:extLst>
              <a:ext uri="{FF2B5EF4-FFF2-40B4-BE49-F238E27FC236}">
                <a16:creationId xmlns:a16="http://schemas.microsoft.com/office/drawing/2014/main" id="{34217EA7-E3B8-EE4A-81C6-58F4810325C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390372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bild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4" y="944564"/>
            <a:ext cx="3529012" cy="2520950"/>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3" name="Platshållare för bild 12">
            <a:extLst>
              <a:ext uri="{FF2B5EF4-FFF2-40B4-BE49-F238E27FC236}">
                <a16:creationId xmlns:a16="http://schemas.microsoft.com/office/drawing/2014/main" id="{685CADDF-B3F0-B148-B58D-9B95C18DEA8D}"/>
              </a:ext>
            </a:extLst>
          </p:cNvPr>
          <p:cNvSpPr>
            <a:spLocks noGrp="1"/>
          </p:cNvSpPr>
          <p:nvPr>
            <p:ph type="pic" sz="quarter" idx="14" hasCustomPrompt="1"/>
          </p:nvPr>
        </p:nvSpPr>
        <p:spPr>
          <a:xfrm>
            <a:off x="4332288" y="944564"/>
            <a:ext cx="3529012" cy="2520950"/>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4" name="Platshållare för bild 12">
            <a:extLst>
              <a:ext uri="{FF2B5EF4-FFF2-40B4-BE49-F238E27FC236}">
                <a16:creationId xmlns:a16="http://schemas.microsoft.com/office/drawing/2014/main" id="{B585FAEB-A311-D94B-ADCA-087DF0CDBD1A}"/>
              </a:ext>
            </a:extLst>
          </p:cNvPr>
          <p:cNvSpPr>
            <a:spLocks noGrp="1"/>
          </p:cNvSpPr>
          <p:nvPr>
            <p:ph type="pic" sz="quarter" idx="15" hasCustomPrompt="1"/>
          </p:nvPr>
        </p:nvSpPr>
        <p:spPr>
          <a:xfrm>
            <a:off x="8113712" y="944564"/>
            <a:ext cx="3529012" cy="2520950"/>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2" name="Platshållare för bild 12">
            <a:extLst>
              <a:ext uri="{FF2B5EF4-FFF2-40B4-BE49-F238E27FC236}">
                <a16:creationId xmlns:a16="http://schemas.microsoft.com/office/drawing/2014/main" id="{AC3394B7-0606-D047-8486-7C3B80739111}"/>
              </a:ext>
            </a:extLst>
          </p:cNvPr>
          <p:cNvSpPr>
            <a:spLocks noGrp="1"/>
          </p:cNvSpPr>
          <p:nvPr>
            <p:ph type="pic" sz="quarter" idx="16" hasCustomPrompt="1"/>
          </p:nvPr>
        </p:nvSpPr>
        <p:spPr>
          <a:xfrm>
            <a:off x="550864" y="3716338"/>
            <a:ext cx="3529012" cy="2520950"/>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5" name="Platshållare för bild 12">
            <a:extLst>
              <a:ext uri="{FF2B5EF4-FFF2-40B4-BE49-F238E27FC236}">
                <a16:creationId xmlns:a16="http://schemas.microsoft.com/office/drawing/2014/main" id="{3DB542B3-512E-B344-8AFD-59B42E8183C0}"/>
              </a:ext>
            </a:extLst>
          </p:cNvPr>
          <p:cNvSpPr>
            <a:spLocks noGrp="1"/>
          </p:cNvSpPr>
          <p:nvPr>
            <p:ph type="pic" sz="quarter" idx="17" hasCustomPrompt="1"/>
          </p:nvPr>
        </p:nvSpPr>
        <p:spPr>
          <a:xfrm>
            <a:off x="4332288" y="3716338"/>
            <a:ext cx="3529012" cy="2520950"/>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6" name="Platshållare för bild 12">
            <a:extLst>
              <a:ext uri="{FF2B5EF4-FFF2-40B4-BE49-F238E27FC236}">
                <a16:creationId xmlns:a16="http://schemas.microsoft.com/office/drawing/2014/main" id="{1BC37D29-3625-3E45-8878-835B9962F694}"/>
              </a:ext>
            </a:extLst>
          </p:cNvPr>
          <p:cNvSpPr>
            <a:spLocks noGrp="1"/>
          </p:cNvSpPr>
          <p:nvPr>
            <p:ph type="pic" sz="quarter" idx="18" hasCustomPrompt="1"/>
          </p:nvPr>
        </p:nvSpPr>
        <p:spPr>
          <a:xfrm>
            <a:off x="8113712" y="3716338"/>
            <a:ext cx="3529012" cy="2520950"/>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7" name="textruta 16">
            <a:extLst>
              <a:ext uri="{FF2B5EF4-FFF2-40B4-BE49-F238E27FC236}">
                <a16:creationId xmlns:a16="http://schemas.microsoft.com/office/drawing/2014/main" id="{B4AABBE1-2827-8F41-AB6B-94A043CF2923}"/>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22465575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D1DE100B-58C0-934F-AC79-222481B5598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
        <p:nvSpPr>
          <p:cNvPr id="2" name="Rubrik 1">
            <a:extLst>
              <a:ext uri="{FF2B5EF4-FFF2-40B4-BE49-F238E27FC236}">
                <a16:creationId xmlns:a16="http://schemas.microsoft.com/office/drawing/2014/main" id="{1000EF98-4EAD-A84C-8640-BE5AB4EE3FE3}"/>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164801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 Bil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0E7D2F08-F84F-B04E-B2AF-EEF065A09BE1}"/>
              </a:ext>
            </a:extLst>
          </p:cNvPr>
          <p:cNvSpPr/>
          <p:nvPr userDrawn="1"/>
        </p:nvSpPr>
        <p:spPr>
          <a:xfrm rot="10800000">
            <a:off x="0" y="0"/>
            <a:ext cx="12192000" cy="3392487"/>
          </a:xfrm>
          <a:prstGeom prst="rect">
            <a:avLst/>
          </a:prstGeom>
          <a:gradFill>
            <a:gsLst>
              <a:gs pos="0">
                <a:schemeClr val="tx2">
                  <a:alpha val="0"/>
                </a:schemeClr>
              </a:gs>
              <a:gs pos="100000">
                <a:schemeClr val="tx2">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18E23E89-AFAD-404D-AE84-F3D8B89B552C}"/>
              </a:ext>
            </a:extLst>
          </p:cNvPr>
          <p:cNvPicPr>
            <a:picLocks noChangeAspect="1"/>
          </p:cNvPicPr>
          <p:nvPr userDrawn="1"/>
        </p:nvPicPr>
        <p:blipFill>
          <a:blip r:embed="rId3"/>
          <a:stretch>
            <a:fillRect/>
          </a:stretch>
        </p:blipFill>
        <p:spPr>
          <a:xfrm>
            <a:off x="10276768" y="4875661"/>
            <a:ext cx="1570673" cy="1570673"/>
          </a:xfrm>
          <a:prstGeom prst="rect">
            <a:avLst/>
          </a:prstGeom>
        </p:spPr>
      </p:pic>
      <p:sp>
        <p:nvSpPr>
          <p:cNvPr id="2" name="Rubrik 1">
            <a:extLst>
              <a:ext uri="{FF2B5EF4-FFF2-40B4-BE49-F238E27FC236}">
                <a16:creationId xmlns:a16="http://schemas.microsoft.com/office/drawing/2014/main" id="{12F8DB0C-E0BD-B845-9B17-62E5202D25FE}"/>
              </a:ext>
            </a:extLst>
          </p:cNvPr>
          <p:cNvSpPr>
            <a:spLocks noGrp="1"/>
          </p:cNvSpPr>
          <p:nvPr>
            <p:ph type="title"/>
          </p:nvPr>
        </p:nvSpPr>
        <p:spPr>
          <a:xfrm>
            <a:off x="550863" y="944563"/>
            <a:ext cx="5400675" cy="3931097"/>
          </a:xfrm>
        </p:spPr>
        <p:txBody>
          <a:bodyPr anchor="t" anchorCtr="0">
            <a:noAutofit/>
          </a:bodyPr>
          <a:lstStyle>
            <a:lvl1pPr>
              <a:defRPr sz="4800">
                <a:solidFill>
                  <a:schemeClr val="bg1"/>
                </a:solidFill>
              </a:defRPr>
            </a:lvl1pPr>
          </a:lstStyle>
          <a:p>
            <a:r>
              <a:rPr lang="sv-SE"/>
              <a:t>Klicka här för att ändra mall för rubrikformat</a:t>
            </a:r>
            <a:endParaRPr lang="sv-SE" dirty="0"/>
          </a:p>
        </p:txBody>
      </p:sp>
      <p:sp>
        <p:nvSpPr>
          <p:cNvPr id="5" name="Platshållare för sidfot 4">
            <a:extLst>
              <a:ext uri="{FF2B5EF4-FFF2-40B4-BE49-F238E27FC236}">
                <a16:creationId xmlns:a16="http://schemas.microsoft.com/office/drawing/2014/main" id="{F6E49E13-5DFC-8741-B95C-0EF0FB49B5FB}"/>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E8D05749-E166-D14A-B5C6-A1324741258E}"/>
              </a:ext>
            </a:extLst>
          </p:cNvPr>
          <p:cNvSpPr>
            <a:spLocks noGrp="1"/>
          </p:cNvSpPr>
          <p:nvPr>
            <p:ph type="sldNum" sz="quarter" idx="12"/>
          </p:nvPr>
        </p:nvSpPr>
        <p:spPr/>
        <p:txBody>
          <a:bodyPr/>
          <a:lstStyle>
            <a:lvl1pPr>
              <a:defRPr>
                <a:solidFill>
                  <a:schemeClr val="bg1"/>
                </a:solidFill>
              </a:defRPr>
            </a:lvl1pPr>
          </a:lstStyle>
          <a:p>
            <a:fld id="{6DDB0A55-353B-0141-AD40-F868C66FD585}" type="slidenum">
              <a:rPr lang="sv-SE" smtClean="0"/>
              <a:pPr/>
              <a:t>‹#›</a:t>
            </a:fld>
            <a:endParaRPr lang="sv-SE"/>
          </a:p>
        </p:txBody>
      </p:sp>
      <p:sp>
        <p:nvSpPr>
          <p:cNvPr id="20" name="textruta 19">
            <a:extLst>
              <a:ext uri="{FF2B5EF4-FFF2-40B4-BE49-F238E27FC236}">
                <a16:creationId xmlns:a16="http://schemas.microsoft.com/office/drawing/2014/main" id="{FF272CB1-A54F-7042-B762-ECE882B54DA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bg1"/>
                </a:solidFill>
              </a:rPr>
              <a:t>SVENSKA ISHOCKEYFÖRBUNDET</a:t>
            </a:r>
          </a:p>
        </p:txBody>
      </p:sp>
      <p:cxnSp>
        <p:nvCxnSpPr>
          <p:cNvPr id="21" name="Rak 20">
            <a:extLst>
              <a:ext uri="{FF2B5EF4-FFF2-40B4-BE49-F238E27FC236}">
                <a16:creationId xmlns:a16="http://schemas.microsoft.com/office/drawing/2014/main" id="{27A0B345-8663-1D44-991D-414EBAA046ED}"/>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21">
            <a:extLst>
              <a:ext uri="{FF2B5EF4-FFF2-40B4-BE49-F238E27FC236}">
                <a16:creationId xmlns:a16="http://schemas.microsoft.com/office/drawing/2014/main" id="{094B3442-EA23-8045-BDD1-C86FCDD4A3BB}"/>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ak 22">
            <a:extLst>
              <a:ext uri="{FF2B5EF4-FFF2-40B4-BE49-F238E27FC236}">
                <a16:creationId xmlns:a16="http://schemas.microsoft.com/office/drawing/2014/main" id="{A7D5AA37-104C-4D48-A4FB-875B4F68CC1A}"/>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5944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brik, blå">
    <p:bg>
      <p:bgPr>
        <a:solidFill>
          <a:schemeClr val="tx2"/>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lvl1pPr>
              <a:defRPr>
                <a:solidFill>
                  <a:schemeClr val="bg1"/>
                </a:solidFill>
              </a:defRPr>
            </a:lvl1pPr>
          </a:lstStyle>
          <a:p>
            <a:fld id="{6DDB0A55-353B-0141-AD40-F868C66FD585}" type="slidenum">
              <a:rPr lang="sv-SE" smtClean="0"/>
              <a:pPr/>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D1DE100B-58C0-934F-AC79-222481B5598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bg1"/>
                </a:solidFill>
              </a:rPr>
              <a:t>SVENSKA ISHOCKEYFÖRBUNDET</a:t>
            </a:r>
          </a:p>
        </p:txBody>
      </p:sp>
      <p:sp>
        <p:nvSpPr>
          <p:cNvPr id="2" name="Rubrik 1">
            <a:extLst>
              <a:ext uri="{FF2B5EF4-FFF2-40B4-BE49-F238E27FC236}">
                <a16:creationId xmlns:a16="http://schemas.microsoft.com/office/drawing/2014/main" id="{1000EF98-4EAD-A84C-8640-BE5AB4EE3FE3}"/>
              </a:ext>
            </a:extLst>
          </p:cNvPr>
          <p:cNvSpPr>
            <a:spLocks noGrp="1"/>
          </p:cNvSpPr>
          <p:nvPr>
            <p:ph type="title"/>
          </p:nvPr>
        </p:nvSpPr>
        <p:spPr/>
        <p:txBody>
          <a:bodyPr/>
          <a:lstStyle>
            <a:lvl1pPr>
              <a:defRPr>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3946544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D1DE100B-58C0-934F-AC79-222481B5598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28134706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m, blå">
    <p:bg>
      <p:bgPr>
        <a:solidFill>
          <a:schemeClr val="tx2"/>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lvl1pPr>
              <a:defRPr>
                <a:solidFill>
                  <a:schemeClr val="bg1"/>
                </a:solidFill>
              </a:defRPr>
            </a:lvl1pPr>
          </a:lstStyle>
          <a:p>
            <a:fld id="{6DDB0A55-353B-0141-AD40-F868C66FD585}" type="slidenum">
              <a:rPr lang="sv-SE" smtClean="0"/>
              <a:pPr/>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D1DE100B-58C0-934F-AC79-222481B5598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bg1"/>
                </a:solidFill>
              </a:rPr>
              <a:t>SVENSKA ISHOCKEYFÖRBUNDET</a:t>
            </a:r>
          </a:p>
        </p:txBody>
      </p:sp>
    </p:spTree>
    <p:extLst>
      <p:ext uri="{BB962C8B-B14F-4D97-AF65-F5344CB8AC3E}">
        <p14:creationId xmlns:p14="http://schemas.microsoft.com/office/powerpoint/2010/main" val="42560725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F24347DB-608F-409C-BECE-1550F236E273}" type="datetimeFigureOut">
              <a:rPr lang="sv-SE" smtClean="0"/>
              <a:t>2024-10-10</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A88E4048-064D-47EE-8F4B-63D8415D5D34}" type="slidenum">
              <a:rPr lang="sv-SE" smtClean="0"/>
              <a:t>‹#›</a:t>
            </a:fld>
            <a:endParaRPr lang="sv-SE"/>
          </a:p>
        </p:txBody>
      </p:sp>
    </p:spTree>
    <p:extLst>
      <p:ext uri="{BB962C8B-B14F-4D97-AF65-F5344CB8AC3E}">
        <p14:creationId xmlns:p14="http://schemas.microsoft.com/office/powerpoint/2010/main" val="3475348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tx2"/>
        </a:solidFill>
        <a:effectLst/>
      </p:bgPr>
    </p:bg>
    <p:spTree>
      <p:nvGrpSpPr>
        <p:cNvPr id="1" name=""/>
        <p:cNvGrpSpPr/>
        <p:nvPr/>
      </p:nvGrpSpPr>
      <p:grpSpPr>
        <a:xfrm>
          <a:off x="0" y="0"/>
          <a:ext cx="0" cy="0"/>
          <a:chOff x="0" y="0"/>
          <a:chExt cx="0" cy="0"/>
        </a:xfrm>
      </p:grpSpPr>
      <p:sp>
        <p:nvSpPr>
          <p:cNvPr id="20" name="Frihandsfigur 19">
            <a:extLst>
              <a:ext uri="{FF2B5EF4-FFF2-40B4-BE49-F238E27FC236}">
                <a16:creationId xmlns:a16="http://schemas.microsoft.com/office/drawing/2014/main" id="{2F6DD7AC-9642-6F48-B894-6FCF79843240}"/>
              </a:ext>
            </a:extLst>
          </p:cNvPr>
          <p:cNvSpPr/>
          <p:nvPr userDrawn="1"/>
        </p:nvSpPr>
        <p:spPr>
          <a:xfrm>
            <a:off x="6096000" y="0"/>
            <a:ext cx="6110736" cy="6858000"/>
          </a:xfrm>
          <a:custGeom>
            <a:avLst/>
            <a:gdLst>
              <a:gd name="connsiteX0" fmla="*/ 3410552 w 6110736"/>
              <a:gd name="connsiteY0" fmla="*/ 0 h 6858000"/>
              <a:gd name="connsiteX1" fmla="*/ 6110736 w 6110736"/>
              <a:gd name="connsiteY1" fmla="*/ 0 h 6858000"/>
              <a:gd name="connsiteX2" fmla="*/ 6110736 w 6110736"/>
              <a:gd name="connsiteY2" fmla="*/ 6858000 h 6858000"/>
              <a:gd name="connsiteX3" fmla="*/ 0 w 61107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10736" h="6858000">
                <a:moveTo>
                  <a:pt x="3410552" y="0"/>
                </a:moveTo>
                <a:lnTo>
                  <a:pt x="6110736" y="0"/>
                </a:lnTo>
                <a:lnTo>
                  <a:pt x="611073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17" name="Rätvinklig triangel 16">
            <a:extLst>
              <a:ext uri="{FF2B5EF4-FFF2-40B4-BE49-F238E27FC236}">
                <a16:creationId xmlns:a16="http://schemas.microsoft.com/office/drawing/2014/main" id="{E5036009-7537-0D4D-9E90-5138A71E4321}"/>
              </a:ext>
            </a:extLst>
          </p:cNvPr>
          <p:cNvSpPr/>
          <p:nvPr userDrawn="1"/>
        </p:nvSpPr>
        <p:spPr>
          <a:xfrm flipH="1">
            <a:off x="7051313" y="527777"/>
            <a:ext cx="5155423" cy="6330223"/>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966707B8-A044-1540-9C8D-A113D28114BC}"/>
              </a:ext>
            </a:extLst>
          </p:cNvPr>
          <p:cNvSpPr>
            <a:spLocks noGrp="1"/>
          </p:cNvSpPr>
          <p:nvPr>
            <p:ph type="ctrTitle"/>
          </p:nvPr>
        </p:nvSpPr>
        <p:spPr>
          <a:xfrm>
            <a:off x="550864" y="944563"/>
            <a:ext cx="7308850" cy="3924300"/>
          </a:xfrm>
        </p:spPr>
        <p:txBody>
          <a:bodyPr anchor="t" anchorCtr="0">
            <a:noAutofit/>
          </a:bodyPr>
          <a:lstStyle>
            <a:lvl1pPr algn="l">
              <a:defRPr sz="8800">
                <a:solidFill>
                  <a:schemeClr val="bg1"/>
                </a:solidFill>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9186D2C0-A13A-4F46-819D-5FB4A6B3C2BD}"/>
              </a:ext>
            </a:extLst>
          </p:cNvPr>
          <p:cNvSpPr>
            <a:spLocks noGrp="1"/>
          </p:cNvSpPr>
          <p:nvPr>
            <p:ph type="subTitle" idx="1"/>
          </p:nvPr>
        </p:nvSpPr>
        <p:spPr>
          <a:xfrm>
            <a:off x="550863" y="5132388"/>
            <a:ext cx="5400675" cy="1104899"/>
          </a:xfrm>
        </p:spPr>
        <p:txBody>
          <a:bodyPr anchor="b" anchorCtr="0">
            <a:no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10" name="Platshållare för sidfot 9">
            <a:extLst>
              <a:ext uri="{FF2B5EF4-FFF2-40B4-BE49-F238E27FC236}">
                <a16:creationId xmlns:a16="http://schemas.microsoft.com/office/drawing/2014/main" id="{656AF280-A9FB-7D4A-91C0-F9C8FEEFCEE8}"/>
              </a:ext>
            </a:extLst>
          </p:cNvPr>
          <p:cNvSpPr>
            <a:spLocks noGrp="1"/>
          </p:cNvSpPr>
          <p:nvPr>
            <p:ph type="ftr" sz="quarter" idx="10"/>
          </p:nvPr>
        </p:nvSpPr>
        <p:spPr/>
        <p:txBody>
          <a:bodyPr/>
          <a:lstStyle>
            <a:lvl1pPr>
              <a:defRPr>
                <a:solidFill>
                  <a:schemeClr val="bg1"/>
                </a:solidFill>
              </a:defRPr>
            </a:lvl1pPr>
          </a:lstStyle>
          <a:p>
            <a:endParaRPr lang="sv-SE" dirty="0"/>
          </a:p>
        </p:txBody>
      </p:sp>
      <p:sp>
        <p:nvSpPr>
          <p:cNvPr id="11" name="Platshållare för bildnummer 10">
            <a:extLst>
              <a:ext uri="{FF2B5EF4-FFF2-40B4-BE49-F238E27FC236}">
                <a16:creationId xmlns:a16="http://schemas.microsoft.com/office/drawing/2014/main" id="{1E1CE82D-3126-9A42-901C-046260DBB925}"/>
              </a:ext>
            </a:extLst>
          </p:cNvPr>
          <p:cNvSpPr>
            <a:spLocks noGrp="1"/>
          </p:cNvSpPr>
          <p:nvPr>
            <p:ph type="sldNum" sz="quarter" idx="11"/>
          </p:nvPr>
        </p:nvSpPr>
        <p:spPr/>
        <p:txBody>
          <a:bodyPr/>
          <a:lstStyle>
            <a:lvl1pPr>
              <a:defRPr>
                <a:solidFill>
                  <a:schemeClr val="bg1"/>
                </a:solidFill>
              </a:defRPr>
            </a:lvl1pPr>
          </a:lstStyle>
          <a:p>
            <a:fld id="{6DDB0A55-353B-0141-AD40-F868C66FD585}" type="slidenum">
              <a:rPr lang="sv-SE" smtClean="0"/>
              <a:pPr/>
              <a:t>‹#›</a:t>
            </a:fld>
            <a:endParaRPr lang="sv-SE" dirty="0"/>
          </a:p>
        </p:txBody>
      </p:sp>
      <p:sp>
        <p:nvSpPr>
          <p:cNvPr id="12" name="textruta 11">
            <a:extLst>
              <a:ext uri="{FF2B5EF4-FFF2-40B4-BE49-F238E27FC236}">
                <a16:creationId xmlns:a16="http://schemas.microsoft.com/office/drawing/2014/main" id="{CCB8FC5A-5686-AC44-B9DB-540DCC0D9BD0}"/>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bg1"/>
                </a:solidFill>
              </a:rPr>
              <a:t>SVENSKA ISHOCKEYFÖRBUNDET</a:t>
            </a:r>
          </a:p>
        </p:txBody>
      </p:sp>
      <p:cxnSp>
        <p:nvCxnSpPr>
          <p:cNvPr id="14" name="Rak 13">
            <a:extLst>
              <a:ext uri="{FF2B5EF4-FFF2-40B4-BE49-F238E27FC236}">
                <a16:creationId xmlns:a16="http://schemas.microsoft.com/office/drawing/2014/main" id="{CE3345CC-A849-9D4A-BBD2-CA36FCD2A543}"/>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7D3E23D5-BB42-BA44-AA1E-B7A5A3EDB993}"/>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319F77A2-C999-BC48-AB73-28133356D52B}"/>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Bildobjekt 21">
            <a:extLst>
              <a:ext uri="{FF2B5EF4-FFF2-40B4-BE49-F238E27FC236}">
                <a16:creationId xmlns:a16="http://schemas.microsoft.com/office/drawing/2014/main" id="{5AB0991B-9DC7-C541-B785-D4DF979F3809}"/>
              </a:ext>
            </a:extLst>
          </p:cNvPr>
          <p:cNvPicPr>
            <a:picLocks noChangeAspect="1"/>
          </p:cNvPicPr>
          <p:nvPr userDrawn="1"/>
        </p:nvPicPr>
        <p:blipFill>
          <a:blip r:embed="rId2"/>
          <a:stretch>
            <a:fillRect/>
          </a:stretch>
        </p:blipFill>
        <p:spPr>
          <a:xfrm>
            <a:off x="10276768" y="4875661"/>
            <a:ext cx="1570673" cy="1570673"/>
          </a:xfrm>
          <a:prstGeom prst="rect">
            <a:avLst/>
          </a:prstGeom>
        </p:spPr>
      </p:pic>
    </p:spTree>
    <p:extLst>
      <p:ext uri="{BB962C8B-B14F-4D97-AF65-F5344CB8AC3E}">
        <p14:creationId xmlns:p14="http://schemas.microsoft.com/office/powerpoint/2010/main" val="3336042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pitel, 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F8DB0C-E0BD-B845-9B17-62E5202D25FE}"/>
              </a:ext>
            </a:extLst>
          </p:cNvPr>
          <p:cNvSpPr>
            <a:spLocks noGrp="1"/>
          </p:cNvSpPr>
          <p:nvPr>
            <p:ph type="title"/>
          </p:nvPr>
        </p:nvSpPr>
        <p:spPr>
          <a:xfrm>
            <a:off x="6240463" y="944563"/>
            <a:ext cx="5388912" cy="3931097"/>
          </a:xfrm>
        </p:spPr>
        <p:txBody>
          <a:bodyPr anchor="t" anchorCtr="0">
            <a:noAutofit/>
          </a:bodyPr>
          <a:lstStyle>
            <a:lvl1pPr>
              <a:defRPr sz="4800">
                <a:solidFill>
                  <a:schemeClr val="tx2"/>
                </a:solidFill>
              </a:defRPr>
            </a:lvl1pPr>
          </a:lstStyle>
          <a:p>
            <a:r>
              <a:rPr lang="sv-SE"/>
              <a:t>Klicka här för att ändra mall för rubrikformat</a:t>
            </a:r>
            <a:endParaRPr lang="sv-SE" dirty="0"/>
          </a:p>
        </p:txBody>
      </p:sp>
      <p:sp>
        <p:nvSpPr>
          <p:cNvPr id="5" name="Platshållare för sidfot 4">
            <a:extLst>
              <a:ext uri="{FF2B5EF4-FFF2-40B4-BE49-F238E27FC236}">
                <a16:creationId xmlns:a16="http://schemas.microsoft.com/office/drawing/2014/main" id="{F6E49E13-5DFC-8741-B95C-0EF0FB49B5F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8D05749-E166-D14A-B5C6-A1324741258E}"/>
              </a:ext>
            </a:extLst>
          </p:cNvPr>
          <p:cNvSpPr>
            <a:spLocks noGrp="1"/>
          </p:cNvSpPr>
          <p:nvPr>
            <p:ph type="sldNum" sz="quarter" idx="12"/>
          </p:nvPr>
        </p:nvSpPr>
        <p:spPr/>
        <p:txBody>
          <a:bodyPr/>
          <a:lstStyle/>
          <a:p>
            <a:fld id="{6DDB0A55-353B-0141-AD40-F868C66FD585}" type="slidenum">
              <a:rPr lang="sv-SE" smtClean="0"/>
              <a:t>‹#›</a:t>
            </a:fld>
            <a:endParaRPr lang="sv-SE"/>
          </a:p>
        </p:txBody>
      </p:sp>
      <p:pic>
        <p:nvPicPr>
          <p:cNvPr id="11" name="Bildobjekt 10">
            <a:extLst>
              <a:ext uri="{FF2B5EF4-FFF2-40B4-BE49-F238E27FC236}">
                <a16:creationId xmlns:a16="http://schemas.microsoft.com/office/drawing/2014/main" id="{18E23E89-AFAD-404D-AE84-F3D8B89B552C}"/>
              </a:ext>
            </a:extLst>
          </p:cNvPr>
          <p:cNvPicPr>
            <a:picLocks noChangeAspect="1"/>
          </p:cNvPicPr>
          <p:nvPr userDrawn="1"/>
        </p:nvPicPr>
        <p:blipFill>
          <a:blip r:embed="rId3"/>
          <a:stretch>
            <a:fillRect/>
          </a:stretch>
        </p:blipFill>
        <p:spPr>
          <a:xfrm>
            <a:off x="10276768" y="4875661"/>
            <a:ext cx="1570673" cy="1570673"/>
          </a:xfrm>
          <a:prstGeom prst="rect">
            <a:avLst/>
          </a:prstGeom>
        </p:spPr>
      </p:pic>
      <p:cxnSp>
        <p:nvCxnSpPr>
          <p:cNvPr id="83" name="Rak 82">
            <a:extLst>
              <a:ext uri="{FF2B5EF4-FFF2-40B4-BE49-F238E27FC236}">
                <a16:creationId xmlns:a16="http://schemas.microsoft.com/office/drawing/2014/main" id="{914572DA-559E-924C-A7D8-F6D3CCA95FB4}"/>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Rak 83">
            <a:extLst>
              <a:ext uri="{FF2B5EF4-FFF2-40B4-BE49-F238E27FC236}">
                <a16:creationId xmlns:a16="http://schemas.microsoft.com/office/drawing/2014/main" id="{107A4A46-9DEE-7642-8319-450855838C61}"/>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Rak 84">
            <a:extLst>
              <a:ext uri="{FF2B5EF4-FFF2-40B4-BE49-F238E27FC236}">
                <a16:creationId xmlns:a16="http://schemas.microsoft.com/office/drawing/2014/main" id="{7F5148C0-9E14-F14D-BE44-8981124E3849}"/>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xtruta 85">
            <a:extLst>
              <a:ext uri="{FF2B5EF4-FFF2-40B4-BE49-F238E27FC236}">
                <a16:creationId xmlns:a16="http://schemas.microsoft.com/office/drawing/2014/main" id="{F5AB4C7D-3B28-4A44-BE39-D142465A4659}"/>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2820249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apitel, Bil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0E7D2F08-F84F-B04E-B2AF-EEF065A09BE1}"/>
              </a:ext>
            </a:extLst>
          </p:cNvPr>
          <p:cNvSpPr/>
          <p:nvPr userDrawn="1"/>
        </p:nvSpPr>
        <p:spPr>
          <a:xfrm rot="10800000">
            <a:off x="0" y="0"/>
            <a:ext cx="12192000" cy="3392487"/>
          </a:xfrm>
          <a:prstGeom prst="rect">
            <a:avLst/>
          </a:prstGeom>
          <a:gradFill>
            <a:gsLst>
              <a:gs pos="0">
                <a:schemeClr val="tx2">
                  <a:alpha val="0"/>
                </a:schemeClr>
              </a:gs>
              <a:gs pos="100000">
                <a:schemeClr val="tx2">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18E23E89-AFAD-404D-AE84-F3D8B89B552C}"/>
              </a:ext>
            </a:extLst>
          </p:cNvPr>
          <p:cNvPicPr>
            <a:picLocks noChangeAspect="1"/>
          </p:cNvPicPr>
          <p:nvPr userDrawn="1"/>
        </p:nvPicPr>
        <p:blipFill>
          <a:blip r:embed="rId3"/>
          <a:stretch>
            <a:fillRect/>
          </a:stretch>
        </p:blipFill>
        <p:spPr>
          <a:xfrm>
            <a:off x="10276768" y="4875661"/>
            <a:ext cx="1570673" cy="1570673"/>
          </a:xfrm>
          <a:prstGeom prst="rect">
            <a:avLst/>
          </a:prstGeom>
        </p:spPr>
      </p:pic>
      <p:sp>
        <p:nvSpPr>
          <p:cNvPr id="2" name="Rubrik 1">
            <a:extLst>
              <a:ext uri="{FF2B5EF4-FFF2-40B4-BE49-F238E27FC236}">
                <a16:creationId xmlns:a16="http://schemas.microsoft.com/office/drawing/2014/main" id="{12F8DB0C-E0BD-B845-9B17-62E5202D25FE}"/>
              </a:ext>
            </a:extLst>
          </p:cNvPr>
          <p:cNvSpPr>
            <a:spLocks noGrp="1"/>
          </p:cNvSpPr>
          <p:nvPr>
            <p:ph type="title"/>
          </p:nvPr>
        </p:nvSpPr>
        <p:spPr>
          <a:xfrm>
            <a:off x="550863" y="944563"/>
            <a:ext cx="5400675" cy="3931097"/>
          </a:xfrm>
        </p:spPr>
        <p:txBody>
          <a:bodyPr anchor="t" anchorCtr="0">
            <a:noAutofit/>
          </a:bodyPr>
          <a:lstStyle>
            <a:lvl1pPr>
              <a:defRPr sz="4800">
                <a:solidFill>
                  <a:schemeClr val="bg1"/>
                </a:solidFill>
              </a:defRPr>
            </a:lvl1pPr>
          </a:lstStyle>
          <a:p>
            <a:r>
              <a:rPr lang="sv-SE"/>
              <a:t>Klicka här för att ändra mall för rubrikformat</a:t>
            </a:r>
            <a:endParaRPr lang="sv-SE" dirty="0"/>
          </a:p>
        </p:txBody>
      </p:sp>
      <p:sp>
        <p:nvSpPr>
          <p:cNvPr id="5" name="Platshållare för sidfot 4">
            <a:extLst>
              <a:ext uri="{FF2B5EF4-FFF2-40B4-BE49-F238E27FC236}">
                <a16:creationId xmlns:a16="http://schemas.microsoft.com/office/drawing/2014/main" id="{F6E49E13-5DFC-8741-B95C-0EF0FB49B5FB}"/>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E8D05749-E166-D14A-B5C6-A1324741258E}"/>
              </a:ext>
            </a:extLst>
          </p:cNvPr>
          <p:cNvSpPr>
            <a:spLocks noGrp="1"/>
          </p:cNvSpPr>
          <p:nvPr>
            <p:ph type="sldNum" sz="quarter" idx="12"/>
          </p:nvPr>
        </p:nvSpPr>
        <p:spPr/>
        <p:txBody>
          <a:bodyPr/>
          <a:lstStyle>
            <a:lvl1pPr>
              <a:defRPr>
                <a:solidFill>
                  <a:schemeClr val="bg1"/>
                </a:solidFill>
              </a:defRPr>
            </a:lvl1pPr>
          </a:lstStyle>
          <a:p>
            <a:fld id="{6DDB0A55-353B-0141-AD40-F868C66FD585}" type="slidenum">
              <a:rPr lang="sv-SE" smtClean="0"/>
              <a:pPr/>
              <a:t>‹#›</a:t>
            </a:fld>
            <a:endParaRPr lang="sv-SE"/>
          </a:p>
        </p:txBody>
      </p:sp>
      <p:sp>
        <p:nvSpPr>
          <p:cNvPr id="20" name="textruta 19">
            <a:extLst>
              <a:ext uri="{FF2B5EF4-FFF2-40B4-BE49-F238E27FC236}">
                <a16:creationId xmlns:a16="http://schemas.microsoft.com/office/drawing/2014/main" id="{FF272CB1-A54F-7042-B762-ECE882B54DA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bg1"/>
                </a:solidFill>
              </a:rPr>
              <a:t>SVENSKA ISHOCKEYFÖRBUNDET</a:t>
            </a:r>
          </a:p>
        </p:txBody>
      </p:sp>
      <p:cxnSp>
        <p:nvCxnSpPr>
          <p:cNvPr id="21" name="Rak 20">
            <a:extLst>
              <a:ext uri="{FF2B5EF4-FFF2-40B4-BE49-F238E27FC236}">
                <a16:creationId xmlns:a16="http://schemas.microsoft.com/office/drawing/2014/main" id="{27A0B345-8663-1D44-991D-414EBAA046ED}"/>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21">
            <a:extLst>
              <a:ext uri="{FF2B5EF4-FFF2-40B4-BE49-F238E27FC236}">
                <a16:creationId xmlns:a16="http://schemas.microsoft.com/office/drawing/2014/main" id="{094B3442-EA23-8045-BDD1-C86FCDD4A3BB}"/>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ak 22">
            <a:extLst>
              <a:ext uri="{FF2B5EF4-FFF2-40B4-BE49-F238E27FC236}">
                <a16:creationId xmlns:a16="http://schemas.microsoft.com/office/drawing/2014/main" id="{A7D5AA37-104C-4D48-A4FB-875B4F68CC1A}"/>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0280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apitel, Bild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Platshållare för sidfot 4">
            <a:extLst>
              <a:ext uri="{FF2B5EF4-FFF2-40B4-BE49-F238E27FC236}">
                <a16:creationId xmlns:a16="http://schemas.microsoft.com/office/drawing/2014/main" id="{36D94E72-09B7-004E-889C-F7620C0BC938}"/>
              </a:ext>
            </a:extLst>
          </p:cNvPr>
          <p:cNvSpPr>
            <a:spLocks noGrp="1"/>
          </p:cNvSpPr>
          <p:nvPr>
            <p:ph type="ftr" sz="quarter" idx="11"/>
          </p:nvPr>
        </p:nvSpPr>
        <p:spPr>
          <a:xfrm>
            <a:off x="6240463" y="368300"/>
            <a:ext cx="3492500" cy="312737"/>
          </a:xfrm>
        </p:spPr>
        <p:txBody>
          <a:bodyPr/>
          <a:lstStyle/>
          <a:p>
            <a:endParaRPr lang="sv-SE"/>
          </a:p>
        </p:txBody>
      </p:sp>
      <p:sp>
        <p:nvSpPr>
          <p:cNvPr id="21" name="Platshållare för bildnummer 5">
            <a:extLst>
              <a:ext uri="{FF2B5EF4-FFF2-40B4-BE49-F238E27FC236}">
                <a16:creationId xmlns:a16="http://schemas.microsoft.com/office/drawing/2014/main" id="{E6D44E76-FD3C-6543-B243-D1009AF37E40}"/>
              </a:ext>
            </a:extLst>
          </p:cNvPr>
          <p:cNvSpPr>
            <a:spLocks noGrp="1"/>
          </p:cNvSpPr>
          <p:nvPr>
            <p:ph type="sldNum" sz="quarter" idx="12"/>
          </p:nvPr>
        </p:nvSpPr>
        <p:spPr>
          <a:xfrm>
            <a:off x="10819376" y="368300"/>
            <a:ext cx="809999" cy="312737"/>
          </a:xfrm>
        </p:spPr>
        <p:txBody>
          <a:bodyPr/>
          <a:lstStyle/>
          <a:p>
            <a:fld id="{6DDB0A55-353B-0141-AD40-F868C66FD585}" type="slidenum">
              <a:rPr lang="sv-SE" smtClean="0"/>
              <a:t>‹#›</a:t>
            </a:fld>
            <a:endParaRPr lang="sv-SE"/>
          </a:p>
        </p:txBody>
      </p:sp>
      <p:pic>
        <p:nvPicPr>
          <p:cNvPr id="22" name="Bildobjekt 21">
            <a:extLst>
              <a:ext uri="{FF2B5EF4-FFF2-40B4-BE49-F238E27FC236}">
                <a16:creationId xmlns:a16="http://schemas.microsoft.com/office/drawing/2014/main" id="{3C8509FD-DAE3-8140-BD50-DB8C4D58B4AD}"/>
              </a:ext>
            </a:extLst>
          </p:cNvPr>
          <p:cNvPicPr>
            <a:picLocks noChangeAspect="1"/>
          </p:cNvPicPr>
          <p:nvPr userDrawn="1"/>
        </p:nvPicPr>
        <p:blipFill>
          <a:blip r:embed="rId3"/>
          <a:stretch>
            <a:fillRect/>
          </a:stretch>
        </p:blipFill>
        <p:spPr>
          <a:xfrm>
            <a:off x="10276768" y="4875661"/>
            <a:ext cx="1570673" cy="1570673"/>
          </a:xfrm>
          <a:prstGeom prst="rect">
            <a:avLst/>
          </a:prstGeom>
        </p:spPr>
      </p:pic>
      <p:sp>
        <p:nvSpPr>
          <p:cNvPr id="2" name="Rubrik 1">
            <a:extLst>
              <a:ext uri="{FF2B5EF4-FFF2-40B4-BE49-F238E27FC236}">
                <a16:creationId xmlns:a16="http://schemas.microsoft.com/office/drawing/2014/main" id="{12F8DB0C-E0BD-B845-9B17-62E5202D25FE}"/>
              </a:ext>
            </a:extLst>
          </p:cNvPr>
          <p:cNvSpPr>
            <a:spLocks noGrp="1"/>
          </p:cNvSpPr>
          <p:nvPr>
            <p:ph type="title"/>
          </p:nvPr>
        </p:nvSpPr>
        <p:spPr>
          <a:xfrm>
            <a:off x="550863" y="3716338"/>
            <a:ext cx="9182100" cy="2520950"/>
          </a:xfrm>
        </p:spPr>
        <p:txBody>
          <a:bodyPr anchor="b" anchorCtr="0">
            <a:noAutofit/>
          </a:bodyPr>
          <a:lstStyle>
            <a:lvl1pPr>
              <a:defRPr sz="4800">
                <a:solidFill>
                  <a:schemeClr val="tx2"/>
                </a:solidFill>
              </a:defRPr>
            </a:lvl1pPr>
          </a:lstStyle>
          <a:p>
            <a:r>
              <a:rPr lang="sv-SE"/>
              <a:t>Klicka här för att ändra mall för rubrikformat</a:t>
            </a:r>
            <a:endParaRPr lang="sv-SE" dirty="0"/>
          </a:p>
        </p:txBody>
      </p:sp>
      <p:cxnSp>
        <p:nvCxnSpPr>
          <p:cNvPr id="23" name="Rak 22">
            <a:extLst>
              <a:ext uri="{FF2B5EF4-FFF2-40B4-BE49-F238E27FC236}">
                <a16:creationId xmlns:a16="http://schemas.microsoft.com/office/drawing/2014/main" id="{A5766702-911A-3943-AD66-93A6FEEF2F32}"/>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27">
            <a:extLst>
              <a:ext uri="{FF2B5EF4-FFF2-40B4-BE49-F238E27FC236}">
                <a16:creationId xmlns:a16="http://schemas.microsoft.com/office/drawing/2014/main" id="{305943FC-39D9-374B-AC8E-F674124F0A1D}"/>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28">
            <a:extLst>
              <a:ext uri="{FF2B5EF4-FFF2-40B4-BE49-F238E27FC236}">
                <a16:creationId xmlns:a16="http://schemas.microsoft.com/office/drawing/2014/main" id="{09BBBF10-DFC7-CC43-BF28-556820F9A50F}"/>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ruta 29">
            <a:extLst>
              <a:ext uri="{FF2B5EF4-FFF2-40B4-BE49-F238E27FC236}">
                <a16:creationId xmlns:a16="http://schemas.microsoft.com/office/drawing/2014/main" id="{3E3B75CC-3A50-CA41-8BF0-2C2A5D5E497C}"/>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1717899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apitel, Bild 3,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B534E7D-D771-984D-B6A5-690FC56C6637}"/>
              </a:ext>
            </a:extLst>
          </p:cNvPr>
          <p:cNvSpPr/>
          <p:nvPr userDrawn="1"/>
        </p:nvSpPr>
        <p:spPr>
          <a:xfrm>
            <a:off x="0" y="3465513"/>
            <a:ext cx="12192000" cy="3392487"/>
          </a:xfrm>
          <a:prstGeom prst="rect">
            <a:avLst/>
          </a:prstGeom>
          <a:gradFill>
            <a:gsLst>
              <a:gs pos="0">
                <a:schemeClr val="tx2">
                  <a:alpha val="0"/>
                </a:schemeClr>
              </a:gs>
              <a:gs pos="100000">
                <a:schemeClr val="tx2">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8" name="Bildobjekt 17">
            <a:extLst>
              <a:ext uri="{FF2B5EF4-FFF2-40B4-BE49-F238E27FC236}">
                <a16:creationId xmlns:a16="http://schemas.microsoft.com/office/drawing/2014/main" id="{6114A69B-ED68-E145-9906-E142F565105C}"/>
              </a:ext>
            </a:extLst>
          </p:cNvPr>
          <p:cNvPicPr>
            <a:picLocks noChangeAspect="1"/>
          </p:cNvPicPr>
          <p:nvPr userDrawn="1"/>
        </p:nvPicPr>
        <p:blipFill>
          <a:blip r:embed="rId3"/>
          <a:stretch>
            <a:fillRect/>
          </a:stretch>
        </p:blipFill>
        <p:spPr>
          <a:xfrm>
            <a:off x="10276768" y="4875661"/>
            <a:ext cx="1570673" cy="1570673"/>
          </a:xfrm>
          <a:prstGeom prst="rect">
            <a:avLst/>
          </a:prstGeom>
        </p:spPr>
      </p:pic>
      <p:sp>
        <p:nvSpPr>
          <p:cNvPr id="21" name="Platshållare för sidfot 4">
            <a:extLst>
              <a:ext uri="{FF2B5EF4-FFF2-40B4-BE49-F238E27FC236}">
                <a16:creationId xmlns:a16="http://schemas.microsoft.com/office/drawing/2014/main" id="{685B7843-CFC4-B746-A9E1-4D77C516BAD9}"/>
              </a:ext>
            </a:extLst>
          </p:cNvPr>
          <p:cNvSpPr>
            <a:spLocks noGrp="1"/>
          </p:cNvSpPr>
          <p:nvPr>
            <p:ph type="ftr" sz="quarter" idx="11"/>
          </p:nvPr>
        </p:nvSpPr>
        <p:spPr>
          <a:xfrm>
            <a:off x="6240463" y="368300"/>
            <a:ext cx="3492500" cy="312737"/>
          </a:xfrm>
        </p:spPr>
        <p:txBody>
          <a:bodyPr/>
          <a:lstStyle>
            <a:lvl1pPr>
              <a:defRPr>
                <a:solidFill>
                  <a:schemeClr val="bg1"/>
                </a:solidFill>
              </a:defRPr>
            </a:lvl1pPr>
          </a:lstStyle>
          <a:p>
            <a:endParaRPr lang="sv-SE"/>
          </a:p>
        </p:txBody>
      </p:sp>
      <p:sp>
        <p:nvSpPr>
          <p:cNvPr id="22" name="Platshållare för bildnummer 5">
            <a:extLst>
              <a:ext uri="{FF2B5EF4-FFF2-40B4-BE49-F238E27FC236}">
                <a16:creationId xmlns:a16="http://schemas.microsoft.com/office/drawing/2014/main" id="{B8C0D3E6-1D07-4B44-BACB-C699312CDB4A}"/>
              </a:ext>
            </a:extLst>
          </p:cNvPr>
          <p:cNvSpPr>
            <a:spLocks noGrp="1"/>
          </p:cNvSpPr>
          <p:nvPr>
            <p:ph type="sldNum" sz="quarter" idx="12"/>
          </p:nvPr>
        </p:nvSpPr>
        <p:spPr>
          <a:xfrm>
            <a:off x="10819376" y="368300"/>
            <a:ext cx="809999" cy="312737"/>
          </a:xfrm>
        </p:spPr>
        <p:txBody>
          <a:bodyPr/>
          <a:lstStyle>
            <a:lvl1pPr>
              <a:defRPr>
                <a:solidFill>
                  <a:schemeClr val="bg1"/>
                </a:solidFill>
              </a:defRPr>
            </a:lvl1pPr>
          </a:lstStyle>
          <a:p>
            <a:fld id="{6DDB0A55-353B-0141-AD40-F868C66FD585}" type="slidenum">
              <a:rPr lang="sv-SE" smtClean="0"/>
              <a:pPr/>
              <a:t>‹#›</a:t>
            </a:fld>
            <a:endParaRPr lang="sv-SE"/>
          </a:p>
        </p:txBody>
      </p:sp>
      <p:sp>
        <p:nvSpPr>
          <p:cNvPr id="2" name="Rubrik 1">
            <a:extLst>
              <a:ext uri="{FF2B5EF4-FFF2-40B4-BE49-F238E27FC236}">
                <a16:creationId xmlns:a16="http://schemas.microsoft.com/office/drawing/2014/main" id="{12F8DB0C-E0BD-B845-9B17-62E5202D25FE}"/>
              </a:ext>
            </a:extLst>
          </p:cNvPr>
          <p:cNvSpPr>
            <a:spLocks noGrp="1"/>
          </p:cNvSpPr>
          <p:nvPr>
            <p:ph type="title"/>
          </p:nvPr>
        </p:nvSpPr>
        <p:spPr>
          <a:xfrm>
            <a:off x="550863" y="3716338"/>
            <a:ext cx="9182100" cy="2520950"/>
          </a:xfrm>
        </p:spPr>
        <p:txBody>
          <a:bodyPr anchor="b" anchorCtr="0">
            <a:noAutofit/>
          </a:bodyPr>
          <a:lstStyle>
            <a:lvl1pPr>
              <a:defRPr sz="4800">
                <a:solidFill>
                  <a:schemeClr val="bg1"/>
                </a:solidFill>
              </a:defRPr>
            </a:lvl1pPr>
          </a:lstStyle>
          <a:p>
            <a:r>
              <a:rPr lang="sv-SE"/>
              <a:t>Klicka här för att ändra mall för rubrikformat</a:t>
            </a:r>
            <a:endParaRPr lang="sv-SE" dirty="0"/>
          </a:p>
        </p:txBody>
      </p:sp>
      <p:sp>
        <p:nvSpPr>
          <p:cNvPr id="31" name="textruta 30">
            <a:extLst>
              <a:ext uri="{FF2B5EF4-FFF2-40B4-BE49-F238E27FC236}">
                <a16:creationId xmlns:a16="http://schemas.microsoft.com/office/drawing/2014/main" id="{46E1C03F-675D-E544-AE65-B4E08F76BA62}"/>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bg1"/>
                </a:solidFill>
              </a:rPr>
              <a:t>SVENSKA ISHOCKEYFÖRBUNDET</a:t>
            </a:r>
          </a:p>
        </p:txBody>
      </p:sp>
      <p:cxnSp>
        <p:nvCxnSpPr>
          <p:cNvPr id="32" name="Rak 31">
            <a:extLst>
              <a:ext uri="{FF2B5EF4-FFF2-40B4-BE49-F238E27FC236}">
                <a16:creationId xmlns:a16="http://schemas.microsoft.com/office/drawing/2014/main" id="{052CEF91-B7FD-1F42-899D-7F38796BCD60}"/>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ak 32">
            <a:extLst>
              <a:ext uri="{FF2B5EF4-FFF2-40B4-BE49-F238E27FC236}">
                <a16:creationId xmlns:a16="http://schemas.microsoft.com/office/drawing/2014/main" id="{628F1DDD-565D-1049-A9BB-17A91E6C2E4D}"/>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Rak 33">
            <a:extLst>
              <a:ext uri="{FF2B5EF4-FFF2-40B4-BE49-F238E27FC236}">
                <a16:creationId xmlns:a16="http://schemas.microsoft.com/office/drawing/2014/main" id="{F57CDB9E-16D6-D943-89CB-6DE921C6ADEF}"/>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8366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apitel, Grafiskt element">
    <p:bg>
      <p:bgPr>
        <a:solidFill>
          <a:schemeClr val="tx2"/>
        </a:solidFill>
        <a:effectLst/>
      </p:bgPr>
    </p:bg>
    <p:spTree>
      <p:nvGrpSpPr>
        <p:cNvPr id="1" name=""/>
        <p:cNvGrpSpPr/>
        <p:nvPr/>
      </p:nvGrpSpPr>
      <p:grpSpPr>
        <a:xfrm>
          <a:off x="0" y="0"/>
          <a:ext cx="0" cy="0"/>
          <a:chOff x="0" y="0"/>
          <a:chExt cx="0" cy="0"/>
        </a:xfrm>
      </p:grpSpPr>
      <p:sp>
        <p:nvSpPr>
          <p:cNvPr id="23" name="Frihandsfigur 22">
            <a:extLst>
              <a:ext uri="{FF2B5EF4-FFF2-40B4-BE49-F238E27FC236}">
                <a16:creationId xmlns:a16="http://schemas.microsoft.com/office/drawing/2014/main" id="{0DA09DD9-1186-FF49-8672-AB22068FE435}"/>
              </a:ext>
            </a:extLst>
          </p:cNvPr>
          <p:cNvSpPr/>
          <p:nvPr userDrawn="1"/>
        </p:nvSpPr>
        <p:spPr>
          <a:xfrm rot="10800000">
            <a:off x="4218254" y="0"/>
            <a:ext cx="7973745" cy="6858000"/>
          </a:xfrm>
          <a:custGeom>
            <a:avLst/>
            <a:gdLst>
              <a:gd name="connsiteX0" fmla="*/ 7973745 w 7973745"/>
              <a:gd name="connsiteY0" fmla="*/ 6870274 h 6870274"/>
              <a:gd name="connsiteX1" fmla="*/ 0 w 7973745"/>
              <a:gd name="connsiteY1" fmla="*/ 6870274 h 6870274"/>
              <a:gd name="connsiteX2" fmla="*/ 0 w 7973745"/>
              <a:gd name="connsiteY2" fmla="*/ 0 h 6870274"/>
              <a:gd name="connsiteX3" fmla="*/ 5021382 w 7973745"/>
              <a:gd name="connsiteY3" fmla="*/ 0 h 6870274"/>
            </a:gdLst>
            <a:ahLst/>
            <a:cxnLst>
              <a:cxn ang="0">
                <a:pos x="connsiteX0" y="connsiteY0"/>
              </a:cxn>
              <a:cxn ang="0">
                <a:pos x="connsiteX1" y="connsiteY1"/>
              </a:cxn>
              <a:cxn ang="0">
                <a:pos x="connsiteX2" y="connsiteY2"/>
              </a:cxn>
              <a:cxn ang="0">
                <a:pos x="connsiteX3" y="connsiteY3"/>
              </a:cxn>
            </a:cxnLst>
            <a:rect l="l" t="t" r="r" b="b"/>
            <a:pathLst>
              <a:path w="7973745" h="6870274">
                <a:moveTo>
                  <a:pt x="7973745" y="6870274"/>
                </a:moveTo>
                <a:lnTo>
                  <a:pt x="0" y="6870274"/>
                </a:lnTo>
                <a:lnTo>
                  <a:pt x="0" y="0"/>
                </a:lnTo>
                <a:lnTo>
                  <a:pt x="502138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5" name="Platshållare för sidfot 4">
            <a:extLst>
              <a:ext uri="{FF2B5EF4-FFF2-40B4-BE49-F238E27FC236}">
                <a16:creationId xmlns:a16="http://schemas.microsoft.com/office/drawing/2014/main" id="{F6E49E13-5DFC-8741-B95C-0EF0FB49B5FB}"/>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E8D05749-E166-D14A-B5C6-A1324741258E}"/>
              </a:ext>
            </a:extLst>
          </p:cNvPr>
          <p:cNvSpPr>
            <a:spLocks noGrp="1"/>
          </p:cNvSpPr>
          <p:nvPr>
            <p:ph type="sldNum" sz="quarter" idx="12"/>
          </p:nvPr>
        </p:nvSpPr>
        <p:spPr/>
        <p:txBody>
          <a:bodyPr/>
          <a:lstStyle>
            <a:lvl1pPr>
              <a:defRPr>
                <a:solidFill>
                  <a:schemeClr val="bg1"/>
                </a:solidFill>
              </a:defRPr>
            </a:lvl1pPr>
          </a:lstStyle>
          <a:p>
            <a:fld id="{6DDB0A55-353B-0141-AD40-F868C66FD585}" type="slidenum">
              <a:rPr lang="sv-SE" smtClean="0"/>
              <a:pPr/>
              <a:t>‹#›</a:t>
            </a:fld>
            <a:endParaRPr lang="sv-SE"/>
          </a:p>
        </p:txBody>
      </p:sp>
      <p:pic>
        <p:nvPicPr>
          <p:cNvPr id="11" name="Bildobjekt 10">
            <a:extLst>
              <a:ext uri="{FF2B5EF4-FFF2-40B4-BE49-F238E27FC236}">
                <a16:creationId xmlns:a16="http://schemas.microsoft.com/office/drawing/2014/main" id="{18E23E89-AFAD-404D-AE84-F3D8B89B552C}"/>
              </a:ext>
            </a:extLst>
          </p:cNvPr>
          <p:cNvPicPr>
            <a:picLocks noChangeAspect="1"/>
          </p:cNvPicPr>
          <p:nvPr userDrawn="1"/>
        </p:nvPicPr>
        <p:blipFill>
          <a:blip r:embed="rId2"/>
          <a:stretch>
            <a:fillRect/>
          </a:stretch>
        </p:blipFill>
        <p:spPr>
          <a:xfrm>
            <a:off x="10276768" y="4875661"/>
            <a:ext cx="1570673" cy="1570673"/>
          </a:xfrm>
          <a:prstGeom prst="rect">
            <a:avLst/>
          </a:prstGeom>
        </p:spPr>
      </p:pic>
      <p:cxnSp>
        <p:nvCxnSpPr>
          <p:cNvPr id="14" name="Rak 13">
            <a:extLst>
              <a:ext uri="{FF2B5EF4-FFF2-40B4-BE49-F238E27FC236}">
                <a16:creationId xmlns:a16="http://schemas.microsoft.com/office/drawing/2014/main" id="{3E849424-89C9-6147-BB9A-69CEF13ECA76}"/>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A9B70CEF-CB9A-B544-967C-723DD3D2B422}"/>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575D951B-5CC2-D44E-BC60-5B16F5CAA85F}"/>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ubrik 1">
            <a:extLst>
              <a:ext uri="{FF2B5EF4-FFF2-40B4-BE49-F238E27FC236}">
                <a16:creationId xmlns:a16="http://schemas.microsoft.com/office/drawing/2014/main" id="{D667BA81-2107-9B43-B679-A9F2B3423EF7}"/>
              </a:ext>
            </a:extLst>
          </p:cNvPr>
          <p:cNvSpPr>
            <a:spLocks noGrp="1"/>
          </p:cNvSpPr>
          <p:nvPr>
            <p:ph type="title"/>
          </p:nvPr>
        </p:nvSpPr>
        <p:spPr>
          <a:xfrm>
            <a:off x="550863" y="944563"/>
            <a:ext cx="7308850" cy="3931097"/>
          </a:xfrm>
        </p:spPr>
        <p:txBody>
          <a:bodyPr anchor="t" anchorCtr="0">
            <a:noAutofit/>
          </a:bodyPr>
          <a:lstStyle>
            <a:lvl1pPr>
              <a:defRPr sz="4800">
                <a:solidFill>
                  <a:schemeClr val="bg1"/>
                </a:solidFill>
              </a:defRPr>
            </a:lvl1pPr>
          </a:lstStyle>
          <a:p>
            <a:r>
              <a:rPr lang="sv-SE"/>
              <a:t>Klicka här för att ändra mall för rubrikformat</a:t>
            </a:r>
            <a:endParaRPr lang="sv-SE" dirty="0"/>
          </a:p>
        </p:txBody>
      </p:sp>
      <p:sp>
        <p:nvSpPr>
          <p:cNvPr id="12" name="textruta 11">
            <a:extLst>
              <a:ext uri="{FF2B5EF4-FFF2-40B4-BE49-F238E27FC236}">
                <a16:creationId xmlns:a16="http://schemas.microsoft.com/office/drawing/2014/main" id="{7616BD48-B8E6-8D41-8875-6A642564B707}"/>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bg1"/>
                </a:solidFill>
              </a:rPr>
              <a:t>SVENSKA ISHOCKEYFÖRBUNDET</a:t>
            </a:r>
          </a:p>
        </p:txBody>
      </p:sp>
    </p:spTree>
    <p:extLst>
      <p:ext uri="{BB962C8B-B14F-4D97-AF65-F5344CB8AC3E}">
        <p14:creationId xmlns:p14="http://schemas.microsoft.com/office/powerpoint/2010/main" val="2460748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 Bild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Platshållare för sidfot 4">
            <a:extLst>
              <a:ext uri="{FF2B5EF4-FFF2-40B4-BE49-F238E27FC236}">
                <a16:creationId xmlns:a16="http://schemas.microsoft.com/office/drawing/2014/main" id="{36D94E72-09B7-004E-889C-F7620C0BC938}"/>
              </a:ext>
            </a:extLst>
          </p:cNvPr>
          <p:cNvSpPr>
            <a:spLocks noGrp="1"/>
          </p:cNvSpPr>
          <p:nvPr>
            <p:ph type="ftr" sz="quarter" idx="11"/>
          </p:nvPr>
        </p:nvSpPr>
        <p:spPr>
          <a:xfrm>
            <a:off x="6240463" y="368300"/>
            <a:ext cx="3492500" cy="312737"/>
          </a:xfrm>
        </p:spPr>
        <p:txBody>
          <a:bodyPr/>
          <a:lstStyle/>
          <a:p>
            <a:endParaRPr lang="sv-SE"/>
          </a:p>
        </p:txBody>
      </p:sp>
      <p:sp>
        <p:nvSpPr>
          <p:cNvPr id="21" name="Platshållare för bildnummer 5">
            <a:extLst>
              <a:ext uri="{FF2B5EF4-FFF2-40B4-BE49-F238E27FC236}">
                <a16:creationId xmlns:a16="http://schemas.microsoft.com/office/drawing/2014/main" id="{E6D44E76-FD3C-6543-B243-D1009AF37E40}"/>
              </a:ext>
            </a:extLst>
          </p:cNvPr>
          <p:cNvSpPr>
            <a:spLocks noGrp="1"/>
          </p:cNvSpPr>
          <p:nvPr>
            <p:ph type="sldNum" sz="quarter" idx="12"/>
          </p:nvPr>
        </p:nvSpPr>
        <p:spPr>
          <a:xfrm>
            <a:off x="10819376" y="368300"/>
            <a:ext cx="809999" cy="312737"/>
          </a:xfrm>
        </p:spPr>
        <p:txBody>
          <a:bodyPr/>
          <a:lstStyle/>
          <a:p>
            <a:fld id="{6DDB0A55-353B-0141-AD40-F868C66FD585}" type="slidenum">
              <a:rPr lang="sv-SE" smtClean="0"/>
              <a:t>‹#›</a:t>
            </a:fld>
            <a:endParaRPr lang="sv-SE"/>
          </a:p>
        </p:txBody>
      </p:sp>
      <p:pic>
        <p:nvPicPr>
          <p:cNvPr id="22" name="Bildobjekt 21">
            <a:extLst>
              <a:ext uri="{FF2B5EF4-FFF2-40B4-BE49-F238E27FC236}">
                <a16:creationId xmlns:a16="http://schemas.microsoft.com/office/drawing/2014/main" id="{3C8509FD-DAE3-8140-BD50-DB8C4D58B4AD}"/>
              </a:ext>
            </a:extLst>
          </p:cNvPr>
          <p:cNvPicPr>
            <a:picLocks noChangeAspect="1"/>
          </p:cNvPicPr>
          <p:nvPr userDrawn="1"/>
        </p:nvPicPr>
        <p:blipFill>
          <a:blip r:embed="rId3"/>
          <a:stretch>
            <a:fillRect/>
          </a:stretch>
        </p:blipFill>
        <p:spPr>
          <a:xfrm>
            <a:off x="10276768" y="4875661"/>
            <a:ext cx="1570673" cy="1570673"/>
          </a:xfrm>
          <a:prstGeom prst="rect">
            <a:avLst/>
          </a:prstGeom>
        </p:spPr>
      </p:pic>
      <p:sp>
        <p:nvSpPr>
          <p:cNvPr id="2" name="Rubrik 1">
            <a:extLst>
              <a:ext uri="{FF2B5EF4-FFF2-40B4-BE49-F238E27FC236}">
                <a16:creationId xmlns:a16="http://schemas.microsoft.com/office/drawing/2014/main" id="{12F8DB0C-E0BD-B845-9B17-62E5202D25FE}"/>
              </a:ext>
            </a:extLst>
          </p:cNvPr>
          <p:cNvSpPr>
            <a:spLocks noGrp="1"/>
          </p:cNvSpPr>
          <p:nvPr>
            <p:ph type="title"/>
          </p:nvPr>
        </p:nvSpPr>
        <p:spPr>
          <a:xfrm>
            <a:off x="550863" y="3716338"/>
            <a:ext cx="9182100" cy="2520950"/>
          </a:xfrm>
        </p:spPr>
        <p:txBody>
          <a:bodyPr anchor="b" anchorCtr="0">
            <a:noAutofit/>
          </a:bodyPr>
          <a:lstStyle>
            <a:lvl1pPr>
              <a:defRPr sz="4800">
                <a:solidFill>
                  <a:schemeClr val="tx2"/>
                </a:solidFill>
              </a:defRPr>
            </a:lvl1pPr>
          </a:lstStyle>
          <a:p>
            <a:r>
              <a:rPr lang="sv-SE"/>
              <a:t>Klicka här för att ändra mall för rubrikformat</a:t>
            </a:r>
            <a:endParaRPr lang="sv-SE" dirty="0"/>
          </a:p>
        </p:txBody>
      </p:sp>
      <p:cxnSp>
        <p:nvCxnSpPr>
          <p:cNvPr id="23" name="Rak 22">
            <a:extLst>
              <a:ext uri="{FF2B5EF4-FFF2-40B4-BE49-F238E27FC236}">
                <a16:creationId xmlns:a16="http://schemas.microsoft.com/office/drawing/2014/main" id="{A5766702-911A-3943-AD66-93A6FEEF2F32}"/>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27">
            <a:extLst>
              <a:ext uri="{FF2B5EF4-FFF2-40B4-BE49-F238E27FC236}">
                <a16:creationId xmlns:a16="http://schemas.microsoft.com/office/drawing/2014/main" id="{305943FC-39D9-374B-AC8E-F674124F0A1D}"/>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28">
            <a:extLst>
              <a:ext uri="{FF2B5EF4-FFF2-40B4-BE49-F238E27FC236}">
                <a16:creationId xmlns:a16="http://schemas.microsoft.com/office/drawing/2014/main" id="{09BBBF10-DFC7-CC43-BF28-556820F9A50F}"/>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ruta 29">
            <a:extLst>
              <a:ext uri="{FF2B5EF4-FFF2-40B4-BE49-F238E27FC236}">
                <a16:creationId xmlns:a16="http://schemas.microsoft.com/office/drawing/2014/main" id="{3E3B75CC-3A50-CA41-8BF0-2C2A5D5E497C}"/>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10663431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itat, Gul">
    <p:bg>
      <p:bgPr>
        <a:solidFill>
          <a:schemeClr val="bg2"/>
        </a:solidFill>
        <a:effectLst/>
      </p:bgPr>
    </p:bg>
    <p:spTree>
      <p:nvGrpSpPr>
        <p:cNvPr id="1" name=""/>
        <p:cNvGrpSpPr/>
        <p:nvPr/>
      </p:nvGrpSpPr>
      <p:grpSpPr>
        <a:xfrm>
          <a:off x="0" y="0"/>
          <a:ext cx="0" cy="0"/>
          <a:chOff x="0" y="0"/>
          <a:chExt cx="0" cy="0"/>
        </a:xfrm>
      </p:grpSpPr>
      <p:sp>
        <p:nvSpPr>
          <p:cNvPr id="17" name="Rubrik 1">
            <a:extLst>
              <a:ext uri="{FF2B5EF4-FFF2-40B4-BE49-F238E27FC236}">
                <a16:creationId xmlns:a16="http://schemas.microsoft.com/office/drawing/2014/main" id="{D667BA81-2107-9B43-B679-A9F2B3423EF7}"/>
              </a:ext>
            </a:extLst>
          </p:cNvPr>
          <p:cNvSpPr>
            <a:spLocks noGrp="1"/>
          </p:cNvSpPr>
          <p:nvPr>
            <p:ph type="title"/>
          </p:nvPr>
        </p:nvSpPr>
        <p:spPr>
          <a:xfrm>
            <a:off x="550863" y="944563"/>
            <a:ext cx="11078512" cy="5292725"/>
          </a:xfrm>
        </p:spPr>
        <p:txBody>
          <a:bodyPr anchor="t" anchorCtr="0">
            <a:noAutofit/>
          </a:bodyPr>
          <a:lstStyle>
            <a:lvl1pPr>
              <a:lnSpc>
                <a:spcPct val="100000"/>
              </a:lnSpc>
              <a:defRPr sz="3200">
                <a:solidFill>
                  <a:schemeClr val="tx2"/>
                </a:solidFill>
                <a:latin typeface="+mn-lt"/>
              </a:defRPr>
            </a:lvl1pPr>
          </a:lstStyle>
          <a:p>
            <a:r>
              <a:rPr lang="sv-SE"/>
              <a:t>Klicka här för att ändra mall för rubrikformat</a:t>
            </a:r>
            <a:endParaRPr lang="sv-SE" dirty="0"/>
          </a:p>
        </p:txBody>
      </p:sp>
      <p:sp>
        <p:nvSpPr>
          <p:cNvPr id="9" name="Platshållare för sidfot 6">
            <a:extLst>
              <a:ext uri="{FF2B5EF4-FFF2-40B4-BE49-F238E27FC236}">
                <a16:creationId xmlns:a16="http://schemas.microsoft.com/office/drawing/2014/main" id="{86827F12-AF98-9B4F-90A0-47490D03B4B3}"/>
              </a:ext>
            </a:extLst>
          </p:cNvPr>
          <p:cNvSpPr>
            <a:spLocks noGrp="1"/>
          </p:cNvSpPr>
          <p:nvPr>
            <p:ph type="ftr" sz="quarter" idx="10"/>
          </p:nvPr>
        </p:nvSpPr>
        <p:spPr>
          <a:xfrm>
            <a:off x="6240463" y="368300"/>
            <a:ext cx="3492500" cy="312737"/>
          </a:xfrm>
        </p:spPr>
        <p:txBody>
          <a:bodyPr/>
          <a:lstStyle/>
          <a:p>
            <a:endParaRPr lang="sv-SE" dirty="0"/>
          </a:p>
        </p:txBody>
      </p:sp>
      <p:sp>
        <p:nvSpPr>
          <p:cNvPr id="10" name="Platshållare för bildnummer 7">
            <a:extLst>
              <a:ext uri="{FF2B5EF4-FFF2-40B4-BE49-F238E27FC236}">
                <a16:creationId xmlns:a16="http://schemas.microsoft.com/office/drawing/2014/main" id="{1EAF2982-5132-C346-850A-352495425590}"/>
              </a:ext>
            </a:extLst>
          </p:cNvPr>
          <p:cNvSpPr>
            <a:spLocks noGrp="1"/>
          </p:cNvSpPr>
          <p:nvPr>
            <p:ph type="sldNum" sz="quarter" idx="11"/>
          </p:nvPr>
        </p:nvSpPr>
        <p:spPr>
          <a:xfrm>
            <a:off x="10819376" y="368300"/>
            <a:ext cx="809999" cy="312737"/>
          </a:xfrm>
        </p:spPr>
        <p:txBody>
          <a:bodyPr/>
          <a:lstStyle/>
          <a:p>
            <a:fld id="{6DDB0A55-353B-0141-AD40-F868C66FD585}" type="slidenum">
              <a:rPr lang="sv-SE" smtClean="0"/>
              <a:pPr/>
              <a:t>‹#›</a:t>
            </a:fld>
            <a:endParaRPr lang="sv-SE" dirty="0"/>
          </a:p>
        </p:txBody>
      </p:sp>
      <p:cxnSp>
        <p:nvCxnSpPr>
          <p:cNvPr id="12" name="Rak 11">
            <a:extLst>
              <a:ext uri="{FF2B5EF4-FFF2-40B4-BE49-F238E27FC236}">
                <a16:creationId xmlns:a16="http://schemas.microsoft.com/office/drawing/2014/main" id="{3D1B63AC-244D-7345-996B-36B155D16D04}"/>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2">
            <a:extLst>
              <a:ext uri="{FF2B5EF4-FFF2-40B4-BE49-F238E27FC236}">
                <a16:creationId xmlns:a16="http://schemas.microsoft.com/office/drawing/2014/main" id="{84280C2E-6E7B-4244-B0ED-CB335311C908}"/>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CD2F5D4-4970-CC4C-BC88-38CC0E81DF2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ruta 13">
            <a:extLst>
              <a:ext uri="{FF2B5EF4-FFF2-40B4-BE49-F238E27FC236}">
                <a16:creationId xmlns:a16="http://schemas.microsoft.com/office/drawing/2014/main" id="{52CE3999-1954-B943-9C45-BF0D47E7F39B}"/>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6333012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itat, Blå">
    <p:bg>
      <p:bgPr>
        <a:solidFill>
          <a:schemeClr val="tx2"/>
        </a:solidFill>
        <a:effectLst/>
      </p:bgPr>
    </p:bg>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F6E49E13-5DFC-8741-B95C-0EF0FB49B5FB}"/>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E8D05749-E166-D14A-B5C6-A1324741258E}"/>
              </a:ext>
            </a:extLst>
          </p:cNvPr>
          <p:cNvSpPr>
            <a:spLocks noGrp="1"/>
          </p:cNvSpPr>
          <p:nvPr>
            <p:ph type="sldNum" sz="quarter" idx="12"/>
          </p:nvPr>
        </p:nvSpPr>
        <p:spPr/>
        <p:txBody>
          <a:bodyPr/>
          <a:lstStyle>
            <a:lvl1pPr>
              <a:defRPr>
                <a:solidFill>
                  <a:schemeClr val="bg1"/>
                </a:solidFill>
              </a:defRPr>
            </a:lvl1pPr>
          </a:lstStyle>
          <a:p>
            <a:fld id="{6DDB0A55-353B-0141-AD40-F868C66FD585}" type="slidenum">
              <a:rPr lang="sv-SE" smtClean="0"/>
              <a:pPr/>
              <a:t>‹#›</a:t>
            </a:fld>
            <a:endParaRPr lang="sv-SE"/>
          </a:p>
        </p:txBody>
      </p:sp>
      <p:cxnSp>
        <p:nvCxnSpPr>
          <p:cNvPr id="14" name="Rak 13">
            <a:extLst>
              <a:ext uri="{FF2B5EF4-FFF2-40B4-BE49-F238E27FC236}">
                <a16:creationId xmlns:a16="http://schemas.microsoft.com/office/drawing/2014/main" id="{3E849424-89C9-6147-BB9A-69CEF13ECA76}"/>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A9B70CEF-CB9A-B544-967C-723DD3D2B422}"/>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575D951B-5CC2-D44E-BC60-5B16F5CAA85F}"/>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ubrik 1">
            <a:extLst>
              <a:ext uri="{FF2B5EF4-FFF2-40B4-BE49-F238E27FC236}">
                <a16:creationId xmlns:a16="http://schemas.microsoft.com/office/drawing/2014/main" id="{D667BA81-2107-9B43-B679-A9F2B3423EF7}"/>
              </a:ext>
            </a:extLst>
          </p:cNvPr>
          <p:cNvSpPr>
            <a:spLocks noGrp="1"/>
          </p:cNvSpPr>
          <p:nvPr>
            <p:ph type="title"/>
          </p:nvPr>
        </p:nvSpPr>
        <p:spPr>
          <a:xfrm>
            <a:off x="550863" y="944563"/>
            <a:ext cx="11078512" cy="5292725"/>
          </a:xfrm>
        </p:spPr>
        <p:txBody>
          <a:bodyPr anchor="t" anchorCtr="0">
            <a:noAutofit/>
          </a:bodyPr>
          <a:lstStyle>
            <a:lvl1pPr>
              <a:lnSpc>
                <a:spcPct val="100000"/>
              </a:lnSpc>
              <a:defRPr sz="3200">
                <a:solidFill>
                  <a:schemeClr val="bg1"/>
                </a:solidFill>
                <a:latin typeface="+mn-lt"/>
              </a:defRPr>
            </a:lvl1pPr>
          </a:lstStyle>
          <a:p>
            <a:r>
              <a:rPr lang="sv-SE"/>
              <a:t>Klicka här för att ändra mall för rubrikformat</a:t>
            </a:r>
            <a:endParaRPr lang="sv-SE" dirty="0"/>
          </a:p>
        </p:txBody>
      </p:sp>
      <p:sp>
        <p:nvSpPr>
          <p:cNvPr id="9" name="textruta 8">
            <a:extLst>
              <a:ext uri="{FF2B5EF4-FFF2-40B4-BE49-F238E27FC236}">
                <a16:creationId xmlns:a16="http://schemas.microsoft.com/office/drawing/2014/main" id="{F3C1EF44-CD5A-3044-9905-5B88687D9A39}"/>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bg1"/>
                </a:solidFill>
              </a:rPr>
              <a:t>SVENSKA ISHOCKEYFÖRBUNDET</a:t>
            </a:r>
          </a:p>
        </p:txBody>
      </p:sp>
    </p:spTree>
    <p:extLst>
      <p:ext uri="{BB962C8B-B14F-4D97-AF65-F5344CB8AC3E}">
        <p14:creationId xmlns:p14="http://schemas.microsoft.com/office/powerpoint/2010/main" val="24649165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tat, Vit">
    <p:bg>
      <p:bgPr>
        <a:solidFill>
          <a:schemeClr val="bg1"/>
        </a:solidFill>
        <a:effectLst/>
      </p:bgPr>
    </p:bg>
    <p:spTree>
      <p:nvGrpSpPr>
        <p:cNvPr id="1" name=""/>
        <p:cNvGrpSpPr/>
        <p:nvPr/>
      </p:nvGrpSpPr>
      <p:grpSpPr>
        <a:xfrm>
          <a:off x="0" y="0"/>
          <a:ext cx="0" cy="0"/>
          <a:chOff x="0" y="0"/>
          <a:chExt cx="0" cy="0"/>
        </a:xfrm>
      </p:grpSpPr>
      <p:sp>
        <p:nvSpPr>
          <p:cNvPr id="17" name="Rubrik 1">
            <a:extLst>
              <a:ext uri="{FF2B5EF4-FFF2-40B4-BE49-F238E27FC236}">
                <a16:creationId xmlns:a16="http://schemas.microsoft.com/office/drawing/2014/main" id="{D667BA81-2107-9B43-B679-A9F2B3423EF7}"/>
              </a:ext>
            </a:extLst>
          </p:cNvPr>
          <p:cNvSpPr>
            <a:spLocks noGrp="1"/>
          </p:cNvSpPr>
          <p:nvPr>
            <p:ph type="title"/>
          </p:nvPr>
        </p:nvSpPr>
        <p:spPr>
          <a:xfrm>
            <a:off x="550863" y="944563"/>
            <a:ext cx="11078512" cy="5292725"/>
          </a:xfrm>
        </p:spPr>
        <p:txBody>
          <a:bodyPr anchor="t" anchorCtr="0">
            <a:noAutofit/>
          </a:bodyPr>
          <a:lstStyle>
            <a:lvl1pPr>
              <a:lnSpc>
                <a:spcPct val="100000"/>
              </a:lnSpc>
              <a:defRPr sz="3200">
                <a:solidFill>
                  <a:schemeClr val="accent1"/>
                </a:solidFill>
                <a:latin typeface="+mn-lt"/>
              </a:defRPr>
            </a:lvl1pPr>
          </a:lstStyle>
          <a:p>
            <a:r>
              <a:rPr lang="sv-SE"/>
              <a:t>Klicka här för att ändra mall för rubrikformat</a:t>
            </a:r>
            <a:endParaRPr lang="sv-SE" dirty="0"/>
          </a:p>
        </p:txBody>
      </p:sp>
      <p:sp>
        <p:nvSpPr>
          <p:cNvPr id="9" name="Platshållare för sidfot 6">
            <a:extLst>
              <a:ext uri="{FF2B5EF4-FFF2-40B4-BE49-F238E27FC236}">
                <a16:creationId xmlns:a16="http://schemas.microsoft.com/office/drawing/2014/main" id="{86827F12-AF98-9B4F-90A0-47490D03B4B3}"/>
              </a:ext>
            </a:extLst>
          </p:cNvPr>
          <p:cNvSpPr>
            <a:spLocks noGrp="1"/>
          </p:cNvSpPr>
          <p:nvPr>
            <p:ph type="ftr" sz="quarter" idx="10"/>
          </p:nvPr>
        </p:nvSpPr>
        <p:spPr>
          <a:xfrm>
            <a:off x="6240463" y="368300"/>
            <a:ext cx="3492500" cy="312737"/>
          </a:xfrm>
        </p:spPr>
        <p:txBody>
          <a:bodyPr/>
          <a:lstStyle/>
          <a:p>
            <a:endParaRPr lang="sv-SE" dirty="0"/>
          </a:p>
        </p:txBody>
      </p:sp>
      <p:sp>
        <p:nvSpPr>
          <p:cNvPr id="10" name="Platshållare för bildnummer 7">
            <a:extLst>
              <a:ext uri="{FF2B5EF4-FFF2-40B4-BE49-F238E27FC236}">
                <a16:creationId xmlns:a16="http://schemas.microsoft.com/office/drawing/2014/main" id="{1EAF2982-5132-C346-850A-352495425590}"/>
              </a:ext>
            </a:extLst>
          </p:cNvPr>
          <p:cNvSpPr>
            <a:spLocks noGrp="1"/>
          </p:cNvSpPr>
          <p:nvPr>
            <p:ph type="sldNum" sz="quarter" idx="11"/>
          </p:nvPr>
        </p:nvSpPr>
        <p:spPr>
          <a:xfrm>
            <a:off x="10819376" y="368300"/>
            <a:ext cx="809999" cy="312737"/>
          </a:xfrm>
        </p:spPr>
        <p:txBody>
          <a:bodyPr/>
          <a:lstStyle/>
          <a:p>
            <a:fld id="{6DDB0A55-353B-0141-AD40-F868C66FD585}" type="slidenum">
              <a:rPr lang="sv-SE" smtClean="0"/>
              <a:pPr/>
              <a:t>‹#›</a:t>
            </a:fld>
            <a:endParaRPr lang="sv-SE" dirty="0"/>
          </a:p>
        </p:txBody>
      </p:sp>
      <p:cxnSp>
        <p:nvCxnSpPr>
          <p:cNvPr id="12" name="Rak 11">
            <a:extLst>
              <a:ext uri="{FF2B5EF4-FFF2-40B4-BE49-F238E27FC236}">
                <a16:creationId xmlns:a16="http://schemas.microsoft.com/office/drawing/2014/main" id="{3D1B63AC-244D-7345-996B-36B155D16D04}"/>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2">
            <a:extLst>
              <a:ext uri="{FF2B5EF4-FFF2-40B4-BE49-F238E27FC236}">
                <a16:creationId xmlns:a16="http://schemas.microsoft.com/office/drawing/2014/main" id="{84280C2E-6E7B-4244-B0ED-CB335311C908}"/>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CD2F5D4-4970-CC4C-BC88-38CC0E81DF2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ruta 13">
            <a:extLst>
              <a:ext uri="{FF2B5EF4-FFF2-40B4-BE49-F238E27FC236}">
                <a16:creationId xmlns:a16="http://schemas.microsoft.com/office/drawing/2014/main" id="{9C395392-D26E-0143-868E-9D07A4F5985E}"/>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3664954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EDA15B-DCEA-BF40-A94D-78E5795E40F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E6106CA-A850-C349-8A5C-9286DB2C0F23}"/>
              </a:ext>
            </a:extLst>
          </p:cNvPr>
          <p:cNvSpPr>
            <a:spLocks noGrp="1"/>
          </p:cNvSpPr>
          <p:nvPr>
            <p:ph idx="1"/>
          </p:nvPr>
        </p:nvSpPr>
        <p:spPr>
          <a:xfrm>
            <a:off x="550862" y="2349500"/>
            <a:ext cx="7308851" cy="38877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sidfot 6">
            <a:extLst>
              <a:ext uri="{FF2B5EF4-FFF2-40B4-BE49-F238E27FC236}">
                <a16:creationId xmlns:a16="http://schemas.microsoft.com/office/drawing/2014/main" id="{7A9EA7C5-98A5-EB49-96BC-942F5050CCF7}"/>
              </a:ext>
            </a:extLst>
          </p:cNvPr>
          <p:cNvSpPr>
            <a:spLocks noGrp="1"/>
          </p:cNvSpPr>
          <p:nvPr>
            <p:ph type="ftr" sz="quarter" idx="10"/>
          </p:nvPr>
        </p:nvSpPr>
        <p:spPr/>
        <p:txBody>
          <a:bodyPr/>
          <a:lstStyle/>
          <a:p>
            <a:endParaRPr lang="sv-SE" dirty="0"/>
          </a:p>
        </p:txBody>
      </p:sp>
      <p:sp>
        <p:nvSpPr>
          <p:cNvPr id="8" name="Platshållare för bildnummer 7">
            <a:extLst>
              <a:ext uri="{FF2B5EF4-FFF2-40B4-BE49-F238E27FC236}">
                <a16:creationId xmlns:a16="http://schemas.microsoft.com/office/drawing/2014/main" id="{B371777A-EFBB-C845-9B94-6ED0B50E64B4}"/>
              </a:ext>
            </a:extLst>
          </p:cNvPr>
          <p:cNvSpPr>
            <a:spLocks noGrp="1"/>
          </p:cNvSpPr>
          <p:nvPr>
            <p:ph type="sldNum" sz="quarter" idx="11"/>
          </p:nvPr>
        </p:nvSpPr>
        <p:spPr/>
        <p:txBody>
          <a:bodyPr/>
          <a:lstStyle/>
          <a:p>
            <a:fld id="{6DDB0A55-353B-0141-AD40-F868C66FD585}" type="slidenum">
              <a:rPr lang="sv-SE" smtClean="0"/>
              <a:pPr/>
              <a:t>‹#›</a:t>
            </a:fld>
            <a:endParaRPr lang="sv-SE" dirty="0"/>
          </a:p>
        </p:txBody>
      </p:sp>
      <p:cxnSp>
        <p:nvCxnSpPr>
          <p:cNvPr id="10" name="Rak 9">
            <a:extLst>
              <a:ext uri="{FF2B5EF4-FFF2-40B4-BE49-F238E27FC236}">
                <a16:creationId xmlns:a16="http://schemas.microsoft.com/office/drawing/2014/main" id="{8B96CDE7-D709-5A4C-8A74-873073D6DBDD}"/>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AD44677-CE36-C64A-84EA-605486E90C91}"/>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1">
            <a:extLst>
              <a:ext uri="{FF2B5EF4-FFF2-40B4-BE49-F238E27FC236}">
                <a16:creationId xmlns:a16="http://schemas.microsoft.com/office/drawing/2014/main" id="{CA9E33DF-49C7-774B-937C-92A986BA0CC8}"/>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77704B15-F29F-7749-920D-E10A4678A3E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446501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77BD3E-9CB2-5146-81B6-7B3D6E6A294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562625" y="2349499"/>
            <a:ext cx="5388913" cy="388778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29E8296F-689A-E842-A126-E96D3F6F2401}"/>
              </a:ext>
            </a:extLst>
          </p:cNvPr>
          <p:cNvSpPr>
            <a:spLocks noGrp="1"/>
          </p:cNvSpPr>
          <p:nvPr>
            <p:ph sz="half" idx="2"/>
          </p:nvPr>
        </p:nvSpPr>
        <p:spPr>
          <a:xfrm>
            <a:off x="6240462" y="2349500"/>
            <a:ext cx="5400676" cy="388775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90956305-92FB-8140-AF48-C669378DE677}"/>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945643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vå delar, underrubrik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77BD3E-9CB2-5146-81B6-7B3D6E6A294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562625" y="2841172"/>
            <a:ext cx="5388913" cy="339611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29E8296F-689A-E842-A126-E96D3F6F2401}"/>
              </a:ext>
            </a:extLst>
          </p:cNvPr>
          <p:cNvSpPr>
            <a:spLocks noGrp="1"/>
          </p:cNvSpPr>
          <p:nvPr>
            <p:ph sz="half" idx="2"/>
          </p:nvPr>
        </p:nvSpPr>
        <p:spPr>
          <a:xfrm>
            <a:off x="6240462" y="2841168"/>
            <a:ext cx="5400676" cy="33960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90956305-92FB-8140-AF48-C669378DE677}"/>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
        <p:nvSpPr>
          <p:cNvPr id="13" name="Platshållare för text 12">
            <a:extLst>
              <a:ext uri="{FF2B5EF4-FFF2-40B4-BE49-F238E27FC236}">
                <a16:creationId xmlns:a16="http://schemas.microsoft.com/office/drawing/2014/main" id="{01299719-76E9-404C-828E-2AE5D1A5DB4D}"/>
              </a:ext>
            </a:extLst>
          </p:cNvPr>
          <p:cNvSpPr>
            <a:spLocks noGrp="1"/>
          </p:cNvSpPr>
          <p:nvPr>
            <p:ph type="body" sz="quarter" idx="14" hasCustomPrompt="1"/>
          </p:nvPr>
        </p:nvSpPr>
        <p:spPr>
          <a:xfrm>
            <a:off x="561974" y="2349501"/>
            <a:ext cx="5388913" cy="323850"/>
          </a:xfrm>
        </p:spPr>
        <p:txBody>
          <a:bodyPr/>
          <a:lstStyle>
            <a:lvl1pPr marL="0" indent="0">
              <a:lnSpc>
                <a:spcPct val="90000"/>
              </a:lnSpc>
              <a:buNone/>
              <a:defRPr sz="2800">
                <a:latin typeface="+mj-lt"/>
              </a:defRPr>
            </a:lvl1pPr>
          </a:lstStyle>
          <a:p>
            <a:pPr lvl="0"/>
            <a:r>
              <a:rPr lang="sv-SE" dirty="0"/>
              <a:t>Rubrik (1 rad)</a:t>
            </a:r>
          </a:p>
        </p:txBody>
      </p:sp>
      <p:sp>
        <p:nvSpPr>
          <p:cNvPr id="14" name="Platshållare för text 12">
            <a:extLst>
              <a:ext uri="{FF2B5EF4-FFF2-40B4-BE49-F238E27FC236}">
                <a16:creationId xmlns:a16="http://schemas.microsoft.com/office/drawing/2014/main" id="{3062BEC9-CB39-B74E-AAFE-5A69B0A091FE}"/>
              </a:ext>
            </a:extLst>
          </p:cNvPr>
          <p:cNvSpPr>
            <a:spLocks noGrp="1"/>
          </p:cNvSpPr>
          <p:nvPr>
            <p:ph type="body" sz="quarter" idx="15" hasCustomPrompt="1"/>
          </p:nvPr>
        </p:nvSpPr>
        <p:spPr>
          <a:xfrm>
            <a:off x="6240462" y="2349501"/>
            <a:ext cx="5388913" cy="323850"/>
          </a:xfrm>
        </p:spPr>
        <p:txBody>
          <a:bodyPr/>
          <a:lstStyle>
            <a:lvl1pPr marL="0" indent="0">
              <a:lnSpc>
                <a:spcPct val="90000"/>
              </a:lnSpc>
              <a:buNone/>
              <a:defRPr sz="2800">
                <a:latin typeface="+mj-lt"/>
              </a:defRPr>
            </a:lvl1pPr>
          </a:lstStyle>
          <a:p>
            <a:pPr lvl="0"/>
            <a:r>
              <a:rPr lang="sv-SE" dirty="0"/>
              <a:t>Rubrik (1 rad)</a:t>
            </a:r>
          </a:p>
        </p:txBody>
      </p:sp>
    </p:spTree>
    <p:extLst>
      <p:ext uri="{BB962C8B-B14F-4D97-AF65-F5344CB8AC3E}">
        <p14:creationId xmlns:p14="http://schemas.microsoft.com/office/powerpoint/2010/main" val="19609111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text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latshållare för text 12">
            <a:extLst>
              <a:ext uri="{FF2B5EF4-FFF2-40B4-BE49-F238E27FC236}">
                <a16:creationId xmlns:a16="http://schemas.microsoft.com/office/drawing/2014/main" id="{CE0DBA84-9ABA-E94A-A2E1-BF26F440CD9E}"/>
              </a:ext>
            </a:extLst>
          </p:cNvPr>
          <p:cNvSpPr>
            <a:spLocks noGrp="1"/>
          </p:cNvSpPr>
          <p:nvPr>
            <p:ph type="body" sz="quarter" idx="14" hasCustomPrompt="1"/>
          </p:nvPr>
        </p:nvSpPr>
        <p:spPr>
          <a:xfrm>
            <a:off x="561975" y="2349500"/>
            <a:ext cx="3517900" cy="1116013"/>
          </a:xfrm>
        </p:spPr>
        <p:txBody>
          <a:bodyPr/>
          <a:lstStyle>
            <a:lvl1pPr marL="0" indent="0">
              <a:lnSpc>
                <a:spcPct val="90000"/>
              </a:lnSpc>
              <a:buNone/>
              <a:defRPr sz="2800">
                <a:latin typeface="+mj-lt"/>
              </a:defRPr>
            </a:lvl1pPr>
          </a:lstStyle>
          <a:p>
            <a:pPr lvl="0"/>
            <a:r>
              <a:rPr lang="sv-SE" dirty="0"/>
              <a:t>Rubrik</a:t>
            </a:r>
          </a:p>
        </p:txBody>
      </p:sp>
      <p:sp>
        <p:nvSpPr>
          <p:cNvPr id="14" name="Platshållare för text 12">
            <a:extLst>
              <a:ext uri="{FF2B5EF4-FFF2-40B4-BE49-F238E27FC236}">
                <a16:creationId xmlns:a16="http://schemas.microsoft.com/office/drawing/2014/main" id="{8C792B2F-8C5D-3741-A9FD-557921CC8F79}"/>
              </a:ext>
            </a:extLst>
          </p:cNvPr>
          <p:cNvSpPr>
            <a:spLocks noGrp="1"/>
          </p:cNvSpPr>
          <p:nvPr>
            <p:ph type="body" sz="quarter" idx="15" hasCustomPrompt="1"/>
          </p:nvPr>
        </p:nvSpPr>
        <p:spPr>
          <a:xfrm>
            <a:off x="4332288" y="2349500"/>
            <a:ext cx="3517900" cy="1116013"/>
          </a:xfrm>
        </p:spPr>
        <p:txBody>
          <a:bodyPr/>
          <a:lstStyle>
            <a:lvl1pPr marL="0" indent="0">
              <a:lnSpc>
                <a:spcPct val="90000"/>
              </a:lnSpc>
              <a:buNone/>
              <a:defRPr sz="2800">
                <a:latin typeface="+mj-lt"/>
              </a:defRPr>
            </a:lvl1pPr>
          </a:lstStyle>
          <a:p>
            <a:pPr lvl="0"/>
            <a:r>
              <a:rPr lang="sv-SE" dirty="0"/>
              <a:t>Rubrik</a:t>
            </a:r>
          </a:p>
        </p:txBody>
      </p:sp>
      <p:sp>
        <p:nvSpPr>
          <p:cNvPr id="15" name="Platshållare för text 12">
            <a:extLst>
              <a:ext uri="{FF2B5EF4-FFF2-40B4-BE49-F238E27FC236}">
                <a16:creationId xmlns:a16="http://schemas.microsoft.com/office/drawing/2014/main" id="{82254402-08A3-024B-9E26-8C1B9562B552}"/>
              </a:ext>
            </a:extLst>
          </p:cNvPr>
          <p:cNvSpPr>
            <a:spLocks noGrp="1"/>
          </p:cNvSpPr>
          <p:nvPr>
            <p:ph type="body" sz="quarter" idx="16" hasCustomPrompt="1"/>
          </p:nvPr>
        </p:nvSpPr>
        <p:spPr>
          <a:xfrm>
            <a:off x="8111475" y="2349500"/>
            <a:ext cx="3517900" cy="1116013"/>
          </a:xfrm>
        </p:spPr>
        <p:txBody>
          <a:bodyPr/>
          <a:lstStyle>
            <a:lvl1pPr marL="0" indent="0">
              <a:lnSpc>
                <a:spcPct val="90000"/>
              </a:lnSpc>
              <a:buNone/>
              <a:defRPr sz="2800">
                <a:latin typeface="+mj-lt"/>
              </a:defRPr>
            </a:lvl1pPr>
          </a:lstStyle>
          <a:p>
            <a:pPr lvl="0"/>
            <a:r>
              <a:rPr lang="sv-SE" dirty="0"/>
              <a:t>Rubrik</a:t>
            </a:r>
          </a:p>
        </p:txBody>
      </p:sp>
      <p:sp>
        <p:nvSpPr>
          <p:cNvPr id="17" name="Platshållare för text 16">
            <a:extLst>
              <a:ext uri="{FF2B5EF4-FFF2-40B4-BE49-F238E27FC236}">
                <a16:creationId xmlns:a16="http://schemas.microsoft.com/office/drawing/2014/main" id="{4D835752-9C0F-924A-BCA1-03BD9F24E002}"/>
              </a:ext>
            </a:extLst>
          </p:cNvPr>
          <p:cNvSpPr>
            <a:spLocks noGrp="1"/>
          </p:cNvSpPr>
          <p:nvPr>
            <p:ph type="body" sz="quarter" idx="17"/>
          </p:nvPr>
        </p:nvSpPr>
        <p:spPr>
          <a:xfrm>
            <a:off x="550863" y="3721953"/>
            <a:ext cx="3529012" cy="25209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8" name="Platshållare för text 16">
            <a:extLst>
              <a:ext uri="{FF2B5EF4-FFF2-40B4-BE49-F238E27FC236}">
                <a16:creationId xmlns:a16="http://schemas.microsoft.com/office/drawing/2014/main" id="{4A2AF407-962D-684E-B9E4-EFAF7ACD05E8}"/>
              </a:ext>
            </a:extLst>
          </p:cNvPr>
          <p:cNvSpPr>
            <a:spLocks noGrp="1"/>
          </p:cNvSpPr>
          <p:nvPr>
            <p:ph type="body" sz="quarter" idx="18"/>
          </p:nvPr>
        </p:nvSpPr>
        <p:spPr>
          <a:xfrm>
            <a:off x="4332288" y="3721953"/>
            <a:ext cx="3529012" cy="25209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9" name="Platshållare för text 16">
            <a:extLst>
              <a:ext uri="{FF2B5EF4-FFF2-40B4-BE49-F238E27FC236}">
                <a16:creationId xmlns:a16="http://schemas.microsoft.com/office/drawing/2014/main" id="{982B7EF6-B150-D747-B13E-F3745AA2F2DE}"/>
              </a:ext>
            </a:extLst>
          </p:cNvPr>
          <p:cNvSpPr>
            <a:spLocks noGrp="1"/>
          </p:cNvSpPr>
          <p:nvPr>
            <p:ph type="body" sz="quarter" idx="19"/>
          </p:nvPr>
        </p:nvSpPr>
        <p:spPr>
          <a:xfrm>
            <a:off x="8111475" y="3721953"/>
            <a:ext cx="3529012" cy="25209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6" name="textruta 15">
            <a:extLst>
              <a:ext uri="{FF2B5EF4-FFF2-40B4-BE49-F238E27FC236}">
                <a16:creationId xmlns:a16="http://schemas.microsoft.com/office/drawing/2014/main" id="{09362776-7D47-144B-8651-9EAD6994B6DA}"/>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12246757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ubrik och 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EDA15B-DCEA-BF40-A94D-78E5795E40FE}"/>
              </a:ext>
            </a:extLst>
          </p:cNvPr>
          <p:cNvSpPr>
            <a:spLocks noGrp="1"/>
          </p:cNvSpPr>
          <p:nvPr>
            <p:ph type="title"/>
          </p:nvPr>
        </p:nvSpPr>
        <p:spPr/>
        <p:txBody>
          <a:bodyPr/>
          <a:lstStyle/>
          <a:p>
            <a:r>
              <a:rPr lang="sv-SE"/>
              <a:t>Klicka här för att ändra mall för rubrikformat</a:t>
            </a:r>
          </a:p>
        </p:txBody>
      </p:sp>
      <p:sp>
        <p:nvSpPr>
          <p:cNvPr id="7" name="Platshållare för sidfot 6">
            <a:extLst>
              <a:ext uri="{FF2B5EF4-FFF2-40B4-BE49-F238E27FC236}">
                <a16:creationId xmlns:a16="http://schemas.microsoft.com/office/drawing/2014/main" id="{7A9EA7C5-98A5-EB49-96BC-942F5050CCF7}"/>
              </a:ext>
            </a:extLst>
          </p:cNvPr>
          <p:cNvSpPr>
            <a:spLocks noGrp="1"/>
          </p:cNvSpPr>
          <p:nvPr>
            <p:ph type="ftr" sz="quarter" idx="10"/>
          </p:nvPr>
        </p:nvSpPr>
        <p:spPr/>
        <p:txBody>
          <a:bodyPr/>
          <a:lstStyle/>
          <a:p>
            <a:endParaRPr lang="sv-SE" dirty="0"/>
          </a:p>
        </p:txBody>
      </p:sp>
      <p:sp>
        <p:nvSpPr>
          <p:cNvPr id="8" name="Platshållare för bildnummer 7">
            <a:extLst>
              <a:ext uri="{FF2B5EF4-FFF2-40B4-BE49-F238E27FC236}">
                <a16:creationId xmlns:a16="http://schemas.microsoft.com/office/drawing/2014/main" id="{B371777A-EFBB-C845-9B94-6ED0B50E64B4}"/>
              </a:ext>
            </a:extLst>
          </p:cNvPr>
          <p:cNvSpPr>
            <a:spLocks noGrp="1"/>
          </p:cNvSpPr>
          <p:nvPr>
            <p:ph type="sldNum" sz="quarter" idx="11"/>
          </p:nvPr>
        </p:nvSpPr>
        <p:spPr/>
        <p:txBody>
          <a:bodyPr/>
          <a:lstStyle/>
          <a:p>
            <a:fld id="{6DDB0A55-353B-0141-AD40-F868C66FD585}" type="slidenum">
              <a:rPr lang="sv-SE" smtClean="0"/>
              <a:pPr/>
              <a:t>‹#›</a:t>
            </a:fld>
            <a:endParaRPr lang="sv-SE" dirty="0"/>
          </a:p>
        </p:txBody>
      </p:sp>
      <p:cxnSp>
        <p:nvCxnSpPr>
          <p:cNvPr id="10" name="Rak 9">
            <a:extLst>
              <a:ext uri="{FF2B5EF4-FFF2-40B4-BE49-F238E27FC236}">
                <a16:creationId xmlns:a16="http://schemas.microsoft.com/office/drawing/2014/main" id="{8B96CDE7-D709-5A4C-8A74-873073D6DBDD}"/>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AD44677-CE36-C64A-84EA-605486E90C91}"/>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1">
            <a:extLst>
              <a:ext uri="{FF2B5EF4-FFF2-40B4-BE49-F238E27FC236}">
                <a16:creationId xmlns:a16="http://schemas.microsoft.com/office/drawing/2014/main" id="{CA9E33DF-49C7-774B-937C-92A986BA0CC8}"/>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latshållare för tabell 4">
            <a:extLst>
              <a:ext uri="{FF2B5EF4-FFF2-40B4-BE49-F238E27FC236}">
                <a16:creationId xmlns:a16="http://schemas.microsoft.com/office/drawing/2014/main" id="{07DDA31B-8F91-D740-A211-40480B558AD6}"/>
              </a:ext>
            </a:extLst>
          </p:cNvPr>
          <p:cNvSpPr>
            <a:spLocks noGrp="1"/>
          </p:cNvSpPr>
          <p:nvPr>
            <p:ph type="tbl" sz="quarter" idx="12" hasCustomPrompt="1"/>
          </p:nvPr>
        </p:nvSpPr>
        <p:spPr>
          <a:xfrm>
            <a:off x="550863" y="2349500"/>
            <a:ext cx="11090276" cy="3887788"/>
          </a:xfrm>
        </p:spPr>
        <p:txBody>
          <a:bodyPr/>
          <a:lstStyle>
            <a:lvl1pPr>
              <a:defRPr sz="1400"/>
            </a:lvl1pPr>
          </a:lstStyle>
          <a:p>
            <a:r>
              <a:rPr lang="sv-SE" dirty="0"/>
              <a:t>Klicka på ikonen för att infoga tabell</a:t>
            </a:r>
          </a:p>
        </p:txBody>
      </p:sp>
      <p:sp>
        <p:nvSpPr>
          <p:cNvPr id="13" name="textruta 12">
            <a:extLst>
              <a:ext uri="{FF2B5EF4-FFF2-40B4-BE49-F238E27FC236}">
                <a16:creationId xmlns:a16="http://schemas.microsoft.com/office/drawing/2014/main" id="{07615A89-FE2B-3142-94E1-61BB850B7CC9}"/>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3676765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och 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562625" y="3716338"/>
            <a:ext cx="5388913" cy="25209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ubrik 4">
            <a:extLst>
              <a:ext uri="{FF2B5EF4-FFF2-40B4-BE49-F238E27FC236}">
                <a16:creationId xmlns:a16="http://schemas.microsoft.com/office/drawing/2014/main" id="{3436C107-F872-9B48-A1B6-DADC5F4853A7}"/>
              </a:ext>
            </a:extLst>
          </p:cNvPr>
          <p:cNvSpPr>
            <a:spLocks noGrp="1"/>
          </p:cNvSpPr>
          <p:nvPr>
            <p:ph type="title"/>
          </p:nvPr>
        </p:nvSpPr>
        <p:spPr>
          <a:xfrm>
            <a:off x="550863" y="944563"/>
            <a:ext cx="5400676" cy="2520948"/>
          </a:xfrm>
        </p:spPr>
        <p:txBody>
          <a:bodyPr/>
          <a:lstStyle/>
          <a:p>
            <a:r>
              <a:rPr lang="sv-SE"/>
              <a:t>Klicka här för att ändra mall för rubrikformat</a:t>
            </a:r>
            <a:endParaRPr lang="sv-SE" dirty="0"/>
          </a:p>
        </p:txBody>
      </p:sp>
      <p:sp>
        <p:nvSpPr>
          <p:cNvPr id="13" name="Platshållare för bild 12">
            <a:extLst>
              <a:ext uri="{FF2B5EF4-FFF2-40B4-BE49-F238E27FC236}">
                <a16:creationId xmlns:a16="http://schemas.microsoft.com/office/drawing/2014/main" id="{714680DC-0672-3142-9BB1-77FA6A1F6BA8}"/>
              </a:ext>
            </a:extLst>
          </p:cNvPr>
          <p:cNvSpPr>
            <a:spLocks noGrp="1"/>
          </p:cNvSpPr>
          <p:nvPr>
            <p:ph type="pic" sz="quarter" idx="13" hasCustomPrompt="1"/>
          </p:nvPr>
        </p:nvSpPr>
        <p:spPr>
          <a:xfrm>
            <a:off x="6240463" y="944563"/>
            <a:ext cx="5400675" cy="5292725"/>
          </a:xfrm>
        </p:spPr>
        <p:txBody>
          <a:bodyPr bIns="720000" anchor="ctr" anchorCtr="0"/>
          <a:lstStyle>
            <a:lvl1pPr marL="0" indent="0" algn="ctr">
              <a:buNone/>
              <a:defRPr/>
            </a:lvl1pPr>
          </a:lstStyle>
          <a:p>
            <a:r>
              <a:rPr lang="sv-SE" dirty="0"/>
              <a:t>Klicka på ikonen eller dra och släpp för att infoga bild</a:t>
            </a:r>
          </a:p>
        </p:txBody>
      </p:sp>
      <p:sp>
        <p:nvSpPr>
          <p:cNvPr id="12" name="textruta 11">
            <a:extLst>
              <a:ext uri="{FF2B5EF4-FFF2-40B4-BE49-F238E27FC236}">
                <a16:creationId xmlns:a16="http://schemas.microsoft.com/office/drawing/2014/main" id="{1FE832A4-654C-D94E-8C3C-0F5048B2E1A2}"/>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3181877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bilder och tex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6240462" y="2349501"/>
            <a:ext cx="5388913" cy="11160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latshållare för bild 12">
            <a:extLst>
              <a:ext uri="{FF2B5EF4-FFF2-40B4-BE49-F238E27FC236}">
                <a16:creationId xmlns:a16="http://schemas.microsoft.com/office/drawing/2014/main" id="{714680DC-0672-3142-9BB1-77FA6A1F6BA8}"/>
              </a:ext>
            </a:extLst>
          </p:cNvPr>
          <p:cNvSpPr>
            <a:spLocks noGrp="1"/>
          </p:cNvSpPr>
          <p:nvPr>
            <p:ph type="pic" sz="quarter" idx="13" hasCustomPrompt="1"/>
          </p:nvPr>
        </p:nvSpPr>
        <p:spPr>
          <a:xfrm>
            <a:off x="562625" y="944564"/>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2" name="Platshållare för text 12">
            <a:extLst>
              <a:ext uri="{FF2B5EF4-FFF2-40B4-BE49-F238E27FC236}">
                <a16:creationId xmlns:a16="http://schemas.microsoft.com/office/drawing/2014/main" id="{FB371B34-025D-9A46-BC63-F16636A9D843}"/>
              </a:ext>
            </a:extLst>
          </p:cNvPr>
          <p:cNvSpPr>
            <a:spLocks noGrp="1"/>
          </p:cNvSpPr>
          <p:nvPr>
            <p:ph type="body" sz="quarter" idx="14" hasCustomPrompt="1"/>
          </p:nvPr>
        </p:nvSpPr>
        <p:spPr>
          <a:xfrm>
            <a:off x="6240463" y="951705"/>
            <a:ext cx="5388912" cy="1145383"/>
          </a:xfrm>
        </p:spPr>
        <p:txBody>
          <a:bodyPr anchor="b" anchorCtr="0"/>
          <a:lstStyle>
            <a:lvl1pPr marL="0" indent="0">
              <a:lnSpc>
                <a:spcPct val="90000"/>
              </a:lnSpc>
              <a:buNone/>
              <a:defRPr sz="2800">
                <a:latin typeface="+mj-lt"/>
              </a:defRPr>
            </a:lvl1pPr>
          </a:lstStyle>
          <a:p>
            <a:pPr lvl="0"/>
            <a:r>
              <a:rPr lang="sv-SE" dirty="0"/>
              <a:t>Rubrik på 1-2 rader</a:t>
            </a:r>
          </a:p>
        </p:txBody>
      </p:sp>
      <p:cxnSp>
        <p:nvCxnSpPr>
          <p:cNvPr id="14" name="Rak 13">
            <a:extLst>
              <a:ext uri="{FF2B5EF4-FFF2-40B4-BE49-F238E27FC236}">
                <a16:creationId xmlns:a16="http://schemas.microsoft.com/office/drawing/2014/main" id="{B88CD990-9AA4-4747-B74A-8E377F81C2B7}"/>
              </a:ext>
            </a:extLst>
          </p:cNvPr>
          <p:cNvCxnSpPr/>
          <p:nvPr userDrawn="1"/>
        </p:nvCxnSpPr>
        <p:spPr>
          <a:xfrm>
            <a:off x="562625" y="359198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latshållare för innehåll 2">
            <a:extLst>
              <a:ext uri="{FF2B5EF4-FFF2-40B4-BE49-F238E27FC236}">
                <a16:creationId xmlns:a16="http://schemas.microsoft.com/office/drawing/2014/main" id="{D83D04A5-8DD1-DC40-9F14-9BED06B45D7C}"/>
              </a:ext>
            </a:extLst>
          </p:cNvPr>
          <p:cNvSpPr>
            <a:spLocks noGrp="1"/>
          </p:cNvSpPr>
          <p:nvPr>
            <p:ph sz="half" idx="15"/>
          </p:nvPr>
        </p:nvSpPr>
        <p:spPr>
          <a:xfrm>
            <a:off x="6240462" y="5123385"/>
            <a:ext cx="5388913" cy="11160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6" name="Platshållare för bild 12">
            <a:extLst>
              <a:ext uri="{FF2B5EF4-FFF2-40B4-BE49-F238E27FC236}">
                <a16:creationId xmlns:a16="http://schemas.microsoft.com/office/drawing/2014/main" id="{C6C9E705-4E13-8F47-A454-AE9C6E1E4E0D}"/>
              </a:ext>
            </a:extLst>
          </p:cNvPr>
          <p:cNvSpPr>
            <a:spLocks noGrp="1"/>
          </p:cNvSpPr>
          <p:nvPr>
            <p:ph type="pic" sz="quarter" idx="16" hasCustomPrompt="1"/>
          </p:nvPr>
        </p:nvSpPr>
        <p:spPr>
          <a:xfrm>
            <a:off x="562625" y="3718448"/>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7" name="Platshållare för text 12">
            <a:extLst>
              <a:ext uri="{FF2B5EF4-FFF2-40B4-BE49-F238E27FC236}">
                <a16:creationId xmlns:a16="http://schemas.microsoft.com/office/drawing/2014/main" id="{DD7516D5-5DE9-FA44-8582-D836A38EE6D4}"/>
              </a:ext>
            </a:extLst>
          </p:cNvPr>
          <p:cNvSpPr>
            <a:spLocks noGrp="1"/>
          </p:cNvSpPr>
          <p:nvPr>
            <p:ph type="body" sz="quarter" idx="17" hasCustomPrompt="1"/>
          </p:nvPr>
        </p:nvSpPr>
        <p:spPr>
          <a:xfrm>
            <a:off x="6240463" y="3725589"/>
            <a:ext cx="5388912" cy="1145383"/>
          </a:xfrm>
        </p:spPr>
        <p:txBody>
          <a:bodyPr anchor="b" anchorCtr="0"/>
          <a:lstStyle>
            <a:lvl1pPr marL="0" indent="0">
              <a:lnSpc>
                <a:spcPct val="90000"/>
              </a:lnSpc>
              <a:buNone/>
              <a:defRPr sz="2800">
                <a:latin typeface="+mj-lt"/>
              </a:defRPr>
            </a:lvl1pPr>
          </a:lstStyle>
          <a:p>
            <a:pPr lvl="0"/>
            <a:r>
              <a:rPr lang="sv-SE" dirty="0"/>
              <a:t>Rubrik på 1-2 rader</a:t>
            </a:r>
          </a:p>
        </p:txBody>
      </p:sp>
      <p:sp>
        <p:nvSpPr>
          <p:cNvPr id="18" name="textruta 17">
            <a:extLst>
              <a:ext uri="{FF2B5EF4-FFF2-40B4-BE49-F238E27FC236}">
                <a16:creationId xmlns:a16="http://schemas.microsoft.com/office/drawing/2014/main" id="{4EEE611F-E648-8F4B-858C-8BADDFF48364}"/>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2343841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 Bild 3,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B534E7D-D771-984D-B6A5-690FC56C6637}"/>
              </a:ext>
            </a:extLst>
          </p:cNvPr>
          <p:cNvSpPr/>
          <p:nvPr userDrawn="1"/>
        </p:nvSpPr>
        <p:spPr>
          <a:xfrm>
            <a:off x="0" y="3465513"/>
            <a:ext cx="12192000" cy="3392487"/>
          </a:xfrm>
          <a:prstGeom prst="rect">
            <a:avLst/>
          </a:prstGeom>
          <a:gradFill>
            <a:gsLst>
              <a:gs pos="0">
                <a:schemeClr val="tx2">
                  <a:alpha val="0"/>
                </a:schemeClr>
              </a:gs>
              <a:gs pos="100000">
                <a:schemeClr val="tx2">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8" name="Bildobjekt 17">
            <a:extLst>
              <a:ext uri="{FF2B5EF4-FFF2-40B4-BE49-F238E27FC236}">
                <a16:creationId xmlns:a16="http://schemas.microsoft.com/office/drawing/2014/main" id="{6114A69B-ED68-E145-9906-E142F565105C}"/>
              </a:ext>
            </a:extLst>
          </p:cNvPr>
          <p:cNvPicPr>
            <a:picLocks noChangeAspect="1"/>
          </p:cNvPicPr>
          <p:nvPr userDrawn="1"/>
        </p:nvPicPr>
        <p:blipFill>
          <a:blip r:embed="rId3"/>
          <a:stretch>
            <a:fillRect/>
          </a:stretch>
        </p:blipFill>
        <p:spPr>
          <a:xfrm>
            <a:off x="10276768" y="4875661"/>
            <a:ext cx="1570673" cy="1570673"/>
          </a:xfrm>
          <a:prstGeom prst="rect">
            <a:avLst/>
          </a:prstGeom>
        </p:spPr>
      </p:pic>
      <p:sp>
        <p:nvSpPr>
          <p:cNvPr id="21" name="Platshållare för sidfot 4">
            <a:extLst>
              <a:ext uri="{FF2B5EF4-FFF2-40B4-BE49-F238E27FC236}">
                <a16:creationId xmlns:a16="http://schemas.microsoft.com/office/drawing/2014/main" id="{685B7843-CFC4-B746-A9E1-4D77C516BAD9}"/>
              </a:ext>
            </a:extLst>
          </p:cNvPr>
          <p:cNvSpPr>
            <a:spLocks noGrp="1"/>
          </p:cNvSpPr>
          <p:nvPr>
            <p:ph type="ftr" sz="quarter" idx="11"/>
          </p:nvPr>
        </p:nvSpPr>
        <p:spPr>
          <a:xfrm>
            <a:off x="6240463" y="368300"/>
            <a:ext cx="3492500" cy="312737"/>
          </a:xfrm>
        </p:spPr>
        <p:txBody>
          <a:bodyPr/>
          <a:lstStyle>
            <a:lvl1pPr>
              <a:defRPr>
                <a:solidFill>
                  <a:schemeClr val="bg1"/>
                </a:solidFill>
              </a:defRPr>
            </a:lvl1pPr>
          </a:lstStyle>
          <a:p>
            <a:endParaRPr lang="sv-SE"/>
          </a:p>
        </p:txBody>
      </p:sp>
      <p:sp>
        <p:nvSpPr>
          <p:cNvPr id="22" name="Platshållare för bildnummer 5">
            <a:extLst>
              <a:ext uri="{FF2B5EF4-FFF2-40B4-BE49-F238E27FC236}">
                <a16:creationId xmlns:a16="http://schemas.microsoft.com/office/drawing/2014/main" id="{B8C0D3E6-1D07-4B44-BACB-C699312CDB4A}"/>
              </a:ext>
            </a:extLst>
          </p:cNvPr>
          <p:cNvSpPr>
            <a:spLocks noGrp="1"/>
          </p:cNvSpPr>
          <p:nvPr>
            <p:ph type="sldNum" sz="quarter" idx="12"/>
          </p:nvPr>
        </p:nvSpPr>
        <p:spPr>
          <a:xfrm>
            <a:off x="10819376" y="368300"/>
            <a:ext cx="809999" cy="312737"/>
          </a:xfrm>
        </p:spPr>
        <p:txBody>
          <a:bodyPr/>
          <a:lstStyle>
            <a:lvl1pPr>
              <a:defRPr>
                <a:solidFill>
                  <a:schemeClr val="bg1"/>
                </a:solidFill>
              </a:defRPr>
            </a:lvl1pPr>
          </a:lstStyle>
          <a:p>
            <a:fld id="{6DDB0A55-353B-0141-AD40-F868C66FD585}" type="slidenum">
              <a:rPr lang="sv-SE" smtClean="0"/>
              <a:pPr/>
              <a:t>‹#›</a:t>
            </a:fld>
            <a:endParaRPr lang="sv-SE"/>
          </a:p>
        </p:txBody>
      </p:sp>
      <p:sp>
        <p:nvSpPr>
          <p:cNvPr id="2" name="Rubrik 1">
            <a:extLst>
              <a:ext uri="{FF2B5EF4-FFF2-40B4-BE49-F238E27FC236}">
                <a16:creationId xmlns:a16="http://schemas.microsoft.com/office/drawing/2014/main" id="{12F8DB0C-E0BD-B845-9B17-62E5202D25FE}"/>
              </a:ext>
            </a:extLst>
          </p:cNvPr>
          <p:cNvSpPr>
            <a:spLocks noGrp="1"/>
          </p:cNvSpPr>
          <p:nvPr>
            <p:ph type="title"/>
          </p:nvPr>
        </p:nvSpPr>
        <p:spPr>
          <a:xfrm>
            <a:off x="550863" y="3716338"/>
            <a:ext cx="9182100" cy="2520950"/>
          </a:xfrm>
        </p:spPr>
        <p:txBody>
          <a:bodyPr anchor="b" anchorCtr="0">
            <a:noAutofit/>
          </a:bodyPr>
          <a:lstStyle>
            <a:lvl1pPr>
              <a:defRPr sz="4800">
                <a:solidFill>
                  <a:schemeClr val="bg1"/>
                </a:solidFill>
              </a:defRPr>
            </a:lvl1pPr>
          </a:lstStyle>
          <a:p>
            <a:r>
              <a:rPr lang="sv-SE"/>
              <a:t>Klicka här för att ändra mall för rubrikformat</a:t>
            </a:r>
            <a:endParaRPr lang="sv-SE" dirty="0"/>
          </a:p>
        </p:txBody>
      </p:sp>
      <p:sp>
        <p:nvSpPr>
          <p:cNvPr id="31" name="textruta 30">
            <a:extLst>
              <a:ext uri="{FF2B5EF4-FFF2-40B4-BE49-F238E27FC236}">
                <a16:creationId xmlns:a16="http://schemas.microsoft.com/office/drawing/2014/main" id="{46E1C03F-675D-E544-AE65-B4E08F76BA62}"/>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bg1"/>
                </a:solidFill>
              </a:rPr>
              <a:t>SVENSKA ISHOCKEYFÖRBUNDET</a:t>
            </a:r>
          </a:p>
        </p:txBody>
      </p:sp>
      <p:cxnSp>
        <p:nvCxnSpPr>
          <p:cNvPr id="32" name="Rak 31">
            <a:extLst>
              <a:ext uri="{FF2B5EF4-FFF2-40B4-BE49-F238E27FC236}">
                <a16:creationId xmlns:a16="http://schemas.microsoft.com/office/drawing/2014/main" id="{052CEF91-B7FD-1F42-899D-7F38796BCD60}"/>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ak 32">
            <a:extLst>
              <a:ext uri="{FF2B5EF4-FFF2-40B4-BE49-F238E27FC236}">
                <a16:creationId xmlns:a16="http://schemas.microsoft.com/office/drawing/2014/main" id="{628F1DDD-565D-1049-A9BB-17A91E6C2E4D}"/>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Rak 33">
            <a:extLst>
              <a:ext uri="{FF2B5EF4-FFF2-40B4-BE49-F238E27FC236}">
                <a16:creationId xmlns:a16="http://schemas.microsoft.com/office/drawing/2014/main" id="{F57CDB9E-16D6-D943-89CB-6DE921C6ADEF}"/>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865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bilder och tex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6240462" y="1755166"/>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latshållare för bild 12">
            <a:extLst>
              <a:ext uri="{FF2B5EF4-FFF2-40B4-BE49-F238E27FC236}">
                <a16:creationId xmlns:a16="http://schemas.microsoft.com/office/drawing/2014/main" id="{714680DC-0672-3142-9BB1-77FA6A1F6BA8}"/>
              </a:ext>
            </a:extLst>
          </p:cNvPr>
          <p:cNvSpPr>
            <a:spLocks noGrp="1"/>
          </p:cNvSpPr>
          <p:nvPr>
            <p:ph type="pic" sz="quarter" idx="13" hasCustomPrompt="1"/>
          </p:nvPr>
        </p:nvSpPr>
        <p:spPr>
          <a:xfrm>
            <a:off x="562625" y="944564"/>
            <a:ext cx="5400675" cy="1598400"/>
          </a:xfrm>
        </p:spPr>
        <p:txBody>
          <a:bodyPr bIns="720000" anchor="ctr" anchorCtr="0"/>
          <a:lstStyle>
            <a:lvl1pPr marL="0" indent="0" algn="ctr">
              <a:buNone/>
              <a:defRPr/>
            </a:lvl1pPr>
          </a:lstStyle>
          <a:p>
            <a:r>
              <a:rPr lang="sv-SE" dirty="0"/>
              <a:t>Klicka på ikonen eller dra och släpp för att infoga bild</a:t>
            </a:r>
          </a:p>
        </p:txBody>
      </p:sp>
      <p:sp>
        <p:nvSpPr>
          <p:cNvPr id="12" name="Platshållare för text 12">
            <a:extLst>
              <a:ext uri="{FF2B5EF4-FFF2-40B4-BE49-F238E27FC236}">
                <a16:creationId xmlns:a16="http://schemas.microsoft.com/office/drawing/2014/main" id="{FB371B34-025D-9A46-BC63-F16636A9D843}"/>
              </a:ext>
            </a:extLst>
          </p:cNvPr>
          <p:cNvSpPr>
            <a:spLocks noGrp="1"/>
          </p:cNvSpPr>
          <p:nvPr>
            <p:ph type="body" sz="quarter" idx="14" hasCustomPrompt="1"/>
          </p:nvPr>
        </p:nvSpPr>
        <p:spPr>
          <a:xfrm>
            <a:off x="6240463" y="951706"/>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cxnSp>
        <p:nvCxnSpPr>
          <p:cNvPr id="14" name="Rak 13">
            <a:extLst>
              <a:ext uri="{FF2B5EF4-FFF2-40B4-BE49-F238E27FC236}">
                <a16:creationId xmlns:a16="http://schemas.microsoft.com/office/drawing/2014/main" id="{B88CD990-9AA4-4747-B74A-8E377F81C2B7}"/>
              </a:ext>
            </a:extLst>
          </p:cNvPr>
          <p:cNvCxnSpPr/>
          <p:nvPr userDrawn="1"/>
        </p:nvCxnSpPr>
        <p:spPr>
          <a:xfrm>
            <a:off x="562625" y="266380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latshållare för innehåll 2">
            <a:extLst>
              <a:ext uri="{FF2B5EF4-FFF2-40B4-BE49-F238E27FC236}">
                <a16:creationId xmlns:a16="http://schemas.microsoft.com/office/drawing/2014/main" id="{BB773497-CA17-6645-909F-2B0626AB6792}"/>
              </a:ext>
            </a:extLst>
          </p:cNvPr>
          <p:cNvSpPr>
            <a:spLocks noGrp="1"/>
          </p:cNvSpPr>
          <p:nvPr>
            <p:ph sz="half" idx="19"/>
          </p:nvPr>
        </p:nvSpPr>
        <p:spPr>
          <a:xfrm>
            <a:off x="6240462" y="3582573"/>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0" name="Platshållare för bild 12">
            <a:extLst>
              <a:ext uri="{FF2B5EF4-FFF2-40B4-BE49-F238E27FC236}">
                <a16:creationId xmlns:a16="http://schemas.microsoft.com/office/drawing/2014/main" id="{6EB22B57-E46D-5D4F-80EA-5D1A7A3893F2}"/>
              </a:ext>
            </a:extLst>
          </p:cNvPr>
          <p:cNvSpPr>
            <a:spLocks noGrp="1"/>
          </p:cNvSpPr>
          <p:nvPr>
            <p:ph type="pic" sz="quarter" idx="20" hasCustomPrompt="1"/>
          </p:nvPr>
        </p:nvSpPr>
        <p:spPr>
          <a:xfrm>
            <a:off x="562625" y="2784654"/>
            <a:ext cx="5400675" cy="1598400"/>
          </a:xfrm>
        </p:spPr>
        <p:txBody>
          <a:bodyPr bIns="720000" anchor="ctr" anchorCtr="0"/>
          <a:lstStyle>
            <a:lvl1pPr marL="0" indent="0" algn="ctr">
              <a:buNone/>
              <a:defRPr/>
            </a:lvl1pPr>
          </a:lstStyle>
          <a:p>
            <a:r>
              <a:rPr lang="sv-SE" dirty="0"/>
              <a:t>Klicka på ikonen eller dra och släpp för att infoga bild</a:t>
            </a:r>
          </a:p>
        </p:txBody>
      </p:sp>
      <p:sp>
        <p:nvSpPr>
          <p:cNvPr id="21" name="Platshållare för text 12">
            <a:extLst>
              <a:ext uri="{FF2B5EF4-FFF2-40B4-BE49-F238E27FC236}">
                <a16:creationId xmlns:a16="http://schemas.microsoft.com/office/drawing/2014/main" id="{3A40CF00-726D-F440-B33C-5D1DAED662F1}"/>
              </a:ext>
            </a:extLst>
          </p:cNvPr>
          <p:cNvSpPr>
            <a:spLocks noGrp="1"/>
          </p:cNvSpPr>
          <p:nvPr>
            <p:ph type="body" sz="quarter" idx="21" hasCustomPrompt="1"/>
          </p:nvPr>
        </p:nvSpPr>
        <p:spPr>
          <a:xfrm>
            <a:off x="6240463" y="2779113"/>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cxnSp>
        <p:nvCxnSpPr>
          <p:cNvPr id="22" name="Rak 21">
            <a:extLst>
              <a:ext uri="{FF2B5EF4-FFF2-40B4-BE49-F238E27FC236}">
                <a16:creationId xmlns:a16="http://schemas.microsoft.com/office/drawing/2014/main" id="{22724D1F-5FDB-6B4B-9FEE-4016AEEDBAAA}"/>
              </a:ext>
            </a:extLst>
          </p:cNvPr>
          <p:cNvCxnSpPr/>
          <p:nvPr userDrawn="1"/>
        </p:nvCxnSpPr>
        <p:spPr>
          <a:xfrm>
            <a:off x="562625" y="45038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Platshållare för innehåll 2">
            <a:extLst>
              <a:ext uri="{FF2B5EF4-FFF2-40B4-BE49-F238E27FC236}">
                <a16:creationId xmlns:a16="http://schemas.microsoft.com/office/drawing/2014/main" id="{0E364108-00EA-E445-8DF0-895F261EBEE3}"/>
              </a:ext>
            </a:extLst>
          </p:cNvPr>
          <p:cNvSpPr>
            <a:spLocks noGrp="1"/>
          </p:cNvSpPr>
          <p:nvPr>
            <p:ph sz="half" idx="23"/>
          </p:nvPr>
        </p:nvSpPr>
        <p:spPr>
          <a:xfrm>
            <a:off x="6240462" y="5435346"/>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5" name="Platshållare för bild 12">
            <a:extLst>
              <a:ext uri="{FF2B5EF4-FFF2-40B4-BE49-F238E27FC236}">
                <a16:creationId xmlns:a16="http://schemas.microsoft.com/office/drawing/2014/main" id="{107AF686-551D-5444-B385-1459B3309E0E}"/>
              </a:ext>
            </a:extLst>
          </p:cNvPr>
          <p:cNvSpPr>
            <a:spLocks noGrp="1"/>
          </p:cNvSpPr>
          <p:nvPr>
            <p:ph type="pic" sz="quarter" idx="24" hasCustomPrompt="1"/>
          </p:nvPr>
        </p:nvSpPr>
        <p:spPr>
          <a:xfrm>
            <a:off x="562625" y="4624744"/>
            <a:ext cx="5400675" cy="1598400"/>
          </a:xfrm>
        </p:spPr>
        <p:txBody>
          <a:bodyPr bIns="720000" anchor="ctr" anchorCtr="0"/>
          <a:lstStyle>
            <a:lvl1pPr marL="0" indent="0" algn="ctr">
              <a:buNone/>
              <a:defRPr/>
            </a:lvl1pPr>
          </a:lstStyle>
          <a:p>
            <a:r>
              <a:rPr lang="sv-SE" dirty="0"/>
              <a:t>Klicka på ikonen eller dra och släpp för att infoga bild</a:t>
            </a:r>
          </a:p>
        </p:txBody>
      </p:sp>
      <p:sp>
        <p:nvSpPr>
          <p:cNvPr id="26" name="Platshållare för text 12">
            <a:extLst>
              <a:ext uri="{FF2B5EF4-FFF2-40B4-BE49-F238E27FC236}">
                <a16:creationId xmlns:a16="http://schemas.microsoft.com/office/drawing/2014/main" id="{2C64E435-5BAA-7C46-AA0B-673D17DBF8F0}"/>
              </a:ext>
            </a:extLst>
          </p:cNvPr>
          <p:cNvSpPr>
            <a:spLocks noGrp="1"/>
          </p:cNvSpPr>
          <p:nvPr>
            <p:ph type="body" sz="quarter" idx="25" hasCustomPrompt="1"/>
          </p:nvPr>
        </p:nvSpPr>
        <p:spPr>
          <a:xfrm>
            <a:off x="6240463" y="4631886"/>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sp>
        <p:nvSpPr>
          <p:cNvPr id="23" name="textruta 22">
            <a:extLst>
              <a:ext uri="{FF2B5EF4-FFF2-40B4-BE49-F238E27FC236}">
                <a16:creationId xmlns:a16="http://schemas.microsoft.com/office/drawing/2014/main" id="{B0CC904D-38C7-8743-A852-0994CBBD65BE}"/>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4203740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 bilder och tex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6240462" y="1755166"/>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latshållare för bild 12">
            <a:extLst>
              <a:ext uri="{FF2B5EF4-FFF2-40B4-BE49-F238E27FC236}">
                <a16:creationId xmlns:a16="http://schemas.microsoft.com/office/drawing/2014/main" id="{714680DC-0672-3142-9BB1-77FA6A1F6BA8}"/>
              </a:ext>
            </a:extLst>
          </p:cNvPr>
          <p:cNvSpPr>
            <a:spLocks noGrp="1"/>
          </p:cNvSpPr>
          <p:nvPr>
            <p:ph type="pic" sz="quarter" idx="13" hasCustomPrompt="1"/>
          </p:nvPr>
        </p:nvSpPr>
        <p:spPr>
          <a:xfrm>
            <a:off x="562625" y="94456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12" name="Platshållare för text 12">
            <a:extLst>
              <a:ext uri="{FF2B5EF4-FFF2-40B4-BE49-F238E27FC236}">
                <a16:creationId xmlns:a16="http://schemas.microsoft.com/office/drawing/2014/main" id="{FB371B34-025D-9A46-BC63-F16636A9D843}"/>
              </a:ext>
            </a:extLst>
          </p:cNvPr>
          <p:cNvSpPr>
            <a:spLocks noGrp="1"/>
          </p:cNvSpPr>
          <p:nvPr>
            <p:ph type="body" sz="quarter" idx="14" hasCustomPrompt="1"/>
          </p:nvPr>
        </p:nvSpPr>
        <p:spPr>
          <a:xfrm>
            <a:off x="6240463" y="951706"/>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cxnSp>
        <p:nvCxnSpPr>
          <p:cNvPr id="14" name="Rak 13">
            <a:extLst>
              <a:ext uri="{FF2B5EF4-FFF2-40B4-BE49-F238E27FC236}">
                <a16:creationId xmlns:a16="http://schemas.microsoft.com/office/drawing/2014/main" id="{B88CD990-9AA4-4747-B74A-8E377F81C2B7}"/>
              </a:ext>
            </a:extLst>
          </p:cNvPr>
          <p:cNvCxnSpPr/>
          <p:nvPr userDrawn="1"/>
        </p:nvCxnSpPr>
        <p:spPr>
          <a:xfrm>
            <a:off x="562625" y="266380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latshållare för innehåll 2">
            <a:extLst>
              <a:ext uri="{FF2B5EF4-FFF2-40B4-BE49-F238E27FC236}">
                <a16:creationId xmlns:a16="http://schemas.microsoft.com/office/drawing/2014/main" id="{BB773497-CA17-6645-909F-2B0626AB6792}"/>
              </a:ext>
            </a:extLst>
          </p:cNvPr>
          <p:cNvSpPr>
            <a:spLocks noGrp="1"/>
          </p:cNvSpPr>
          <p:nvPr>
            <p:ph sz="half" idx="19"/>
          </p:nvPr>
        </p:nvSpPr>
        <p:spPr>
          <a:xfrm>
            <a:off x="6240462" y="3582573"/>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0" name="Platshållare för bild 12">
            <a:extLst>
              <a:ext uri="{FF2B5EF4-FFF2-40B4-BE49-F238E27FC236}">
                <a16:creationId xmlns:a16="http://schemas.microsoft.com/office/drawing/2014/main" id="{6EB22B57-E46D-5D4F-80EA-5D1A7A3893F2}"/>
              </a:ext>
            </a:extLst>
          </p:cNvPr>
          <p:cNvSpPr>
            <a:spLocks noGrp="1"/>
          </p:cNvSpPr>
          <p:nvPr>
            <p:ph type="pic" sz="quarter" idx="20" hasCustomPrompt="1"/>
          </p:nvPr>
        </p:nvSpPr>
        <p:spPr>
          <a:xfrm>
            <a:off x="562625" y="278465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21" name="Platshållare för text 12">
            <a:extLst>
              <a:ext uri="{FF2B5EF4-FFF2-40B4-BE49-F238E27FC236}">
                <a16:creationId xmlns:a16="http://schemas.microsoft.com/office/drawing/2014/main" id="{3A40CF00-726D-F440-B33C-5D1DAED662F1}"/>
              </a:ext>
            </a:extLst>
          </p:cNvPr>
          <p:cNvSpPr>
            <a:spLocks noGrp="1"/>
          </p:cNvSpPr>
          <p:nvPr>
            <p:ph type="body" sz="quarter" idx="21" hasCustomPrompt="1"/>
          </p:nvPr>
        </p:nvSpPr>
        <p:spPr>
          <a:xfrm>
            <a:off x="6240463" y="2779113"/>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cxnSp>
        <p:nvCxnSpPr>
          <p:cNvPr id="22" name="Rak 21">
            <a:extLst>
              <a:ext uri="{FF2B5EF4-FFF2-40B4-BE49-F238E27FC236}">
                <a16:creationId xmlns:a16="http://schemas.microsoft.com/office/drawing/2014/main" id="{22724D1F-5FDB-6B4B-9FEE-4016AEEDBAAA}"/>
              </a:ext>
            </a:extLst>
          </p:cNvPr>
          <p:cNvCxnSpPr/>
          <p:nvPr userDrawn="1"/>
        </p:nvCxnSpPr>
        <p:spPr>
          <a:xfrm>
            <a:off x="562625" y="45038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Platshållare för innehåll 2">
            <a:extLst>
              <a:ext uri="{FF2B5EF4-FFF2-40B4-BE49-F238E27FC236}">
                <a16:creationId xmlns:a16="http://schemas.microsoft.com/office/drawing/2014/main" id="{0E364108-00EA-E445-8DF0-895F261EBEE3}"/>
              </a:ext>
            </a:extLst>
          </p:cNvPr>
          <p:cNvSpPr>
            <a:spLocks noGrp="1"/>
          </p:cNvSpPr>
          <p:nvPr>
            <p:ph sz="half" idx="23"/>
          </p:nvPr>
        </p:nvSpPr>
        <p:spPr>
          <a:xfrm>
            <a:off x="6240462" y="5435346"/>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5" name="Platshållare för bild 12">
            <a:extLst>
              <a:ext uri="{FF2B5EF4-FFF2-40B4-BE49-F238E27FC236}">
                <a16:creationId xmlns:a16="http://schemas.microsoft.com/office/drawing/2014/main" id="{107AF686-551D-5444-B385-1459B3309E0E}"/>
              </a:ext>
            </a:extLst>
          </p:cNvPr>
          <p:cNvSpPr>
            <a:spLocks noGrp="1"/>
          </p:cNvSpPr>
          <p:nvPr>
            <p:ph type="pic" sz="quarter" idx="24" hasCustomPrompt="1"/>
          </p:nvPr>
        </p:nvSpPr>
        <p:spPr>
          <a:xfrm>
            <a:off x="562625" y="462474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26" name="Platshållare för text 12">
            <a:extLst>
              <a:ext uri="{FF2B5EF4-FFF2-40B4-BE49-F238E27FC236}">
                <a16:creationId xmlns:a16="http://schemas.microsoft.com/office/drawing/2014/main" id="{2C64E435-5BAA-7C46-AA0B-673D17DBF8F0}"/>
              </a:ext>
            </a:extLst>
          </p:cNvPr>
          <p:cNvSpPr>
            <a:spLocks noGrp="1"/>
          </p:cNvSpPr>
          <p:nvPr>
            <p:ph type="body" sz="quarter" idx="25" hasCustomPrompt="1"/>
          </p:nvPr>
        </p:nvSpPr>
        <p:spPr>
          <a:xfrm>
            <a:off x="6240463" y="4631886"/>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sp>
        <p:nvSpPr>
          <p:cNvPr id="27" name="Platshållare för bild 12">
            <a:extLst>
              <a:ext uri="{FF2B5EF4-FFF2-40B4-BE49-F238E27FC236}">
                <a16:creationId xmlns:a16="http://schemas.microsoft.com/office/drawing/2014/main" id="{AE15FD14-EFDD-CF47-8C0F-15E090D95BF4}"/>
              </a:ext>
            </a:extLst>
          </p:cNvPr>
          <p:cNvSpPr>
            <a:spLocks noGrp="1"/>
          </p:cNvSpPr>
          <p:nvPr>
            <p:ph type="pic" sz="quarter" idx="27" hasCustomPrompt="1"/>
          </p:nvPr>
        </p:nvSpPr>
        <p:spPr>
          <a:xfrm>
            <a:off x="3375401" y="94456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28" name="Platshållare för bild 12">
            <a:extLst>
              <a:ext uri="{FF2B5EF4-FFF2-40B4-BE49-F238E27FC236}">
                <a16:creationId xmlns:a16="http://schemas.microsoft.com/office/drawing/2014/main" id="{806B3DFA-38DA-6544-9F4C-E46C730CE2AE}"/>
              </a:ext>
            </a:extLst>
          </p:cNvPr>
          <p:cNvSpPr>
            <a:spLocks noGrp="1"/>
          </p:cNvSpPr>
          <p:nvPr>
            <p:ph type="pic" sz="quarter" idx="28" hasCustomPrompt="1"/>
          </p:nvPr>
        </p:nvSpPr>
        <p:spPr>
          <a:xfrm>
            <a:off x="3375401" y="278465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29" name="Platshållare för bild 12">
            <a:extLst>
              <a:ext uri="{FF2B5EF4-FFF2-40B4-BE49-F238E27FC236}">
                <a16:creationId xmlns:a16="http://schemas.microsoft.com/office/drawing/2014/main" id="{00042F67-8CE9-2443-B608-BB6F18BB489E}"/>
              </a:ext>
            </a:extLst>
          </p:cNvPr>
          <p:cNvSpPr>
            <a:spLocks noGrp="1"/>
          </p:cNvSpPr>
          <p:nvPr>
            <p:ph type="pic" sz="quarter" idx="29" hasCustomPrompt="1"/>
          </p:nvPr>
        </p:nvSpPr>
        <p:spPr>
          <a:xfrm>
            <a:off x="3375401" y="462474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23" name="textruta 22">
            <a:extLst>
              <a:ext uri="{FF2B5EF4-FFF2-40B4-BE49-F238E27FC236}">
                <a16:creationId xmlns:a16="http://schemas.microsoft.com/office/drawing/2014/main" id="{21438363-5A76-1E4C-835D-ABD9E96E69E1}"/>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36890626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bilder och tex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3375401" y="1755166"/>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latshållare för bild 12">
            <a:extLst>
              <a:ext uri="{FF2B5EF4-FFF2-40B4-BE49-F238E27FC236}">
                <a16:creationId xmlns:a16="http://schemas.microsoft.com/office/drawing/2014/main" id="{714680DC-0672-3142-9BB1-77FA6A1F6BA8}"/>
              </a:ext>
            </a:extLst>
          </p:cNvPr>
          <p:cNvSpPr>
            <a:spLocks noGrp="1"/>
          </p:cNvSpPr>
          <p:nvPr>
            <p:ph type="pic" sz="quarter" idx="13" hasCustomPrompt="1"/>
          </p:nvPr>
        </p:nvSpPr>
        <p:spPr>
          <a:xfrm>
            <a:off x="562625" y="94456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12" name="Platshållare för text 12">
            <a:extLst>
              <a:ext uri="{FF2B5EF4-FFF2-40B4-BE49-F238E27FC236}">
                <a16:creationId xmlns:a16="http://schemas.microsoft.com/office/drawing/2014/main" id="{FB371B34-025D-9A46-BC63-F16636A9D843}"/>
              </a:ext>
            </a:extLst>
          </p:cNvPr>
          <p:cNvSpPr>
            <a:spLocks noGrp="1"/>
          </p:cNvSpPr>
          <p:nvPr>
            <p:ph type="body" sz="quarter" idx="14" hasCustomPrompt="1"/>
          </p:nvPr>
        </p:nvSpPr>
        <p:spPr>
          <a:xfrm>
            <a:off x="3375401" y="951706"/>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cxnSp>
        <p:nvCxnSpPr>
          <p:cNvPr id="14" name="Rak 13">
            <a:extLst>
              <a:ext uri="{FF2B5EF4-FFF2-40B4-BE49-F238E27FC236}">
                <a16:creationId xmlns:a16="http://schemas.microsoft.com/office/drawing/2014/main" id="{B88CD990-9AA4-4747-B74A-8E377F81C2B7}"/>
              </a:ext>
            </a:extLst>
          </p:cNvPr>
          <p:cNvCxnSpPr/>
          <p:nvPr userDrawn="1"/>
        </p:nvCxnSpPr>
        <p:spPr>
          <a:xfrm>
            <a:off x="562625" y="266380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latshållare för innehåll 2">
            <a:extLst>
              <a:ext uri="{FF2B5EF4-FFF2-40B4-BE49-F238E27FC236}">
                <a16:creationId xmlns:a16="http://schemas.microsoft.com/office/drawing/2014/main" id="{BB773497-CA17-6645-909F-2B0626AB6792}"/>
              </a:ext>
            </a:extLst>
          </p:cNvPr>
          <p:cNvSpPr>
            <a:spLocks noGrp="1"/>
          </p:cNvSpPr>
          <p:nvPr>
            <p:ph sz="half" idx="19"/>
          </p:nvPr>
        </p:nvSpPr>
        <p:spPr>
          <a:xfrm>
            <a:off x="3375400" y="3582573"/>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0" name="Platshållare för bild 12">
            <a:extLst>
              <a:ext uri="{FF2B5EF4-FFF2-40B4-BE49-F238E27FC236}">
                <a16:creationId xmlns:a16="http://schemas.microsoft.com/office/drawing/2014/main" id="{6EB22B57-E46D-5D4F-80EA-5D1A7A3893F2}"/>
              </a:ext>
            </a:extLst>
          </p:cNvPr>
          <p:cNvSpPr>
            <a:spLocks noGrp="1"/>
          </p:cNvSpPr>
          <p:nvPr>
            <p:ph type="pic" sz="quarter" idx="20" hasCustomPrompt="1"/>
          </p:nvPr>
        </p:nvSpPr>
        <p:spPr>
          <a:xfrm>
            <a:off x="562625" y="278465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21" name="Platshållare för text 12">
            <a:extLst>
              <a:ext uri="{FF2B5EF4-FFF2-40B4-BE49-F238E27FC236}">
                <a16:creationId xmlns:a16="http://schemas.microsoft.com/office/drawing/2014/main" id="{3A40CF00-726D-F440-B33C-5D1DAED662F1}"/>
              </a:ext>
            </a:extLst>
          </p:cNvPr>
          <p:cNvSpPr>
            <a:spLocks noGrp="1"/>
          </p:cNvSpPr>
          <p:nvPr>
            <p:ph type="body" sz="quarter" idx="21" hasCustomPrompt="1"/>
          </p:nvPr>
        </p:nvSpPr>
        <p:spPr>
          <a:xfrm>
            <a:off x="3375401" y="2779113"/>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cxnSp>
        <p:nvCxnSpPr>
          <p:cNvPr id="22" name="Rak 21">
            <a:extLst>
              <a:ext uri="{FF2B5EF4-FFF2-40B4-BE49-F238E27FC236}">
                <a16:creationId xmlns:a16="http://schemas.microsoft.com/office/drawing/2014/main" id="{22724D1F-5FDB-6B4B-9FEE-4016AEEDBAAA}"/>
              </a:ext>
            </a:extLst>
          </p:cNvPr>
          <p:cNvCxnSpPr/>
          <p:nvPr userDrawn="1"/>
        </p:nvCxnSpPr>
        <p:spPr>
          <a:xfrm>
            <a:off x="562625" y="45038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Platshållare för innehåll 2">
            <a:extLst>
              <a:ext uri="{FF2B5EF4-FFF2-40B4-BE49-F238E27FC236}">
                <a16:creationId xmlns:a16="http://schemas.microsoft.com/office/drawing/2014/main" id="{0E364108-00EA-E445-8DF0-895F261EBEE3}"/>
              </a:ext>
            </a:extLst>
          </p:cNvPr>
          <p:cNvSpPr>
            <a:spLocks noGrp="1"/>
          </p:cNvSpPr>
          <p:nvPr>
            <p:ph sz="half" idx="23"/>
          </p:nvPr>
        </p:nvSpPr>
        <p:spPr>
          <a:xfrm>
            <a:off x="3375400" y="5435346"/>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5" name="Platshållare för bild 12">
            <a:extLst>
              <a:ext uri="{FF2B5EF4-FFF2-40B4-BE49-F238E27FC236}">
                <a16:creationId xmlns:a16="http://schemas.microsoft.com/office/drawing/2014/main" id="{107AF686-551D-5444-B385-1459B3309E0E}"/>
              </a:ext>
            </a:extLst>
          </p:cNvPr>
          <p:cNvSpPr>
            <a:spLocks noGrp="1"/>
          </p:cNvSpPr>
          <p:nvPr>
            <p:ph type="pic" sz="quarter" idx="24" hasCustomPrompt="1"/>
          </p:nvPr>
        </p:nvSpPr>
        <p:spPr>
          <a:xfrm>
            <a:off x="562625" y="462474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26" name="Platshållare för text 12">
            <a:extLst>
              <a:ext uri="{FF2B5EF4-FFF2-40B4-BE49-F238E27FC236}">
                <a16:creationId xmlns:a16="http://schemas.microsoft.com/office/drawing/2014/main" id="{2C64E435-5BAA-7C46-AA0B-673D17DBF8F0}"/>
              </a:ext>
            </a:extLst>
          </p:cNvPr>
          <p:cNvSpPr>
            <a:spLocks noGrp="1"/>
          </p:cNvSpPr>
          <p:nvPr>
            <p:ph type="body" sz="quarter" idx="25" hasCustomPrompt="1"/>
          </p:nvPr>
        </p:nvSpPr>
        <p:spPr>
          <a:xfrm>
            <a:off x="3375401" y="4631886"/>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sp>
        <p:nvSpPr>
          <p:cNvPr id="23" name="textruta 22">
            <a:extLst>
              <a:ext uri="{FF2B5EF4-FFF2-40B4-BE49-F238E27FC236}">
                <a16:creationId xmlns:a16="http://schemas.microsoft.com/office/drawing/2014/main" id="{41E92EAC-AEB1-1947-92B1-6C7853D0D24E}"/>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20259059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or bild">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3" y="944563"/>
            <a:ext cx="11090275" cy="5292725"/>
          </a:xfrm>
        </p:spPr>
        <p:txBody>
          <a:bodyPr bIns="720000" anchor="ctr" anchorCtr="0"/>
          <a:lstStyle>
            <a:lvl1pPr marL="0" indent="0" algn="ctr">
              <a:buNone/>
              <a:defRPr/>
            </a:lvl1pPr>
          </a:lstStyle>
          <a:p>
            <a:r>
              <a:rPr lang="sv-SE" dirty="0"/>
              <a:t>Klicka på ikonen eller dra och släpp för att infoga bild</a:t>
            </a:r>
          </a:p>
        </p:txBody>
      </p:sp>
      <p:sp>
        <p:nvSpPr>
          <p:cNvPr id="12" name="textruta 11">
            <a:extLst>
              <a:ext uri="{FF2B5EF4-FFF2-40B4-BE49-F238E27FC236}">
                <a16:creationId xmlns:a16="http://schemas.microsoft.com/office/drawing/2014/main" id="{66029B08-3F47-E14D-8D2E-E0DF33F32101}"/>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21677777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ilm">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tshållare för media 2">
            <a:extLst>
              <a:ext uri="{FF2B5EF4-FFF2-40B4-BE49-F238E27FC236}">
                <a16:creationId xmlns:a16="http://schemas.microsoft.com/office/drawing/2014/main" id="{F72A2872-44F5-DB4E-9337-542FD9401AA5}"/>
              </a:ext>
            </a:extLst>
          </p:cNvPr>
          <p:cNvSpPr>
            <a:spLocks noGrp="1"/>
          </p:cNvSpPr>
          <p:nvPr>
            <p:ph type="media" sz="quarter" idx="13" hasCustomPrompt="1"/>
          </p:nvPr>
        </p:nvSpPr>
        <p:spPr>
          <a:xfrm>
            <a:off x="550863" y="944563"/>
            <a:ext cx="11090275" cy="5292725"/>
          </a:xfrm>
        </p:spPr>
        <p:txBody>
          <a:bodyPr bIns="720000" anchor="ctr" anchorCtr="0"/>
          <a:lstStyle>
            <a:lvl1pPr marL="0" indent="0" algn="ctr">
              <a:buNone/>
              <a:defRPr/>
            </a:lvl1pPr>
          </a:lstStyle>
          <a:p>
            <a:r>
              <a:rPr lang="sv-SE" dirty="0"/>
              <a:t>Klicka på ikonen eller dra och släpp för att infoga film</a:t>
            </a:r>
          </a:p>
        </p:txBody>
      </p:sp>
      <p:sp>
        <p:nvSpPr>
          <p:cNvPr id="12" name="textruta 11">
            <a:extLst>
              <a:ext uri="{FF2B5EF4-FFF2-40B4-BE49-F238E27FC236}">
                <a16:creationId xmlns:a16="http://schemas.microsoft.com/office/drawing/2014/main" id="{2E18F012-1B58-DD4D-BEBC-11AD159314CD}"/>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29701435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Film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tshållare för media 2">
            <a:extLst>
              <a:ext uri="{FF2B5EF4-FFF2-40B4-BE49-F238E27FC236}">
                <a16:creationId xmlns:a16="http://schemas.microsoft.com/office/drawing/2014/main" id="{F72A2872-44F5-DB4E-9337-542FD9401AA5}"/>
              </a:ext>
            </a:extLst>
          </p:cNvPr>
          <p:cNvSpPr>
            <a:spLocks noGrp="1"/>
          </p:cNvSpPr>
          <p:nvPr>
            <p:ph type="media" sz="quarter" idx="13" hasCustomPrompt="1"/>
          </p:nvPr>
        </p:nvSpPr>
        <p:spPr>
          <a:xfrm>
            <a:off x="550863" y="944564"/>
            <a:ext cx="5400675" cy="2520950"/>
          </a:xfrm>
        </p:spPr>
        <p:txBody>
          <a:bodyPr bIns="720000" anchor="ctr" anchorCtr="0"/>
          <a:lstStyle>
            <a:lvl1pPr marL="0" indent="0" algn="ctr">
              <a:buNone/>
              <a:defRPr/>
            </a:lvl1pPr>
          </a:lstStyle>
          <a:p>
            <a:r>
              <a:rPr lang="sv-SE" dirty="0"/>
              <a:t>Klicka på ikonen eller dra och släpp för att infoga film</a:t>
            </a:r>
          </a:p>
        </p:txBody>
      </p:sp>
      <p:sp>
        <p:nvSpPr>
          <p:cNvPr id="12" name="textruta 11">
            <a:extLst>
              <a:ext uri="{FF2B5EF4-FFF2-40B4-BE49-F238E27FC236}">
                <a16:creationId xmlns:a16="http://schemas.microsoft.com/office/drawing/2014/main" id="{2E18F012-1B58-DD4D-BEBC-11AD159314CD}"/>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
        <p:nvSpPr>
          <p:cNvPr id="13" name="Platshållare för media 2">
            <a:extLst>
              <a:ext uri="{FF2B5EF4-FFF2-40B4-BE49-F238E27FC236}">
                <a16:creationId xmlns:a16="http://schemas.microsoft.com/office/drawing/2014/main" id="{7467DEAB-F113-A444-8CEA-C69B9875DB7A}"/>
              </a:ext>
            </a:extLst>
          </p:cNvPr>
          <p:cNvSpPr>
            <a:spLocks noGrp="1"/>
          </p:cNvSpPr>
          <p:nvPr>
            <p:ph type="media" sz="quarter" idx="14" hasCustomPrompt="1"/>
          </p:nvPr>
        </p:nvSpPr>
        <p:spPr>
          <a:xfrm>
            <a:off x="550863" y="3713437"/>
            <a:ext cx="5400675" cy="2520950"/>
          </a:xfrm>
        </p:spPr>
        <p:txBody>
          <a:bodyPr bIns="720000" anchor="ctr" anchorCtr="0"/>
          <a:lstStyle>
            <a:lvl1pPr marL="0" indent="0" algn="ctr">
              <a:buNone/>
              <a:defRPr/>
            </a:lvl1pPr>
          </a:lstStyle>
          <a:p>
            <a:r>
              <a:rPr lang="sv-SE" dirty="0"/>
              <a:t>Klicka på ikonen eller dra och släpp för att infoga film</a:t>
            </a:r>
          </a:p>
        </p:txBody>
      </p:sp>
      <p:sp>
        <p:nvSpPr>
          <p:cNvPr id="14" name="Platshållare för media 2">
            <a:extLst>
              <a:ext uri="{FF2B5EF4-FFF2-40B4-BE49-F238E27FC236}">
                <a16:creationId xmlns:a16="http://schemas.microsoft.com/office/drawing/2014/main" id="{56453EB1-3B61-E440-8A6E-E2C6A25364A6}"/>
              </a:ext>
            </a:extLst>
          </p:cNvPr>
          <p:cNvSpPr>
            <a:spLocks noGrp="1"/>
          </p:cNvSpPr>
          <p:nvPr>
            <p:ph type="media" sz="quarter" idx="15" hasCustomPrompt="1"/>
          </p:nvPr>
        </p:nvSpPr>
        <p:spPr>
          <a:xfrm>
            <a:off x="6240462" y="944564"/>
            <a:ext cx="5400675" cy="2520950"/>
          </a:xfrm>
        </p:spPr>
        <p:txBody>
          <a:bodyPr bIns="720000" anchor="ctr" anchorCtr="0"/>
          <a:lstStyle>
            <a:lvl1pPr marL="0" indent="0" algn="ctr">
              <a:buNone/>
              <a:defRPr/>
            </a:lvl1pPr>
          </a:lstStyle>
          <a:p>
            <a:r>
              <a:rPr lang="sv-SE" dirty="0"/>
              <a:t>Klicka på ikonen eller dra och släpp för att infoga film</a:t>
            </a:r>
          </a:p>
        </p:txBody>
      </p:sp>
      <p:sp>
        <p:nvSpPr>
          <p:cNvPr id="15" name="Platshållare för media 2">
            <a:extLst>
              <a:ext uri="{FF2B5EF4-FFF2-40B4-BE49-F238E27FC236}">
                <a16:creationId xmlns:a16="http://schemas.microsoft.com/office/drawing/2014/main" id="{205CB211-FF83-3342-9CC5-F4D14F0BFACD}"/>
              </a:ext>
            </a:extLst>
          </p:cNvPr>
          <p:cNvSpPr>
            <a:spLocks noGrp="1"/>
          </p:cNvSpPr>
          <p:nvPr>
            <p:ph type="media" sz="quarter" idx="16" hasCustomPrompt="1"/>
          </p:nvPr>
        </p:nvSpPr>
        <p:spPr>
          <a:xfrm>
            <a:off x="6240462" y="3713437"/>
            <a:ext cx="5400675" cy="2520950"/>
          </a:xfrm>
        </p:spPr>
        <p:txBody>
          <a:bodyPr bIns="720000" anchor="ctr" anchorCtr="0"/>
          <a:lstStyle>
            <a:lvl1pPr marL="0" indent="0" algn="ctr">
              <a:buNone/>
              <a:defRPr/>
            </a:lvl1pPr>
          </a:lstStyle>
          <a:p>
            <a:r>
              <a:rPr lang="sv-SE" dirty="0"/>
              <a:t>Klicka på ikonen eller dra och släpp för att infoga film</a:t>
            </a:r>
          </a:p>
        </p:txBody>
      </p:sp>
    </p:spTree>
    <p:extLst>
      <p:ext uri="{BB962C8B-B14F-4D97-AF65-F5344CB8AC3E}">
        <p14:creationId xmlns:p14="http://schemas.microsoft.com/office/powerpoint/2010/main" val="14287825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3" y="944563"/>
            <a:ext cx="5400675" cy="5292725"/>
          </a:xfrm>
        </p:spPr>
        <p:txBody>
          <a:bodyPr bIns="720000" anchor="ctr" anchorCtr="0"/>
          <a:lstStyle>
            <a:lvl1pPr marL="0" indent="0" algn="ctr">
              <a:buNone/>
              <a:defRPr/>
            </a:lvl1pPr>
          </a:lstStyle>
          <a:p>
            <a:r>
              <a:rPr lang="sv-SE" dirty="0"/>
              <a:t>Klicka på ikonen eller dra och släpp för att infoga bild</a:t>
            </a:r>
          </a:p>
        </p:txBody>
      </p:sp>
      <p:sp>
        <p:nvSpPr>
          <p:cNvPr id="12" name="Platshållare för bild 12">
            <a:extLst>
              <a:ext uri="{FF2B5EF4-FFF2-40B4-BE49-F238E27FC236}">
                <a16:creationId xmlns:a16="http://schemas.microsoft.com/office/drawing/2014/main" id="{2043715B-8DAD-3741-B062-919A36D27321}"/>
              </a:ext>
            </a:extLst>
          </p:cNvPr>
          <p:cNvSpPr>
            <a:spLocks noGrp="1"/>
          </p:cNvSpPr>
          <p:nvPr>
            <p:ph type="pic" sz="quarter" idx="14" hasCustomPrompt="1"/>
          </p:nvPr>
        </p:nvSpPr>
        <p:spPr>
          <a:xfrm>
            <a:off x="6240462" y="944563"/>
            <a:ext cx="5400675" cy="5292725"/>
          </a:xfrm>
        </p:spPr>
        <p:txBody>
          <a:bodyPr bIns="720000" anchor="ctr" anchorCtr="0"/>
          <a:lstStyle>
            <a:lvl1pPr marL="0" indent="0" algn="ctr">
              <a:buNone/>
              <a:defRPr/>
            </a:lvl1pPr>
          </a:lstStyle>
          <a:p>
            <a:r>
              <a:rPr lang="sv-SE" dirty="0"/>
              <a:t>Klicka på ikonen eller dra och släpp för att infoga bild</a:t>
            </a:r>
          </a:p>
        </p:txBody>
      </p:sp>
      <p:sp>
        <p:nvSpPr>
          <p:cNvPr id="13" name="textruta 12">
            <a:extLst>
              <a:ext uri="{FF2B5EF4-FFF2-40B4-BE49-F238E27FC236}">
                <a16:creationId xmlns:a16="http://schemas.microsoft.com/office/drawing/2014/main" id="{CB6F92E3-D9A7-B741-9D6C-A1C0E4924BBB}"/>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2865905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4" y="944563"/>
            <a:ext cx="3529012" cy="5292725"/>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3" name="Platshållare för bild 12">
            <a:extLst>
              <a:ext uri="{FF2B5EF4-FFF2-40B4-BE49-F238E27FC236}">
                <a16:creationId xmlns:a16="http://schemas.microsoft.com/office/drawing/2014/main" id="{685CADDF-B3F0-B148-B58D-9B95C18DEA8D}"/>
              </a:ext>
            </a:extLst>
          </p:cNvPr>
          <p:cNvSpPr>
            <a:spLocks noGrp="1"/>
          </p:cNvSpPr>
          <p:nvPr>
            <p:ph type="pic" sz="quarter" idx="14" hasCustomPrompt="1"/>
          </p:nvPr>
        </p:nvSpPr>
        <p:spPr>
          <a:xfrm>
            <a:off x="4332288" y="944563"/>
            <a:ext cx="3529012" cy="5292725"/>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4" name="Platshållare för bild 12">
            <a:extLst>
              <a:ext uri="{FF2B5EF4-FFF2-40B4-BE49-F238E27FC236}">
                <a16:creationId xmlns:a16="http://schemas.microsoft.com/office/drawing/2014/main" id="{B585FAEB-A311-D94B-ADCA-087DF0CDBD1A}"/>
              </a:ext>
            </a:extLst>
          </p:cNvPr>
          <p:cNvSpPr>
            <a:spLocks noGrp="1"/>
          </p:cNvSpPr>
          <p:nvPr>
            <p:ph type="pic" sz="quarter" idx="15" hasCustomPrompt="1"/>
          </p:nvPr>
        </p:nvSpPr>
        <p:spPr>
          <a:xfrm>
            <a:off x="8113712" y="944563"/>
            <a:ext cx="3529012" cy="5292725"/>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2" name="textruta 11">
            <a:extLst>
              <a:ext uri="{FF2B5EF4-FFF2-40B4-BE49-F238E27FC236}">
                <a16:creationId xmlns:a16="http://schemas.microsoft.com/office/drawing/2014/main" id="{581CB40D-6927-824C-A8FF-FB2E27B556EB}"/>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38639769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1 bild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3" y="944564"/>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2" name="Platshållare för bild 12">
            <a:extLst>
              <a:ext uri="{FF2B5EF4-FFF2-40B4-BE49-F238E27FC236}">
                <a16:creationId xmlns:a16="http://schemas.microsoft.com/office/drawing/2014/main" id="{2043715B-8DAD-3741-B062-919A36D27321}"/>
              </a:ext>
            </a:extLst>
          </p:cNvPr>
          <p:cNvSpPr>
            <a:spLocks noGrp="1"/>
          </p:cNvSpPr>
          <p:nvPr>
            <p:ph type="pic" sz="quarter" idx="14" hasCustomPrompt="1"/>
          </p:nvPr>
        </p:nvSpPr>
        <p:spPr>
          <a:xfrm>
            <a:off x="6240462" y="944564"/>
            <a:ext cx="5400675" cy="5292724"/>
          </a:xfrm>
        </p:spPr>
        <p:txBody>
          <a:bodyPr bIns="720000" anchor="ctr" anchorCtr="0"/>
          <a:lstStyle>
            <a:lvl1pPr marL="0" indent="0" algn="ctr">
              <a:buNone/>
              <a:defRPr/>
            </a:lvl1pPr>
          </a:lstStyle>
          <a:p>
            <a:r>
              <a:rPr lang="sv-SE" dirty="0"/>
              <a:t>Klicka på ikonen eller dra och släpp för att infoga bild</a:t>
            </a:r>
          </a:p>
        </p:txBody>
      </p:sp>
      <p:sp>
        <p:nvSpPr>
          <p:cNvPr id="13" name="Platshållare för bild 12">
            <a:extLst>
              <a:ext uri="{FF2B5EF4-FFF2-40B4-BE49-F238E27FC236}">
                <a16:creationId xmlns:a16="http://schemas.microsoft.com/office/drawing/2014/main" id="{C6094F64-E9BA-E049-8522-4F316DDA4E43}"/>
              </a:ext>
            </a:extLst>
          </p:cNvPr>
          <p:cNvSpPr>
            <a:spLocks noGrp="1"/>
          </p:cNvSpPr>
          <p:nvPr>
            <p:ph type="pic" sz="quarter" idx="15" hasCustomPrompt="1"/>
          </p:nvPr>
        </p:nvSpPr>
        <p:spPr>
          <a:xfrm>
            <a:off x="550863" y="3716338"/>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4" name="textruta 13">
            <a:extLst>
              <a:ext uri="{FF2B5EF4-FFF2-40B4-BE49-F238E27FC236}">
                <a16:creationId xmlns:a16="http://schemas.microsoft.com/office/drawing/2014/main" id="{89E6C523-FD42-6A41-8982-EB0CA25F03C1}"/>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2736635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 bild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3" y="944564"/>
            <a:ext cx="5400675" cy="5292724"/>
          </a:xfrm>
        </p:spPr>
        <p:txBody>
          <a:bodyPr bIns="720000" anchor="ctr" anchorCtr="0"/>
          <a:lstStyle>
            <a:lvl1pPr marL="0" indent="0" algn="ctr">
              <a:buNone/>
              <a:defRPr/>
            </a:lvl1pPr>
          </a:lstStyle>
          <a:p>
            <a:r>
              <a:rPr lang="sv-SE" dirty="0"/>
              <a:t>Klicka på ikonen eller dra och släpp för att infoga bild</a:t>
            </a:r>
          </a:p>
        </p:txBody>
      </p:sp>
      <p:sp>
        <p:nvSpPr>
          <p:cNvPr id="12" name="Platshållare för bild 12">
            <a:extLst>
              <a:ext uri="{FF2B5EF4-FFF2-40B4-BE49-F238E27FC236}">
                <a16:creationId xmlns:a16="http://schemas.microsoft.com/office/drawing/2014/main" id="{2043715B-8DAD-3741-B062-919A36D27321}"/>
              </a:ext>
            </a:extLst>
          </p:cNvPr>
          <p:cNvSpPr>
            <a:spLocks noGrp="1"/>
          </p:cNvSpPr>
          <p:nvPr>
            <p:ph type="pic" sz="quarter" idx="14" hasCustomPrompt="1"/>
          </p:nvPr>
        </p:nvSpPr>
        <p:spPr>
          <a:xfrm>
            <a:off x="6240462" y="944564"/>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4" name="Platshållare för bild 12">
            <a:extLst>
              <a:ext uri="{FF2B5EF4-FFF2-40B4-BE49-F238E27FC236}">
                <a16:creationId xmlns:a16="http://schemas.microsoft.com/office/drawing/2014/main" id="{FFC2BE63-D9E1-3C4A-8073-393A0EDDE186}"/>
              </a:ext>
            </a:extLst>
          </p:cNvPr>
          <p:cNvSpPr>
            <a:spLocks noGrp="1"/>
          </p:cNvSpPr>
          <p:nvPr>
            <p:ph type="pic" sz="quarter" idx="16" hasCustomPrompt="1"/>
          </p:nvPr>
        </p:nvSpPr>
        <p:spPr>
          <a:xfrm>
            <a:off x="6240462" y="3716338"/>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3" name="textruta 12">
            <a:extLst>
              <a:ext uri="{FF2B5EF4-FFF2-40B4-BE49-F238E27FC236}">
                <a16:creationId xmlns:a16="http://schemas.microsoft.com/office/drawing/2014/main" id="{182DFA78-35CC-B542-856E-C8513C673162}"/>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4212215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 Grafiskt element">
    <p:bg>
      <p:bgPr>
        <a:solidFill>
          <a:schemeClr val="tx2"/>
        </a:solidFill>
        <a:effectLst/>
      </p:bgPr>
    </p:bg>
    <p:spTree>
      <p:nvGrpSpPr>
        <p:cNvPr id="1" name=""/>
        <p:cNvGrpSpPr/>
        <p:nvPr/>
      </p:nvGrpSpPr>
      <p:grpSpPr>
        <a:xfrm>
          <a:off x="0" y="0"/>
          <a:ext cx="0" cy="0"/>
          <a:chOff x="0" y="0"/>
          <a:chExt cx="0" cy="0"/>
        </a:xfrm>
      </p:grpSpPr>
      <p:sp>
        <p:nvSpPr>
          <p:cNvPr id="23" name="Frihandsfigur 22">
            <a:extLst>
              <a:ext uri="{FF2B5EF4-FFF2-40B4-BE49-F238E27FC236}">
                <a16:creationId xmlns:a16="http://schemas.microsoft.com/office/drawing/2014/main" id="{0DA09DD9-1186-FF49-8672-AB22068FE435}"/>
              </a:ext>
            </a:extLst>
          </p:cNvPr>
          <p:cNvSpPr/>
          <p:nvPr userDrawn="1"/>
        </p:nvSpPr>
        <p:spPr>
          <a:xfrm rot="10800000">
            <a:off x="4218254" y="0"/>
            <a:ext cx="7973745" cy="6858000"/>
          </a:xfrm>
          <a:custGeom>
            <a:avLst/>
            <a:gdLst>
              <a:gd name="connsiteX0" fmla="*/ 7973745 w 7973745"/>
              <a:gd name="connsiteY0" fmla="*/ 6870274 h 6870274"/>
              <a:gd name="connsiteX1" fmla="*/ 0 w 7973745"/>
              <a:gd name="connsiteY1" fmla="*/ 6870274 h 6870274"/>
              <a:gd name="connsiteX2" fmla="*/ 0 w 7973745"/>
              <a:gd name="connsiteY2" fmla="*/ 0 h 6870274"/>
              <a:gd name="connsiteX3" fmla="*/ 5021382 w 7973745"/>
              <a:gd name="connsiteY3" fmla="*/ 0 h 6870274"/>
            </a:gdLst>
            <a:ahLst/>
            <a:cxnLst>
              <a:cxn ang="0">
                <a:pos x="connsiteX0" y="connsiteY0"/>
              </a:cxn>
              <a:cxn ang="0">
                <a:pos x="connsiteX1" y="connsiteY1"/>
              </a:cxn>
              <a:cxn ang="0">
                <a:pos x="connsiteX2" y="connsiteY2"/>
              </a:cxn>
              <a:cxn ang="0">
                <a:pos x="connsiteX3" y="connsiteY3"/>
              </a:cxn>
            </a:cxnLst>
            <a:rect l="l" t="t" r="r" b="b"/>
            <a:pathLst>
              <a:path w="7973745" h="6870274">
                <a:moveTo>
                  <a:pt x="7973745" y="6870274"/>
                </a:moveTo>
                <a:lnTo>
                  <a:pt x="0" y="6870274"/>
                </a:lnTo>
                <a:lnTo>
                  <a:pt x="0" y="0"/>
                </a:lnTo>
                <a:lnTo>
                  <a:pt x="502138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5" name="Platshållare för sidfot 4">
            <a:extLst>
              <a:ext uri="{FF2B5EF4-FFF2-40B4-BE49-F238E27FC236}">
                <a16:creationId xmlns:a16="http://schemas.microsoft.com/office/drawing/2014/main" id="{F6E49E13-5DFC-8741-B95C-0EF0FB49B5FB}"/>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E8D05749-E166-D14A-B5C6-A1324741258E}"/>
              </a:ext>
            </a:extLst>
          </p:cNvPr>
          <p:cNvSpPr>
            <a:spLocks noGrp="1"/>
          </p:cNvSpPr>
          <p:nvPr>
            <p:ph type="sldNum" sz="quarter" idx="12"/>
          </p:nvPr>
        </p:nvSpPr>
        <p:spPr/>
        <p:txBody>
          <a:bodyPr/>
          <a:lstStyle>
            <a:lvl1pPr>
              <a:defRPr>
                <a:solidFill>
                  <a:schemeClr val="bg1"/>
                </a:solidFill>
              </a:defRPr>
            </a:lvl1pPr>
          </a:lstStyle>
          <a:p>
            <a:fld id="{6DDB0A55-353B-0141-AD40-F868C66FD585}" type="slidenum">
              <a:rPr lang="sv-SE" smtClean="0"/>
              <a:pPr/>
              <a:t>‹#›</a:t>
            </a:fld>
            <a:endParaRPr lang="sv-SE"/>
          </a:p>
        </p:txBody>
      </p:sp>
      <p:pic>
        <p:nvPicPr>
          <p:cNvPr id="11" name="Bildobjekt 10">
            <a:extLst>
              <a:ext uri="{FF2B5EF4-FFF2-40B4-BE49-F238E27FC236}">
                <a16:creationId xmlns:a16="http://schemas.microsoft.com/office/drawing/2014/main" id="{18E23E89-AFAD-404D-AE84-F3D8B89B552C}"/>
              </a:ext>
            </a:extLst>
          </p:cNvPr>
          <p:cNvPicPr>
            <a:picLocks noChangeAspect="1"/>
          </p:cNvPicPr>
          <p:nvPr userDrawn="1"/>
        </p:nvPicPr>
        <p:blipFill>
          <a:blip r:embed="rId2"/>
          <a:stretch>
            <a:fillRect/>
          </a:stretch>
        </p:blipFill>
        <p:spPr>
          <a:xfrm>
            <a:off x="10276768" y="4875661"/>
            <a:ext cx="1570673" cy="1570673"/>
          </a:xfrm>
          <a:prstGeom prst="rect">
            <a:avLst/>
          </a:prstGeom>
        </p:spPr>
      </p:pic>
      <p:cxnSp>
        <p:nvCxnSpPr>
          <p:cNvPr id="14" name="Rak 13">
            <a:extLst>
              <a:ext uri="{FF2B5EF4-FFF2-40B4-BE49-F238E27FC236}">
                <a16:creationId xmlns:a16="http://schemas.microsoft.com/office/drawing/2014/main" id="{3E849424-89C9-6147-BB9A-69CEF13ECA76}"/>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A9B70CEF-CB9A-B544-967C-723DD3D2B422}"/>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575D951B-5CC2-D44E-BC60-5B16F5CAA85F}"/>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ubrik 1">
            <a:extLst>
              <a:ext uri="{FF2B5EF4-FFF2-40B4-BE49-F238E27FC236}">
                <a16:creationId xmlns:a16="http://schemas.microsoft.com/office/drawing/2014/main" id="{D667BA81-2107-9B43-B679-A9F2B3423EF7}"/>
              </a:ext>
            </a:extLst>
          </p:cNvPr>
          <p:cNvSpPr>
            <a:spLocks noGrp="1"/>
          </p:cNvSpPr>
          <p:nvPr>
            <p:ph type="title"/>
          </p:nvPr>
        </p:nvSpPr>
        <p:spPr>
          <a:xfrm>
            <a:off x="550863" y="944563"/>
            <a:ext cx="7308850" cy="3931097"/>
          </a:xfrm>
        </p:spPr>
        <p:txBody>
          <a:bodyPr anchor="t" anchorCtr="0">
            <a:noAutofit/>
          </a:bodyPr>
          <a:lstStyle>
            <a:lvl1pPr>
              <a:defRPr sz="4800">
                <a:solidFill>
                  <a:schemeClr val="bg1"/>
                </a:solidFill>
              </a:defRPr>
            </a:lvl1pPr>
          </a:lstStyle>
          <a:p>
            <a:r>
              <a:rPr lang="sv-SE"/>
              <a:t>Klicka här för att ändra mall för rubrikformat</a:t>
            </a:r>
            <a:endParaRPr lang="sv-SE" dirty="0"/>
          </a:p>
        </p:txBody>
      </p:sp>
      <p:sp>
        <p:nvSpPr>
          <p:cNvPr id="12" name="textruta 11">
            <a:extLst>
              <a:ext uri="{FF2B5EF4-FFF2-40B4-BE49-F238E27FC236}">
                <a16:creationId xmlns:a16="http://schemas.microsoft.com/office/drawing/2014/main" id="{7616BD48-B8E6-8D41-8875-6A642564B707}"/>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bg1"/>
                </a:solidFill>
              </a:rPr>
              <a:t>SVENSKA ISHOCKEYFÖRBUNDET</a:t>
            </a:r>
          </a:p>
        </p:txBody>
      </p:sp>
    </p:spTree>
    <p:extLst>
      <p:ext uri="{BB962C8B-B14F-4D97-AF65-F5344CB8AC3E}">
        <p14:creationId xmlns:p14="http://schemas.microsoft.com/office/powerpoint/2010/main" val="10759810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3" y="944564"/>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2" name="Platshållare för bild 12">
            <a:extLst>
              <a:ext uri="{FF2B5EF4-FFF2-40B4-BE49-F238E27FC236}">
                <a16:creationId xmlns:a16="http://schemas.microsoft.com/office/drawing/2014/main" id="{2043715B-8DAD-3741-B062-919A36D27321}"/>
              </a:ext>
            </a:extLst>
          </p:cNvPr>
          <p:cNvSpPr>
            <a:spLocks noGrp="1"/>
          </p:cNvSpPr>
          <p:nvPr>
            <p:ph type="pic" sz="quarter" idx="14" hasCustomPrompt="1"/>
          </p:nvPr>
        </p:nvSpPr>
        <p:spPr>
          <a:xfrm>
            <a:off x="6240462" y="944564"/>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3" name="Platshållare för bild 12">
            <a:extLst>
              <a:ext uri="{FF2B5EF4-FFF2-40B4-BE49-F238E27FC236}">
                <a16:creationId xmlns:a16="http://schemas.microsoft.com/office/drawing/2014/main" id="{C6094F64-E9BA-E049-8522-4F316DDA4E43}"/>
              </a:ext>
            </a:extLst>
          </p:cNvPr>
          <p:cNvSpPr>
            <a:spLocks noGrp="1"/>
          </p:cNvSpPr>
          <p:nvPr>
            <p:ph type="pic" sz="quarter" idx="15" hasCustomPrompt="1"/>
          </p:nvPr>
        </p:nvSpPr>
        <p:spPr>
          <a:xfrm>
            <a:off x="550863" y="3716338"/>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4" name="Platshållare för bild 12">
            <a:extLst>
              <a:ext uri="{FF2B5EF4-FFF2-40B4-BE49-F238E27FC236}">
                <a16:creationId xmlns:a16="http://schemas.microsoft.com/office/drawing/2014/main" id="{FFC2BE63-D9E1-3C4A-8073-393A0EDDE186}"/>
              </a:ext>
            </a:extLst>
          </p:cNvPr>
          <p:cNvSpPr>
            <a:spLocks noGrp="1"/>
          </p:cNvSpPr>
          <p:nvPr>
            <p:ph type="pic" sz="quarter" idx="16" hasCustomPrompt="1"/>
          </p:nvPr>
        </p:nvSpPr>
        <p:spPr>
          <a:xfrm>
            <a:off x="6240462" y="3716338"/>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5" name="textruta 14">
            <a:extLst>
              <a:ext uri="{FF2B5EF4-FFF2-40B4-BE49-F238E27FC236}">
                <a16:creationId xmlns:a16="http://schemas.microsoft.com/office/drawing/2014/main" id="{34217EA7-E3B8-EE4A-81C6-58F4810325C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23941990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 bild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4" y="944564"/>
            <a:ext cx="3529012" cy="2520950"/>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3" name="Platshållare för bild 12">
            <a:extLst>
              <a:ext uri="{FF2B5EF4-FFF2-40B4-BE49-F238E27FC236}">
                <a16:creationId xmlns:a16="http://schemas.microsoft.com/office/drawing/2014/main" id="{685CADDF-B3F0-B148-B58D-9B95C18DEA8D}"/>
              </a:ext>
            </a:extLst>
          </p:cNvPr>
          <p:cNvSpPr>
            <a:spLocks noGrp="1"/>
          </p:cNvSpPr>
          <p:nvPr>
            <p:ph type="pic" sz="quarter" idx="14" hasCustomPrompt="1"/>
          </p:nvPr>
        </p:nvSpPr>
        <p:spPr>
          <a:xfrm>
            <a:off x="4332288" y="944564"/>
            <a:ext cx="3529012" cy="2520950"/>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4" name="Platshållare för bild 12">
            <a:extLst>
              <a:ext uri="{FF2B5EF4-FFF2-40B4-BE49-F238E27FC236}">
                <a16:creationId xmlns:a16="http://schemas.microsoft.com/office/drawing/2014/main" id="{B585FAEB-A311-D94B-ADCA-087DF0CDBD1A}"/>
              </a:ext>
            </a:extLst>
          </p:cNvPr>
          <p:cNvSpPr>
            <a:spLocks noGrp="1"/>
          </p:cNvSpPr>
          <p:nvPr>
            <p:ph type="pic" sz="quarter" idx="15" hasCustomPrompt="1"/>
          </p:nvPr>
        </p:nvSpPr>
        <p:spPr>
          <a:xfrm>
            <a:off x="8113712" y="944564"/>
            <a:ext cx="3529012" cy="2520950"/>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2" name="Platshållare för bild 12">
            <a:extLst>
              <a:ext uri="{FF2B5EF4-FFF2-40B4-BE49-F238E27FC236}">
                <a16:creationId xmlns:a16="http://schemas.microsoft.com/office/drawing/2014/main" id="{AC3394B7-0606-D047-8486-7C3B80739111}"/>
              </a:ext>
            </a:extLst>
          </p:cNvPr>
          <p:cNvSpPr>
            <a:spLocks noGrp="1"/>
          </p:cNvSpPr>
          <p:nvPr>
            <p:ph type="pic" sz="quarter" idx="16" hasCustomPrompt="1"/>
          </p:nvPr>
        </p:nvSpPr>
        <p:spPr>
          <a:xfrm>
            <a:off x="550864" y="3716338"/>
            <a:ext cx="3529012" cy="2520950"/>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5" name="Platshållare för bild 12">
            <a:extLst>
              <a:ext uri="{FF2B5EF4-FFF2-40B4-BE49-F238E27FC236}">
                <a16:creationId xmlns:a16="http://schemas.microsoft.com/office/drawing/2014/main" id="{3DB542B3-512E-B344-8AFD-59B42E8183C0}"/>
              </a:ext>
            </a:extLst>
          </p:cNvPr>
          <p:cNvSpPr>
            <a:spLocks noGrp="1"/>
          </p:cNvSpPr>
          <p:nvPr>
            <p:ph type="pic" sz="quarter" idx="17" hasCustomPrompt="1"/>
          </p:nvPr>
        </p:nvSpPr>
        <p:spPr>
          <a:xfrm>
            <a:off x="4332288" y="3716338"/>
            <a:ext cx="3529012" cy="2520950"/>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6" name="Platshållare för bild 12">
            <a:extLst>
              <a:ext uri="{FF2B5EF4-FFF2-40B4-BE49-F238E27FC236}">
                <a16:creationId xmlns:a16="http://schemas.microsoft.com/office/drawing/2014/main" id="{1BC37D29-3625-3E45-8878-835B9962F694}"/>
              </a:ext>
            </a:extLst>
          </p:cNvPr>
          <p:cNvSpPr>
            <a:spLocks noGrp="1"/>
          </p:cNvSpPr>
          <p:nvPr>
            <p:ph type="pic" sz="quarter" idx="18" hasCustomPrompt="1"/>
          </p:nvPr>
        </p:nvSpPr>
        <p:spPr>
          <a:xfrm>
            <a:off x="8113712" y="3716338"/>
            <a:ext cx="3529012" cy="2520950"/>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7" name="textruta 16">
            <a:extLst>
              <a:ext uri="{FF2B5EF4-FFF2-40B4-BE49-F238E27FC236}">
                <a16:creationId xmlns:a16="http://schemas.microsoft.com/office/drawing/2014/main" id="{B4AABBE1-2827-8F41-AB6B-94A043CF2923}"/>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2286337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ubrik">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D1DE100B-58C0-934F-AC79-222481B5598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
        <p:nvSpPr>
          <p:cNvPr id="2" name="Rubrik 1">
            <a:extLst>
              <a:ext uri="{FF2B5EF4-FFF2-40B4-BE49-F238E27FC236}">
                <a16:creationId xmlns:a16="http://schemas.microsoft.com/office/drawing/2014/main" id="{1000EF98-4EAD-A84C-8640-BE5AB4EE3FE3}"/>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9481964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ubrik, blå">
    <p:bg>
      <p:bgPr>
        <a:solidFill>
          <a:schemeClr val="tx2"/>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lvl1pPr>
              <a:defRPr>
                <a:solidFill>
                  <a:schemeClr val="bg1"/>
                </a:solidFill>
              </a:defRPr>
            </a:lvl1pPr>
          </a:lstStyle>
          <a:p>
            <a:fld id="{6DDB0A55-353B-0141-AD40-F868C66FD585}" type="slidenum">
              <a:rPr lang="sv-SE" smtClean="0"/>
              <a:pPr/>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D1DE100B-58C0-934F-AC79-222481B5598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bg1"/>
                </a:solidFill>
              </a:rPr>
              <a:t>SVENSKA ISHOCKEYFÖRBUNDET</a:t>
            </a:r>
          </a:p>
        </p:txBody>
      </p:sp>
      <p:sp>
        <p:nvSpPr>
          <p:cNvPr id="2" name="Rubrik 1">
            <a:extLst>
              <a:ext uri="{FF2B5EF4-FFF2-40B4-BE49-F238E27FC236}">
                <a16:creationId xmlns:a16="http://schemas.microsoft.com/office/drawing/2014/main" id="{1000EF98-4EAD-A84C-8640-BE5AB4EE3FE3}"/>
              </a:ext>
            </a:extLst>
          </p:cNvPr>
          <p:cNvSpPr>
            <a:spLocks noGrp="1"/>
          </p:cNvSpPr>
          <p:nvPr>
            <p:ph type="title"/>
          </p:nvPr>
        </p:nvSpPr>
        <p:spPr/>
        <p:txBody>
          <a:bodyPr/>
          <a:lstStyle>
            <a:lvl1pPr>
              <a:defRPr>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40690216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D1DE100B-58C0-934F-AC79-222481B5598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11074915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om, blå">
    <p:bg>
      <p:bgPr>
        <a:solidFill>
          <a:schemeClr val="tx2"/>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lvl1pPr>
              <a:defRPr>
                <a:solidFill>
                  <a:schemeClr val="bg1"/>
                </a:solidFill>
              </a:defRPr>
            </a:lvl1pPr>
          </a:lstStyle>
          <a:p>
            <a:fld id="{6DDB0A55-353B-0141-AD40-F868C66FD585}" type="slidenum">
              <a:rPr lang="sv-SE" smtClean="0"/>
              <a:pPr/>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D1DE100B-58C0-934F-AC79-222481B5598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bg1"/>
                </a:solidFill>
              </a:rPr>
              <a:t>SVENSKA ISHOCKEYFÖRBUNDET</a:t>
            </a:r>
          </a:p>
        </p:txBody>
      </p:sp>
    </p:spTree>
    <p:extLst>
      <p:ext uri="{BB962C8B-B14F-4D97-AF65-F5344CB8AC3E}">
        <p14:creationId xmlns:p14="http://schemas.microsoft.com/office/powerpoint/2010/main" val="16751378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tx2"/>
        </a:solidFill>
        <a:effectLst/>
      </p:bgPr>
    </p:bg>
    <p:spTree>
      <p:nvGrpSpPr>
        <p:cNvPr id="1" name=""/>
        <p:cNvGrpSpPr/>
        <p:nvPr/>
      </p:nvGrpSpPr>
      <p:grpSpPr>
        <a:xfrm>
          <a:off x="0" y="0"/>
          <a:ext cx="0" cy="0"/>
          <a:chOff x="0" y="0"/>
          <a:chExt cx="0" cy="0"/>
        </a:xfrm>
      </p:grpSpPr>
      <p:sp>
        <p:nvSpPr>
          <p:cNvPr id="20" name="Frihandsfigur 19">
            <a:extLst>
              <a:ext uri="{FF2B5EF4-FFF2-40B4-BE49-F238E27FC236}">
                <a16:creationId xmlns:a16="http://schemas.microsoft.com/office/drawing/2014/main" id="{2F6DD7AC-9642-6F48-B894-6FCF79843240}"/>
              </a:ext>
            </a:extLst>
          </p:cNvPr>
          <p:cNvSpPr/>
          <p:nvPr userDrawn="1"/>
        </p:nvSpPr>
        <p:spPr>
          <a:xfrm>
            <a:off x="6096000" y="0"/>
            <a:ext cx="6110736" cy="6858000"/>
          </a:xfrm>
          <a:custGeom>
            <a:avLst/>
            <a:gdLst>
              <a:gd name="connsiteX0" fmla="*/ 3410552 w 6110736"/>
              <a:gd name="connsiteY0" fmla="*/ 0 h 6858000"/>
              <a:gd name="connsiteX1" fmla="*/ 6110736 w 6110736"/>
              <a:gd name="connsiteY1" fmla="*/ 0 h 6858000"/>
              <a:gd name="connsiteX2" fmla="*/ 6110736 w 6110736"/>
              <a:gd name="connsiteY2" fmla="*/ 6858000 h 6858000"/>
              <a:gd name="connsiteX3" fmla="*/ 0 w 61107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10736" h="6858000">
                <a:moveTo>
                  <a:pt x="3410552" y="0"/>
                </a:moveTo>
                <a:lnTo>
                  <a:pt x="6110736" y="0"/>
                </a:lnTo>
                <a:lnTo>
                  <a:pt x="611073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17" name="Rätvinklig triangel 16">
            <a:extLst>
              <a:ext uri="{FF2B5EF4-FFF2-40B4-BE49-F238E27FC236}">
                <a16:creationId xmlns:a16="http://schemas.microsoft.com/office/drawing/2014/main" id="{E5036009-7537-0D4D-9E90-5138A71E4321}"/>
              </a:ext>
            </a:extLst>
          </p:cNvPr>
          <p:cNvSpPr/>
          <p:nvPr userDrawn="1"/>
        </p:nvSpPr>
        <p:spPr>
          <a:xfrm flipH="1">
            <a:off x="7051313" y="527777"/>
            <a:ext cx="5155423" cy="6330223"/>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966707B8-A044-1540-9C8D-A113D28114BC}"/>
              </a:ext>
            </a:extLst>
          </p:cNvPr>
          <p:cNvSpPr>
            <a:spLocks noGrp="1"/>
          </p:cNvSpPr>
          <p:nvPr>
            <p:ph type="ctrTitle"/>
          </p:nvPr>
        </p:nvSpPr>
        <p:spPr>
          <a:xfrm>
            <a:off x="550864" y="944563"/>
            <a:ext cx="7308850" cy="3924300"/>
          </a:xfrm>
        </p:spPr>
        <p:txBody>
          <a:bodyPr anchor="t" anchorCtr="0">
            <a:noAutofit/>
          </a:bodyPr>
          <a:lstStyle>
            <a:lvl1pPr algn="l">
              <a:defRPr sz="8800">
                <a:solidFill>
                  <a:schemeClr val="bg1"/>
                </a:solidFill>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9186D2C0-A13A-4F46-819D-5FB4A6B3C2BD}"/>
              </a:ext>
            </a:extLst>
          </p:cNvPr>
          <p:cNvSpPr>
            <a:spLocks noGrp="1"/>
          </p:cNvSpPr>
          <p:nvPr>
            <p:ph type="subTitle" idx="1"/>
          </p:nvPr>
        </p:nvSpPr>
        <p:spPr>
          <a:xfrm>
            <a:off x="550863" y="5132388"/>
            <a:ext cx="5400675" cy="1104899"/>
          </a:xfrm>
        </p:spPr>
        <p:txBody>
          <a:bodyPr anchor="b" anchorCtr="0">
            <a:no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10" name="Platshållare för sidfot 9">
            <a:extLst>
              <a:ext uri="{FF2B5EF4-FFF2-40B4-BE49-F238E27FC236}">
                <a16:creationId xmlns:a16="http://schemas.microsoft.com/office/drawing/2014/main" id="{656AF280-A9FB-7D4A-91C0-F9C8FEEFCEE8}"/>
              </a:ext>
            </a:extLst>
          </p:cNvPr>
          <p:cNvSpPr>
            <a:spLocks noGrp="1"/>
          </p:cNvSpPr>
          <p:nvPr>
            <p:ph type="ftr" sz="quarter" idx="10"/>
          </p:nvPr>
        </p:nvSpPr>
        <p:spPr/>
        <p:txBody>
          <a:bodyPr/>
          <a:lstStyle>
            <a:lvl1pPr>
              <a:defRPr>
                <a:solidFill>
                  <a:schemeClr val="bg1"/>
                </a:solidFill>
              </a:defRPr>
            </a:lvl1pPr>
          </a:lstStyle>
          <a:p>
            <a:endParaRPr lang="sv-SE" dirty="0"/>
          </a:p>
        </p:txBody>
      </p:sp>
      <p:sp>
        <p:nvSpPr>
          <p:cNvPr id="11" name="Platshållare för bildnummer 10">
            <a:extLst>
              <a:ext uri="{FF2B5EF4-FFF2-40B4-BE49-F238E27FC236}">
                <a16:creationId xmlns:a16="http://schemas.microsoft.com/office/drawing/2014/main" id="{1E1CE82D-3126-9A42-901C-046260DBB925}"/>
              </a:ext>
            </a:extLst>
          </p:cNvPr>
          <p:cNvSpPr>
            <a:spLocks noGrp="1"/>
          </p:cNvSpPr>
          <p:nvPr>
            <p:ph type="sldNum" sz="quarter" idx="11"/>
          </p:nvPr>
        </p:nvSpPr>
        <p:spPr/>
        <p:txBody>
          <a:bodyPr/>
          <a:lstStyle>
            <a:lvl1pPr>
              <a:defRPr>
                <a:solidFill>
                  <a:schemeClr val="bg1"/>
                </a:solidFill>
              </a:defRPr>
            </a:lvl1pPr>
          </a:lstStyle>
          <a:p>
            <a:fld id="{6DDB0A55-353B-0141-AD40-F868C66FD585}" type="slidenum">
              <a:rPr lang="sv-SE" smtClean="0"/>
              <a:pPr/>
              <a:t>‹#›</a:t>
            </a:fld>
            <a:endParaRPr lang="sv-SE" dirty="0"/>
          </a:p>
        </p:txBody>
      </p:sp>
      <p:sp>
        <p:nvSpPr>
          <p:cNvPr id="12" name="textruta 11">
            <a:extLst>
              <a:ext uri="{FF2B5EF4-FFF2-40B4-BE49-F238E27FC236}">
                <a16:creationId xmlns:a16="http://schemas.microsoft.com/office/drawing/2014/main" id="{CCB8FC5A-5686-AC44-B9DB-540DCC0D9BD0}"/>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bg1"/>
                </a:solidFill>
              </a:rPr>
              <a:t>SVENSKA ISHOCKEYFÖRBUNDET</a:t>
            </a:r>
          </a:p>
        </p:txBody>
      </p:sp>
      <p:cxnSp>
        <p:nvCxnSpPr>
          <p:cNvPr id="14" name="Rak 13">
            <a:extLst>
              <a:ext uri="{FF2B5EF4-FFF2-40B4-BE49-F238E27FC236}">
                <a16:creationId xmlns:a16="http://schemas.microsoft.com/office/drawing/2014/main" id="{CE3345CC-A849-9D4A-BBD2-CA36FCD2A543}"/>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7D3E23D5-BB42-BA44-AA1E-B7A5A3EDB993}"/>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319F77A2-C999-BC48-AB73-28133356D52B}"/>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Bildobjekt 21">
            <a:extLst>
              <a:ext uri="{FF2B5EF4-FFF2-40B4-BE49-F238E27FC236}">
                <a16:creationId xmlns:a16="http://schemas.microsoft.com/office/drawing/2014/main" id="{5AB0991B-9DC7-C541-B785-D4DF979F3809}"/>
              </a:ext>
            </a:extLst>
          </p:cNvPr>
          <p:cNvPicPr>
            <a:picLocks noChangeAspect="1"/>
          </p:cNvPicPr>
          <p:nvPr userDrawn="1"/>
        </p:nvPicPr>
        <p:blipFill>
          <a:blip r:embed="rId2"/>
          <a:stretch>
            <a:fillRect/>
          </a:stretch>
        </p:blipFill>
        <p:spPr>
          <a:xfrm>
            <a:off x="10276768" y="4875661"/>
            <a:ext cx="1570673" cy="1570673"/>
          </a:xfrm>
          <a:prstGeom prst="rect">
            <a:avLst/>
          </a:prstGeom>
        </p:spPr>
      </p:pic>
    </p:spTree>
    <p:extLst>
      <p:ext uri="{BB962C8B-B14F-4D97-AF65-F5344CB8AC3E}">
        <p14:creationId xmlns:p14="http://schemas.microsoft.com/office/powerpoint/2010/main" val="26826708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Kapitel, 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F8DB0C-E0BD-B845-9B17-62E5202D25FE}"/>
              </a:ext>
            </a:extLst>
          </p:cNvPr>
          <p:cNvSpPr>
            <a:spLocks noGrp="1"/>
          </p:cNvSpPr>
          <p:nvPr>
            <p:ph type="title"/>
          </p:nvPr>
        </p:nvSpPr>
        <p:spPr>
          <a:xfrm>
            <a:off x="6240463" y="944563"/>
            <a:ext cx="5388912" cy="3931097"/>
          </a:xfrm>
        </p:spPr>
        <p:txBody>
          <a:bodyPr anchor="t" anchorCtr="0">
            <a:noAutofit/>
          </a:bodyPr>
          <a:lstStyle>
            <a:lvl1pPr>
              <a:defRPr sz="4800">
                <a:solidFill>
                  <a:schemeClr val="tx2"/>
                </a:solidFill>
              </a:defRPr>
            </a:lvl1pPr>
          </a:lstStyle>
          <a:p>
            <a:r>
              <a:rPr lang="sv-SE"/>
              <a:t>Klicka här för att ändra mall för rubrikformat</a:t>
            </a:r>
            <a:endParaRPr lang="sv-SE" dirty="0"/>
          </a:p>
        </p:txBody>
      </p:sp>
      <p:sp>
        <p:nvSpPr>
          <p:cNvPr id="5" name="Platshållare för sidfot 4">
            <a:extLst>
              <a:ext uri="{FF2B5EF4-FFF2-40B4-BE49-F238E27FC236}">
                <a16:creationId xmlns:a16="http://schemas.microsoft.com/office/drawing/2014/main" id="{F6E49E13-5DFC-8741-B95C-0EF0FB49B5F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8D05749-E166-D14A-B5C6-A1324741258E}"/>
              </a:ext>
            </a:extLst>
          </p:cNvPr>
          <p:cNvSpPr>
            <a:spLocks noGrp="1"/>
          </p:cNvSpPr>
          <p:nvPr>
            <p:ph type="sldNum" sz="quarter" idx="12"/>
          </p:nvPr>
        </p:nvSpPr>
        <p:spPr/>
        <p:txBody>
          <a:bodyPr/>
          <a:lstStyle/>
          <a:p>
            <a:fld id="{6DDB0A55-353B-0141-AD40-F868C66FD585}" type="slidenum">
              <a:rPr lang="sv-SE" smtClean="0"/>
              <a:t>‹#›</a:t>
            </a:fld>
            <a:endParaRPr lang="sv-SE"/>
          </a:p>
        </p:txBody>
      </p:sp>
      <p:pic>
        <p:nvPicPr>
          <p:cNvPr id="11" name="Bildobjekt 10">
            <a:extLst>
              <a:ext uri="{FF2B5EF4-FFF2-40B4-BE49-F238E27FC236}">
                <a16:creationId xmlns:a16="http://schemas.microsoft.com/office/drawing/2014/main" id="{18E23E89-AFAD-404D-AE84-F3D8B89B552C}"/>
              </a:ext>
            </a:extLst>
          </p:cNvPr>
          <p:cNvPicPr>
            <a:picLocks noChangeAspect="1"/>
          </p:cNvPicPr>
          <p:nvPr userDrawn="1"/>
        </p:nvPicPr>
        <p:blipFill>
          <a:blip r:embed="rId3"/>
          <a:stretch>
            <a:fillRect/>
          </a:stretch>
        </p:blipFill>
        <p:spPr>
          <a:xfrm>
            <a:off x="10276768" y="4875661"/>
            <a:ext cx="1570673" cy="1570673"/>
          </a:xfrm>
          <a:prstGeom prst="rect">
            <a:avLst/>
          </a:prstGeom>
        </p:spPr>
      </p:pic>
      <p:cxnSp>
        <p:nvCxnSpPr>
          <p:cNvPr id="83" name="Rak 82">
            <a:extLst>
              <a:ext uri="{FF2B5EF4-FFF2-40B4-BE49-F238E27FC236}">
                <a16:creationId xmlns:a16="http://schemas.microsoft.com/office/drawing/2014/main" id="{914572DA-559E-924C-A7D8-F6D3CCA95FB4}"/>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Rak 83">
            <a:extLst>
              <a:ext uri="{FF2B5EF4-FFF2-40B4-BE49-F238E27FC236}">
                <a16:creationId xmlns:a16="http://schemas.microsoft.com/office/drawing/2014/main" id="{107A4A46-9DEE-7642-8319-450855838C61}"/>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Rak 84">
            <a:extLst>
              <a:ext uri="{FF2B5EF4-FFF2-40B4-BE49-F238E27FC236}">
                <a16:creationId xmlns:a16="http://schemas.microsoft.com/office/drawing/2014/main" id="{7F5148C0-9E14-F14D-BE44-8981124E3849}"/>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xtruta 85">
            <a:extLst>
              <a:ext uri="{FF2B5EF4-FFF2-40B4-BE49-F238E27FC236}">
                <a16:creationId xmlns:a16="http://schemas.microsoft.com/office/drawing/2014/main" id="{F5AB4C7D-3B28-4A44-BE39-D142465A4659}"/>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38095021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Kapitel, Bil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0E7D2F08-F84F-B04E-B2AF-EEF065A09BE1}"/>
              </a:ext>
            </a:extLst>
          </p:cNvPr>
          <p:cNvSpPr/>
          <p:nvPr userDrawn="1"/>
        </p:nvSpPr>
        <p:spPr>
          <a:xfrm rot="10800000">
            <a:off x="0" y="0"/>
            <a:ext cx="12192000" cy="3392487"/>
          </a:xfrm>
          <a:prstGeom prst="rect">
            <a:avLst/>
          </a:prstGeom>
          <a:gradFill>
            <a:gsLst>
              <a:gs pos="0">
                <a:schemeClr val="tx2">
                  <a:alpha val="0"/>
                </a:schemeClr>
              </a:gs>
              <a:gs pos="100000">
                <a:schemeClr val="tx2">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18E23E89-AFAD-404D-AE84-F3D8B89B552C}"/>
              </a:ext>
            </a:extLst>
          </p:cNvPr>
          <p:cNvPicPr>
            <a:picLocks noChangeAspect="1"/>
          </p:cNvPicPr>
          <p:nvPr userDrawn="1"/>
        </p:nvPicPr>
        <p:blipFill>
          <a:blip r:embed="rId3"/>
          <a:stretch>
            <a:fillRect/>
          </a:stretch>
        </p:blipFill>
        <p:spPr>
          <a:xfrm>
            <a:off x="10276768" y="4875661"/>
            <a:ext cx="1570673" cy="1570673"/>
          </a:xfrm>
          <a:prstGeom prst="rect">
            <a:avLst/>
          </a:prstGeom>
        </p:spPr>
      </p:pic>
      <p:sp>
        <p:nvSpPr>
          <p:cNvPr id="2" name="Rubrik 1">
            <a:extLst>
              <a:ext uri="{FF2B5EF4-FFF2-40B4-BE49-F238E27FC236}">
                <a16:creationId xmlns:a16="http://schemas.microsoft.com/office/drawing/2014/main" id="{12F8DB0C-E0BD-B845-9B17-62E5202D25FE}"/>
              </a:ext>
            </a:extLst>
          </p:cNvPr>
          <p:cNvSpPr>
            <a:spLocks noGrp="1"/>
          </p:cNvSpPr>
          <p:nvPr>
            <p:ph type="title"/>
          </p:nvPr>
        </p:nvSpPr>
        <p:spPr>
          <a:xfrm>
            <a:off x="550863" y="944563"/>
            <a:ext cx="5400675" cy="3931097"/>
          </a:xfrm>
        </p:spPr>
        <p:txBody>
          <a:bodyPr anchor="t" anchorCtr="0">
            <a:noAutofit/>
          </a:bodyPr>
          <a:lstStyle>
            <a:lvl1pPr>
              <a:defRPr sz="4800">
                <a:solidFill>
                  <a:schemeClr val="bg1"/>
                </a:solidFill>
              </a:defRPr>
            </a:lvl1pPr>
          </a:lstStyle>
          <a:p>
            <a:r>
              <a:rPr lang="sv-SE"/>
              <a:t>Klicka här för att ändra mall för rubrikformat</a:t>
            </a:r>
            <a:endParaRPr lang="sv-SE" dirty="0"/>
          </a:p>
        </p:txBody>
      </p:sp>
      <p:sp>
        <p:nvSpPr>
          <p:cNvPr id="5" name="Platshållare för sidfot 4">
            <a:extLst>
              <a:ext uri="{FF2B5EF4-FFF2-40B4-BE49-F238E27FC236}">
                <a16:creationId xmlns:a16="http://schemas.microsoft.com/office/drawing/2014/main" id="{F6E49E13-5DFC-8741-B95C-0EF0FB49B5FB}"/>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E8D05749-E166-D14A-B5C6-A1324741258E}"/>
              </a:ext>
            </a:extLst>
          </p:cNvPr>
          <p:cNvSpPr>
            <a:spLocks noGrp="1"/>
          </p:cNvSpPr>
          <p:nvPr>
            <p:ph type="sldNum" sz="quarter" idx="12"/>
          </p:nvPr>
        </p:nvSpPr>
        <p:spPr/>
        <p:txBody>
          <a:bodyPr/>
          <a:lstStyle>
            <a:lvl1pPr>
              <a:defRPr>
                <a:solidFill>
                  <a:schemeClr val="bg1"/>
                </a:solidFill>
              </a:defRPr>
            </a:lvl1pPr>
          </a:lstStyle>
          <a:p>
            <a:fld id="{6DDB0A55-353B-0141-AD40-F868C66FD585}" type="slidenum">
              <a:rPr lang="sv-SE" smtClean="0"/>
              <a:pPr/>
              <a:t>‹#›</a:t>
            </a:fld>
            <a:endParaRPr lang="sv-SE"/>
          </a:p>
        </p:txBody>
      </p:sp>
      <p:sp>
        <p:nvSpPr>
          <p:cNvPr id="20" name="textruta 19">
            <a:extLst>
              <a:ext uri="{FF2B5EF4-FFF2-40B4-BE49-F238E27FC236}">
                <a16:creationId xmlns:a16="http://schemas.microsoft.com/office/drawing/2014/main" id="{FF272CB1-A54F-7042-B762-ECE882B54DA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bg1"/>
                </a:solidFill>
              </a:rPr>
              <a:t>SVENSKA ISHOCKEYFÖRBUNDET</a:t>
            </a:r>
          </a:p>
        </p:txBody>
      </p:sp>
      <p:cxnSp>
        <p:nvCxnSpPr>
          <p:cNvPr id="21" name="Rak 20">
            <a:extLst>
              <a:ext uri="{FF2B5EF4-FFF2-40B4-BE49-F238E27FC236}">
                <a16:creationId xmlns:a16="http://schemas.microsoft.com/office/drawing/2014/main" id="{27A0B345-8663-1D44-991D-414EBAA046ED}"/>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21">
            <a:extLst>
              <a:ext uri="{FF2B5EF4-FFF2-40B4-BE49-F238E27FC236}">
                <a16:creationId xmlns:a16="http://schemas.microsoft.com/office/drawing/2014/main" id="{094B3442-EA23-8045-BDD1-C86FCDD4A3BB}"/>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ak 22">
            <a:extLst>
              <a:ext uri="{FF2B5EF4-FFF2-40B4-BE49-F238E27FC236}">
                <a16:creationId xmlns:a16="http://schemas.microsoft.com/office/drawing/2014/main" id="{A7D5AA37-104C-4D48-A4FB-875B4F68CC1A}"/>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0068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Kapitel, Bild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Platshållare för sidfot 4">
            <a:extLst>
              <a:ext uri="{FF2B5EF4-FFF2-40B4-BE49-F238E27FC236}">
                <a16:creationId xmlns:a16="http://schemas.microsoft.com/office/drawing/2014/main" id="{36D94E72-09B7-004E-889C-F7620C0BC938}"/>
              </a:ext>
            </a:extLst>
          </p:cNvPr>
          <p:cNvSpPr>
            <a:spLocks noGrp="1"/>
          </p:cNvSpPr>
          <p:nvPr>
            <p:ph type="ftr" sz="quarter" idx="11"/>
          </p:nvPr>
        </p:nvSpPr>
        <p:spPr>
          <a:xfrm>
            <a:off x="6240463" y="368300"/>
            <a:ext cx="3492500" cy="312737"/>
          </a:xfrm>
        </p:spPr>
        <p:txBody>
          <a:bodyPr/>
          <a:lstStyle/>
          <a:p>
            <a:endParaRPr lang="sv-SE"/>
          </a:p>
        </p:txBody>
      </p:sp>
      <p:sp>
        <p:nvSpPr>
          <p:cNvPr id="21" name="Platshållare för bildnummer 5">
            <a:extLst>
              <a:ext uri="{FF2B5EF4-FFF2-40B4-BE49-F238E27FC236}">
                <a16:creationId xmlns:a16="http://schemas.microsoft.com/office/drawing/2014/main" id="{E6D44E76-FD3C-6543-B243-D1009AF37E40}"/>
              </a:ext>
            </a:extLst>
          </p:cNvPr>
          <p:cNvSpPr>
            <a:spLocks noGrp="1"/>
          </p:cNvSpPr>
          <p:nvPr>
            <p:ph type="sldNum" sz="quarter" idx="12"/>
          </p:nvPr>
        </p:nvSpPr>
        <p:spPr>
          <a:xfrm>
            <a:off x="10819376" y="368300"/>
            <a:ext cx="809999" cy="312737"/>
          </a:xfrm>
        </p:spPr>
        <p:txBody>
          <a:bodyPr/>
          <a:lstStyle/>
          <a:p>
            <a:fld id="{6DDB0A55-353B-0141-AD40-F868C66FD585}" type="slidenum">
              <a:rPr lang="sv-SE" smtClean="0"/>
              <a:t>‹#›</a:t>
            </a:fld>
            <a:endParaRPr lang="sv-SE"/>
          </a:p>
        </p:txBody>
      </p:sp>
      <p:pic>
        <p:nvPicPr>
          <p:cNvPr id="22" name="Bildobjekt 21">
            <a:extLst>
              <a:ext uri="{FF2B5EF4-FFF2-40B4-BE49-F238E27FC236}">
                <a16:creationId xmlns:a16="http://schemas.microsoft.com/office/drawing/2014/main" id="{3C8509FD-DAE3-8140-BD50-DB8C4D58B4AD}"/>
              </a:ext>
            </a:extLst>
          </p:cNvPr>
          <p:cNvPicPr>
            <a:picLocks noChangeAspect="1"/>
          </p:cNvPicPr>
          <p:nvPr userDrawn="1"/>
        </p:nvPicPr>
        <p:blipFill>
          <a:blip r:embed="rId3"/>
          <a:stretch>
            <a:fillRect/>
          </a:stretch>
        </p:blipFill>
        <p:spPr>
          <a:xfrm>
            <a:off x="10276768" y="4875661"/>
            <a:ext cx="1570673" cy="1570673"/>
          </a:xfrm>
          <a:prstGeom prst="rect">
            <a:avLst/>
          </a:prstGeom>
        </p:spPr>
      </p:pic>
      <p:sp>
        <p:nvSpPr>
          <p:cNvPr id="2" name="Rubrik 1">
            <a:extLst>
              <a:ext uri="{FF2B5EF4-FFF2-40B4-BE49-F238E27FC236}">
                <a16:creationId xmlns:a16="http://schemas.microsoft.com/office/drawing/2014/main" id="{12F8DB0C-E0BD-B845-9B17-62E5202D25FE}"/>
              </a:ext>
            </a:extLst>
          </p:cNvPr>
          <p:cNvSpPr>
            <a:spLocks noGrp="1"/>
          </p:cNvSpPr>
          <p:nvPr>
            <p:ph type="title"/>
          </p:nvPr>
        </p:nvSpPr>
        <p:spPr>
          <a:xfrm>
            <a:off x="550863" y="3716338"/>
            <a:ext cx="9182100" cy="2520950"/>
          </a:xfrm>
        </p:spPr>
        <p:txBody>
          <a:bodyPr anchor="b" anchorCtr="0">
            <a:noAutofit/>
          </a:bodyPr>
          <a:lstStyle>
            <a:lvl1pPr>
              <a:defRPr sz="4800">
                <a:solidFill>
                  <a:schemeClr val="tx2"/>
                </a:solidFill>
              </a:defRPr>
            </a:lvl1pPr>
          </a:lstStyle>
          <a:p>
            <a:r>
              <a:rPr lang="sv-SE"/>
              <a:t>Klicka här för att ändra mall för rubrikformat</a:t>
            </a:r>
            <a:endParaRPr lang="sv-SE" dirty="0"/>
          </a:p>
        </p:txBody>
      </p:sp>
      <p:cxnSp>
        <p:nvCxnSpPr>
          <p:cNvPr id="23" name="Rak 22">
            <a:extLst>
              <a:ext uri="{FF2B5EF4-FFF2-40B4-BE49-F238E27FC236}">
                <a16:creationId xmlns:a16="http://schemas.microsoft.com/office/drawing/2014/main" id="{A5766702-911A-3943-AD66-93A6FEEF2F32}"/>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27">
            <a:extLst>
              <a:ext uri="{FF2B5EF4-FFF2-40B4-BE49-F238E27FC236}">
                <a16:creationId xmlns:a16="http://schemas.microsoft.com/office/drawing/2014/main" id="{305943FC-39D9-374B-AC8E-F674124F0A1D}"/>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28">
            <a:extLst>
              <a:ext uri="{FF2B5EF4-FFF2-40B4-BE49-F238E27FC236}">
                <a16:creationId xmlns:a16="http://schemas.microsoft.com/office/drawing/2014/main" id="{09BBBF10-DFC7-CC43-BF28-556820F9A50F}"/>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ruta 29">
            <a:extLst>
              <a:ext uri="{FF2B5EF4-FFF2-40B4-BE49-F238E27FC236}">
                <a16:creationId xmlns:a16="http://schemas.microsoft.com/office/drawing/2014/main" id="{3E3B75CC-3A50-CA41-8BF0-2C2A5D5E497C}"/>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166587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tat, Gul">
    <p:bg>
      <p:bgPr>
        <a:solidFill>
          <a:schemeClr val="bg2"/>
        </a:solidFill>
        <a:effectLst/>
      </p:bgPr>
    </p:bg>
    <p:spTree>
      <p:nvGrpSpPr>
        <p:cNvPr id="1" name=""/>
        <p:cNvGrpSpPr/>
        <p:nvPr/>
      </p:nvGrpSpPr>
      <p:grpSpPr>
        <a:xfrm>
          <a:off x="0" y="0"/>
          <a:ext cx="0" cy="0"/>
          <a:chOff x="0" y="0"/>
          <a:chExt cx="0" cy="0"/>
        </a:xfrm>
      </p:grpSpPr>
      <p:sp>
        <p:nvSpPr>
          <p:cNvPr id="17" name="Rubrik 1">
            <a:extLst>
              <a:ext uri="{FF2B5EF4-FFF2-40B4-BE49-F238E27FC236}">
                <a16:creationId xmlns:a16="http://schemas.microsoft.com/office/drawing/2014/main" id="{D667BA81-2107-9B43-B679-A9F2B3423EF7}"/>
              </a:ext>
            </a:extLst>
          </p:cNvPr>
          <p:cNvSpPr>
            <a:spLocks noGrp="1"/>
          </p:cNvSpPr>
          <p:nvPr>
            <p:ph type="title"/>
          </p:nvPr>
        </p:nvSpPr>
        <p:spPr>
          <a:xfrm>
            <a:off x="550863" y="944563"/>
            <a:ext cx="11078512" cy="5292725"/>
          </a:xfrm>
        </p:spPr>
        <p:txBody>
          <a:bodyPr anchor="t" anchorCtr="0">
            <a:noAutofit/>
          </a:bodyPr>
          <a:lstStyle>
            <a:lvl1pPr>
              <a:lnSpc>
                <a:spcPct val="100000"/>
              </a:lnSpc>
              <a:defRPr sz="3200">
                <a:solidFill>
                  <a:schemeClr val="tx2"/>
                </a:solidFill>
                <a:latin typeface="+mn-lt"/>
              </a:defRPr>
            </a:lvl1pPr>
          </a:lstStyle>
          <a:p>
            <a:r>
              <a:rPr lang="sv-SE"/>
              <a:t>Klicka här för att ändra mall för rubrikformat</a:t>
            </a:r>
            <a:endParaRPr lang="sv-SE" dirty="0"/>
          </a:p>
        </p:txBody>
      </p:sp>
      <p:sp>
        <p:nvSpPr>
          <p:cNvPr id="9" name="Platshållare för sidfot 6">
            <a:extLst>
              <a:ext uri="{FF2B5EF4-FFF2-40B4-BE49-F238E27FC236}">
                <a16:creationId xmlns:a16="http://schemas.microsoft.com/office/drawing/2014/main" id="{86827F12-AF98-9B4F-90A0-47490D03B4B3}"/>
              </a:ext>
            </a:extLst>
          </p:cNvPr>
          <p:cNvSpPr>
            <a:spLocks noGrp="1"/>
          </p:cNvSpPr>
          <p:nvPr>
            <p:ph type="ftr" sz="quarter" idx="10"/>
          </p:nvPr>
        </p:nvSpPr>
        <p:spPr>
          <a:xfrm>
            <a:off x="6240463" y="368300"/>
            <a:ext cx="3492500" cy="312737"/>
          </a:xfrm>
        </p:spPr>
        <p:txBody>
          <a:bodyPr/>
          <a:lstStyle/>
          <a:p>
            <a:endParaRPr lang="sv-SE" dirty="0"/>
          </a:p>
        </p:txBody>
      </p:sp>
      <p:sp>
        <p:nvSpPr>
          <p:cNvPr id="10" name="Platshållare för bildnummer 7">
            <a:extLst>
              <a:ext uri="{FF2B5EF4-FFF2-40B4-BE49-F238E27FC236}">
                <a16:creationId xmlns:a16="http://schemas.microsoft.com/office/drawing/2014/main" id="{1EAF2982-5132-C346-850A-352495425590}"/>
              </a:ext>
            </a:extLst>
          </p:cNvPr>
          <p:cNvSpPr>
            <a:spLocks noGrp="1"/>
          </p:cNvSpPr>
          <p:nvPr>
            <p:ph type="sldNum" sz="quarter" idx="11"/>
          </p:nvPr>
        </p:nvSpPr>
        <p:spPr>
          <a:xfrm>
            <a:off x="10819376" y="368300"/>
            <a:ext cx="809999" cy="312737"/>
          </a:xfrm>
        </p:spPr>
        <p:txBody>
          <a:bodyPr/>
          <a:lstStyle/>
          <a:p>
            <a:fld id="{6DDB0A55-353B-0141-AD40-F868C66FD585}" type="slidenum">
              <a:rPr lang="sv-SE" smtClean="0"/>
              <a:pPr/>
              <a:t>‹#›</a:t>
            </a:fld>
            <a:endParaRPr lang="sv-SE" dirty="0"/>
          </a:p>
        </p:txBody>
      </p:sp>
      <p:cxnSp>
        <p:nvCxnSpPr>
          <p:cNvPr id="12" name="Rak 11">
            <a:extLst>
              <a:ext uri="{FF2B5EF4-FFF2-40B4-BE49-F238E27FC236}">
                <a16:creationId xmlns:a16="http://schemas.microsoft.com/office/drawing/2014/main" id="{3D1B63AC-244D-7345-996B-36B155D16D04}"/>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2">
            <a:extLst>
              <a:ext uri="{FF2B5EF4-FFF2-40B4-BE49-F238E27FC236}">
                <a16:creationId xmlns:a16="http://schemas.microsoft.com/office/drawing/2014/main" id="{84280C2E-6E7B-4244-B0ED-CB335311C908}"/>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CD2F5D4-4970-CC4C-BC88-38CC0E81DF2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ruta 13">
            <a:extLst>
              <a:ext uri="{FF2B5EF4-FFF2-40B4-BE49-F238E27FC236}">
                <a16:creationId xmlns:a16="http://schemas.microsoft.com/office/drawing/2014/main" id="{52CE3999-1954-B943-9C45-BF0D47E7F39B}"/>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3354691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Kapitel, Bild 3,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B534E7D-D771-984D-B6A5-690FC56C6637}"/>
              </a:ext>
            </a:extLst>
          </p:cNvPr>
          <p:cNvSpPr/>
          <p:nvPr userDrawn="1"/>
        </p:nvSpPr>
        <p:spPr>
          <a:xfrm>
            <a:off x="0" y="3465513"/>
            <a:ext cx="12192000" cy="3392487"/>
          </a:xfrm>
          <a:prstGeom prst="rect">
            <a:avLst/>
          </a:prstGeom>
          <a:gradFill>
            <a:gsLst>
              <a:gs pos="0">
                <a:schemeClr val="tx2">
                  <a:alpha val="0"/>
                </a:schemeClr>
              </a:gs>
              <a:gs pos="100000">
                <a:schemeClr val="tx2">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8" name="Bildobjekt 17">
            <a:extLst>
              <a:ext uri="{FF2B5EF4-FFF2-40B4-BE49-F238E27FC236}">
                <a16:creationId xmlns:a16="http://schemas.microsoft.com/office/drawing/2014/main" id="{6114A69B-ED68-E145-9906-E142F565105C}"/>
              </a:ext>
            </a:extLst>
          </p:cNvPr>
          <p:cNvPicPr>
            <a:picLocks noChangeAspect="1"/>
          </p:cNvPicPr>
          <p:nvPr userDrawn="1"/>
        </p:nvPicPr>
        <p:blipFill>
          <a:blip r:embed="rId3"/>
          <a:stretch>
            <a:fillRect/>
          </a:stretch>
        </p:blipFill>
        <p:spPr>
          <a:xfrm>
            <a:off x="10276768" y="4875661"/>
            <a:ext cx="1570673" cy="1570673"/>
          </a:xfrm>
          <a:prstGeom prst="rect">
            <a:avLst/>
          </a:prstGeom>
        </p:spPr>
      </p:pic>
      <p:sp>
        <p:nvSpPr>
          <p:cNvPr id="21" name="Platshållare för sidfot 4">
            <a:extLst>
              <a:ext uri="{FF2B5EF4-FFF2-40B4-BE49-F238E27FC236}">
                <a16:creationId xmlns:a16="http://schemas.microsoft.com/office/drawing/2014/main" id="{685B7843-CFC4-B746-A9E1-4D77C516BAD9}"/>
              </a:ext>
            </a:extLst>
          </p:cNvPr>
          <p:cNvSpPr>
            <a:spLocks noGrp="1"/>
          </p:cNvSpPr>
          <p:nvPr>
            <p:ph type="ftr" sz="quarter" idx="11"/>
          </p:nvPr>
        </p:nvSpPr>
        <p:spPr>
          <a:xfrm>
            <a:off x="6240463" y="368300"/>
            <a:ext cx="3492500" cy="312737"/>
          </a:xfrm>
        </p:spPr>
        <p:txBody>
          <a:bodyPr/>
          <a:lstStyle>
            <a:lvl1pPr>
              <a:defRPr>
                <a:solidFill>
                  <a:schemeClr val="bg1"/>
                </a:solidFill>
              </a:defRPr>
            </a:lvl1pPr>
          </a:lstStyle>
          <a:p>
            <a:endParaRPr lang="sv-SE"/>
          </a:p>
        </p:txBody>
      </p:sp>
      <p:sp>
        <p:nvSpPr>
          <p:cNvPr id="22" name="Platshållare för bildnummer 5">
            <a:extLst>
              <a:ext uri="{FF2B5EF4-FFF2-40B4-BE49-F238E27FC236}">
                <a16:creationId xmlns:a16="http://schemas.microsoft.com/office/drawing/2014/main" id="{B8C0D3E6-1D07-4B44-BACB-C699312CDB4A}"/>
              </a:ext>
            </a:extLst>
          </p:cNvPr>
          <p:cNvSpPr>
            <a:spLocks noGrp="1"/>
          </p:cNvSpPr>
          <p:nvPr>
            <p:ph type="sldNum" sz="quarter" idx="12"/>
          </p:nvPr>
        </p:nvSpPr>
        <p:spPr>
          <a:xfrm>
            <a:off x="10819376" y="368300"/>
            <a:ext cx="809999" cy="312737"/>
          </a:xfrm>
        </p:spPr>
        <p:txBody>
          <a:bodyPr/>
          <a:lstStyle>
            <a:lvl1pPr>
              <a:defRPr>
                <a:solidFill>
                  <a:schemeClr val="bg1"/>
                </a:solidFill>
              </a:defRPr>
            </a:lvl1pPr>
          </a:lstStyle>
          <a:p>
            <a:fld id="{6DDB0A55-353B-0141-AD40-F868C66FD585}" type="slidenum">
              <a:rPr lang="sv-SE" smtClean="0"/>
              <a:pPr/>
              <a:t>‹#›</a:t>
            </a:fld>
            <a:endParaRPr lang="sv-SE"/>
          </a:p>
        </p:txBody>
      </p:sp>
      <p:sp>
        <p:nvSpPr>
          <p:cNvPr id="2" name="Rubrik 1">
            <a:extLst>
              <a:ext uri="{FF2B5EF4-FFF2-40B4-BE49-F238E27FC236}">
                <a16:creationId xmlns:a16="http://schemas.microsoft.com/office/drawing/2014/main" id="{12F8DB0C-E0BD-B845-9B17-62E5202D25FE}"/>
              </a:ext>
            </a:extLst>
          </p:cNvPr>
          <p:cNvSpPr>
            <a:spLocks noGrp="1"/>
          </p:cNvSpPr>
          <p:nvPr>
            <p:ph type="title"/>
          </p:nvPr>
        </p:nvSpPr>
        <p:spPr>
          <a:xfrm>
            <a:off x="550863" y="3716338"/>
            <a:ext cx="9182100" cy="2520950"/>
          </a:xfrm>
        </p:spPr>
        <p:txBody>
          <a:bodyPr anchor="b" anchorCtr="0">
            <a:noAutofit/>
          </a:bodyPr>
          <a:lstStyle>
            <a:lvl1pPr>
              <a:defRPr sz="4800">
                <a:solidFill>
                  <a:schemeClr val="bg1"/>
                </a:solidFill>
              </a:defRPr>
            </a:lvl1pPr>
          </a:lstStyle>
          <a:p>
            <a:r>
              <a:rPr lang="sv-SE"/>
              <a:t>Klicka här för att ändra mall för rubrikformat</a:t>
            </a:r>
            <a:endParaRPr lang="sv-SE" dirty="0"/>
          </a:p>
        </p:txBody>
      </p:sp>
      <p:sp>
        <p:nvSpPr>
          <p:cNvPr id="31" name="textruta 30">
            <a:extLst>
              <a:ext uri="{FF2B5EF4-FFF2-40B4-BE49-F238E27FC236}">
                <a16:creationId xmlns:a16="http://schemas.microsoft.com/office/drawing/2014/main" id="{46E1C03F-675D-E544-AE65-B4E08F76BA62}"/>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bg1"/>
                </a:solidFill>
              </a:rPr>
              <a:t>SVENSKA ISHOCKEYFÖRBUNDET</a:t>
            </a:r>
          </a:p>
        </p:txBody>
      </p:sp>
      <p:cxnSp>
        <p:nvCxnSpPr>
          <p:cNvPr id="32" name="Rak 31">
            <a:extLst>
              <a:ext uri="{FF2B5EF4-FFF2-40B4-BE49-F238E27FC236}">
                <a16:creationId xmlns:a16="http://schemas.microsoft.com/office/drawing/2014/main" id="{052CEF91-B7FD-1F42-899D-7F38796BCD60}"/>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ak 32">
            <a:extLst>
              <a:ext uri="{FF2B5EF4-FFF2-40B4-BE49-F238E27FC236}">
                <a16:creationId xmlns:a16="http://schemas.microsoft.com/office/drawing/2014/main" id="{628F1DDD-565D-1049-A9BB-17A91E6C2E4D}"/>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Rak 33">
            <a:extLst>
              <a:ext uri="{FF2B5EF4-FFF2-40B4-BE49-F238E27FC236}">
                <a16:creationId xmlns:a16="http://schemas.microsoft.com/office/drawing/2014/main" id="{F57CDB9E-16D6-D943-89CB-6DE921C6ADEF}"/>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57912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Kapitel, Grafiskt element">
    <p:bg>
      <p:bgPr>
        <a:solidFill>
          <a:schemeClr val="tx2"/>
        </a:solidFill>
        <a:effectLst/>
      </p:bgPr>
    </p:bg>
    <p:spTree>
      <p:nvGrpSpPr>
        <p:cNvPr id="1" name=""/>
        <p:cNvGrpSpPr/>
        <p:nvPr/>
      </p:nvGrpSpPr>
      <p:grpSpPr>
        <a:xfrm>
          <a:off x="0" y="0"/>
          <a:ext cx="0" cy="0"/>
          <a:chOff x="0" y="0"/>
          <a:chExt cx="0" cy="0"/>
        </a:xfrm>
      </p:grpSpPr>
      <p:sp>
        <p:nvSpPr>
          <p:cNvPr id="23" name="Frihandsfigur 22">
            <a:extLst>
              <a:ext uri="{FF2B5EF4-FFF2-40B4-BE49-F238E27FC236}">
                <a16:creationId xmlns:a16="http://schemas.microsoft.com/office/drawing/2014/main" id="{0DA09DD9-1186-FF49-8672-AB22068FE435}"/>
              </a:ext>
            </a:extLst>
          </p:cNvPr>
          <p:cNvSpPr/>
          <p:nvPr userDrawn="1"/>
        </p:nvSpPr>
        <p:spPr>
          <a:xfrm rot="10800000">
            <a:off x="4218254" y="0"/>
            <a:ext cx="7973745" cy="6858000"/>
          </a:xfrm>
          <a:custGeom>
            <a:avLst/>
            <a:gdLst>
              <a:gd name="connsiteX0" fmla="*/ 7973745 w 7973745"/>
              <a:gd name="connsiteY0" fmla="*/ 6870274 h 6870274"/>
              <a:gd name="connsiteX1" fmla="*/ 0 w 7973745"/>
              <a:gd name="connsiteY1" fmla="*/ 6870274 h 6870274"/>
              <a:gd name="connsiteX2" fmla="*/ 0 w 7973745"/>
              <a:gd name="connsiteY2" fmla="*/ 0 h 6870274"/>
              <a:gd name="connsiteX3" fmla="*/ 5021382 w 7973745"/>
              <a:gd name="connsiteY3" fmla="*/ 0 h 6870274"/>
            </a:gdLst>
            <a:ahLst/>
            <a:cxnLst>
              <a:cxn ang="0">
                <a:pos x="connsiteX0" y="connsiteY0"/>
              </a:cxn>
              <a:cxn ang="0">
                <a:pos x="connsiteX1" y="connsiteY1"/>
              </a:cxn>
              <a:cxn ang="0">
                <a:pos x="connsiteX2" y="connsiteY2"/>
              </a:cxn>
              <a:cxn ang="0">
                <a:pos x="connsiteX3" y="connsiteY3"/>
              </a:cxn>
            </a:cxnLst>
            <a:rect l="l" t="t" r="r" b="b"/>
            <a:pathLst>
              <a:path w="7973745" h="6870274">
                <a:moveTo>
                  <a:pt x="7973745" y="6870274"/>
                </a:moveTo>
                <a:lnTo>
                  <a:pt x="0" y="6870274"/>
                </a:lnTo>
                <a:lnTo>
                  <a:pt x="0" y="0"/>
                </a:lnTo>
                <a:lnTo>
                  <a:pt x="502138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5" name="Platshållare för sidfot 4">
            <a:extLst>
              <a:ext uri="{FF2B5EF4-FFF2-40B4-BE49-F238E27FC236}">
                <a16:creationId xmlns:a16="http://schemas.microsoft.com/office/drawing/2014/main" id="{F6E49E13-5DFC-8741-B95C-0EF0FB49B5FB}"/>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E8D05749-E166-D14A-B5C6-A1324741258E}"/>
              </a:ext>
            </a:extLst>
          </p:cNvPr>
          <p:cNvSpPr>
            <a:spLocks noGrp="1"/>
          </p:cNvSpPr>
          <p:nvPr>
            <p:ph type="sldNum" sz="quarter" idx="12"/>
          </p:nvPr>
        </p:nvSpPr>
        <p:spPr/>
        <p:txBody>
          <a:bodyPr/>
          <a:lstStyle>
            <a:lvl1pPr>
              <a:defRPr>
                <a:solidFill>
                  <a:schemeClr val="bg1"/>
                </a:solidFill>
              </a:defRPr>
            </a:lvl1pPr>
          </a:lstStyle>
          <a:p>
            <a:fld id="{6DDB0A55-353B-0141-AD40-F868C66FD585}" type="slidenum">
              <a:rPr lang="sv-SE" smtClean="0"/>
              <a:pPr/>
              <a:t>‹#›</a:t>
            </a:fld>
            <a:endParaRPr lang="sv-SE"/>
          </a:p>
        </p:txBody>
      </p:sp>
      <p:pic>
        <p:nvPicPr>
          <p:cNvPr id="11" name="Bildobjekt 10">
            <a:extLst>
              <a:ext uri="{FF2B5EF4-FFF2-40B4-BE49-F238E27FC236}">
                <a16:creationId xmlns:a16="http://schemas.microsoft.com/office/drawing/2014/main" id="{18E23E89-AFAD-404D-AE84-F3D8B89B552C}"/>
              </a:ext>
            </a:extLst>
          </p:cNvPr>
          <p:cNvPicPr>
            <a:picLocks noChangeAspect="1"/>
          </p:cNvPicPr>
          <p:nvPr userDrawn="1"/>
        </p:nvPicPr>
        <p:blipFill>
          <a:blip r:embed="rId2"/>
          <a:stretch>
            <a:fillRect/>
          </a:stretch>
        </p:blipFill>
        <p:spPr>
          <a:xfrm>
            <a:off x="10276768" y="4875661"/>
            <a:ext cx="1570673" cy="1570673"/>
          </a:xfrm>
          <a:prstGeom prst="rect">
            <a:avLst/>
          </a:prstGeom>
        </p:spPr>
      </p:pic>
      <p:cxnSp>
        <p:nvCxnSpPr>
          <p:cNvPr id="14" name="Rak 13">
            <a:extLst>
              <a:ext uri="{FF2B5EF4-FFF2-40B4-BE49-F238E27FC236}">
                <a16:creationId xmlns:a16="http://schemas.microsoft.com/office/drawing/2014/main" id="{3E849424-89C9-6147-BB9A-69CEF13ECA76}"/>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A9B70CEF-CB9A-B544-967C-723DD3D2B422}"/>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575D951B-5CC2-D44E-BC60-5B16F5CAA85F}"/>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ubrik 1">
            <a:extLst>
              <a:ext uri="{FF2B5EF4-FFF2-40B4-BE49-F238E27FC236}">
                <a16:creationId xmlns:a16="http://schemas.microsoft.com/office/drawing/2014/main" id="{D667BA81-2107-9B43-B679-A9F2B3423EF7}"/>
              </a:ext>
            </a:extLst>
          </p:cNvPr>
          <p:cNvSpPr>
            <a:spLocks noGrp="1"/>
          </p:cNvSpPr>
          <p:nvPr>
            <p:ph type="title"/>
          </p:nvPr>
        </p:nvSpPr>
        <p:spPr>
          <a:xfrm>
            <a:off x="550863" y="944563"/>
            <a:ext cx="7308850" cy="3931097"/>
          </a:xfrm>
        </p:spPr>
        <p:txBody>
          <a:bodyPr anchor="t" anchorCtr="0">
            <a:noAutofit/>
          </a:bodyPr>
          <a:lstStyle>
            <a:lvl1pPr>
              <a:defRPr sz="4800">
                <a:solidFill>
                  <a:schemeClr val="bg1"/>
                </a:solidFill>
              </a:defRPr>
            </a:lvl1pPr>
          </a:lstStyle>
          <a:p>
            <a:r>
              <a:rPr lang="sv-SE"/>
              <a:t>Klicka här för att ändra mall för rubrikformat</a:t>
            </a:r>
            <a:endParaRPr lang="sv-SE" dirty="0"/>
          </a:p>
        </p:txBody>
      </p:sp>
      <p:sp>
        <p:nvSpPr>
          <p:cNvPr id="12" name="textruta 11">
            <a:extLst>
              <a:ext uri="{FF2B5EF4-FFF2-40B4-BE49-F238E27FC236}">
                <a16:creationId xmlns:a16="http://schemas.microsoft.com/office/drawing/2014/main" id="{7616BD48-B8E6-8D41-8875-6A642564B707}"/>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bg1"/>
                </a:solidFill>
              </a:rPr>
              <a:t>SVENSKA ISHOCKEYFÖRBUNDET</a:t>
            </a:r>
          </a:p>
        </p:txBody>
      </p:sp>
    </p:spTree>
    <p:extLst>
      <p:ext uri="{BB962C8B-B14F-4D97-AF65-F5344CB8AC3E}">
        <p14:creationId xmlns:p14="http://schemas.microsoft.com/office/powerpoint/2010/main" val="8726198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itat, Gul">
    <p:bg>
      <p:bgPr>
        <a:solidFill>
          <a:schemeClr val="bg2"/>
        </a:solidFill>
        <a:effectLst/>
      </p:bgPr>
    </p:bg>
    <p:spTree>
      <p:nvGrpSpPr>
        <p:cNvPr id="1" name=""/>
        <p:cNvGrpSpPr/>
        <p:nvPr/>
      </p:nvGrpSpPr>
      <p:grpSpPr>
        <a:xfrm>
          <a:off x="0" y="0"/>
          <a:ext cx="0" cy="0"/>
          <a:chOff x="0" y="0"/>
          <a:chExt cx="0" cy="0"/>
        </a:xfrm>
      </p:grpSpPr>
      <p:sp>
        <p:nvSpPr>
          <p:cNvPr id="17" name="Rubrik 1">
            <a:extLst>
              <a:ext uri="{FF2B5EF4-FFF2-40B4-BE49-F238E27FC236}">
                <a16:creationId xmlns:a16="http://schemas.microsoft.com/office/drawing/2014/main" id="{D667BA81-2107-9B43-B679-A9F2B3423EF7}"/>
              </a:ext>
            </a:extLst>
          </p:cNvPr>
          <p:cNvSpPr>
            <a:spLocks noGrp="1"/>
          </p:cNvSpPr>
          <p:nvPr>
            <p:ph type="title"/>
          </p:nvPr>
        </p:nvSpPr>
        <p:spPr>
          <a:xfrm>
            <a:off x="550863" y="944563"/>
            <a:ext cx="11078512" cy="5292725"/>
          </a:xfrm>
        </p:spPr>
        <p:txBody>
          <a:bodyPr anchor="t" anchorCtr="0">
            <a:noAutofit/>
          </a:bodyPr>
          <a:lstStyle>
            <a:lvl1pPr>
              <a:lnSpc>
                <a:spcPct val="100000"/>
              </a:lnSpc>
              <a:defRPr sz="3200">
                <a:solidFill>
                  <a:schemeClr val="tx2"/>
                </a:solidFill>
                <a:latin typeface="+mn-lt"/>
              </a:defRPr>
            </a:lvl1pPr>
          </a:lstStyle>
          <a:p>
            <a:r>
              <a:rPr lang="sv-SE"/>
              <a:t>Klicka här för att ändra mall för rubrikformat</a:t>
            </a:r>
            <a:endParaRPr lang="sv-SE" dirty="0"/>
          </a:p>
        </p:txBody>
      </p:sp>
      <p:sp>
        <p:nvSpPr>
          <p:cNvPr id="9" name="Platshållare för sidfot 6">
            <a:extLst>
              <a:ext uri="{FF2B5EF4-FFF2-40B4-BE49-F238E27FC236}">
                <a16:creationId xmlns:a16="http://schemas.microsoft.com/office/drawing/2014/main" id="{86827F12-AF98-9B4F-90A0-47490D03B4B3}"/>
              </a:ext>
            </a:extLst>
          </p:cNvPr>
          <p:cNvSpPr>
            <a:spLocks noGrp="1"/>
          </p:cNvSpPr>
          <p:nvPr>
            <p:ph type="ftr" sz="quarter" idx="10"/>
          </p:nvPr>
        </p:nvSpPr>
        <p:spPr>
          <a:xfrm>
            <a:off x="6240463" y="368300"/>
            <a:ext cx="3492500" cy="312737"/>
          </a:xfrm>
        </p:spPr>
        <p:txBody>
          <a:bodyPr/>
          <a:lstStyle/>
          <a:p>
            <a:endParaRPr lang="sv-SE" dirty="0"/>
          </a:p>
        </p:txBody>
      </p:sp>
      <p:sp>
        <p:nvSpPr>
          <p:cNvPr id="10" name="Platshållare för bildnummer 7">
            <a:extLst>
              <a:ext uri="{FF2B5EF4-FFF2-40B4-BE49-F238E27FC236}">
                <a16:creationId xmlns:a16="http://schemas.microsoft.com/office/drawing/2014/main" id="{1EAF2982-5132-C346-850A-352495425590}"/>
              </a:ext>
            </a:extLst>
          </p:cNvPr>
          <p:cNvSpPr>
            <a:spLocks noGrp="1"/>
          </p:cNvSpPr>
          <p:nvPr>
            <p:ph type="sldNum" sz="quarter" idx="11"/>
          </p:nvPr>
        </p:nvSpPr>
        <p:spPr>
          <a:xfrm>
            <a:off x="10819376" y="368300"/>
            <a:ext cx="809999" cy="312737"/>
          </a:xfrm>
        </p:spPr>
        <p:txBody>
          <a:bodyPr/>
          <a:lstStyle/>
          <a:p>
            <a:fld id="{6DDB0A55-353B-0141-AD40-F868C66FD585}" type="slidenum">
              <a:rPr lang="sv-SE" smtClean="0"/>
              <a:pPr/>
              <a:t>‹#›</a:t>
            </a:fld>
            <a:endParaRPr lang="sv-SE" dirty="0"/>
          </a:p>
        </p:txBody>
      </p:sp>
      <p:cxnSp>
        <p:nvCxnSpPr>
          <p:cNvPr id="12" name="Rak 11">
            <a:extLst>
              <a:ext uri="{FF2B5EF4-FFF2-40B4-BE49-F238E27FC236}">
                <a16:creationId xmlns:a16="http://schemas.microsoft.com/office/drawing/2014/main" id="{3D1B63AC-244D-7345-996B-36B155D16D04}"/>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2">
            <a:extLst>
              <a:ext uri="{FF2B5EF4-FFF2-40B4-BE49-F238E27FC236}">
                <a16:creationId xmlns:a16="http://schemas.microsoft.com/office/drawing/2014/main" id="{84280C2E-6E7B-4244-B0ED-CB335311C908}"/>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CD2F5D4-4970-CC4C-BC88-38CC0E81DF2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ruta 13">
            <a:extLst>
              <a:ext uri="{FF2B5EF4-FFF2-40B4-BE49-F238E27FC236}">
                <a16:creationId xmlns:a16="http://schemas.microsoft.com/office/drawing/2014/main" id="{52CE3999-1954-B943-9C45-BF0D47E7F39B}"/>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2566181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itat, Blå">
    <p:bg>
      <p:bgPr>
        <a:solidFill>
          <a:schemeClr val="tx2"/>
        </a:solidFill>
        <a:effectLst/>
      </p:bgPr>
    </p:bg>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F6E49E13-5DFC-8741-B95C-0EF0FB49B5FB}"/>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E8D05749-E166-D14A-B5C6-A1324741258E}"/>
              </a:ext>
            </a:extLst>
          </p:cNvPr>
          <p:cNvSpPr>
            <a:spLocks noGrp="1"/>
          </p:cNvSpPr>
          <p:nvPr>
            <p:ph type="sldNum" sz="quarter" idx="12"/>
          </p:nvPr>
        </p:nvSpPr>
        <p:spPr/>
        <p:txBody>
          <a:bodyPr/>
          <a:lstStyle>
            <a:lvl1pPr>
              <a:defRPr>
                <a:solidFill>
                  <a:schemeClr val="bg1"/>
                </a:solidFill>
              </a:defRPr>
            </a:lvl1pPr>
          </a:lstStyle>
          <a:p>
            <a:fld id="{6DDB0A55-353B-0141-AD40-F868C66FD585}" type="slidenum">
              <a:rPr lang="sv-SE" smtClean="0"/>
              <a:pPr/>
              <a:t>‹#›</a:t>
            </a:fld>
            <a:endParaRPr lang="sv-SE"/>
          </a:p>
        </p:txBody>
      </p:sp>
      <p:cxnSp>
        <p:nvCxnSpPr>
          <p:cNvPr id="14" name="Rak 13">
            <a:extLst>
              <a:ext uri="{FF2B5EF4-FFF2-40B4-BE49-F238E27FC236}">
                <a16:creationId xmlns:a16="http://schemas.microsoft.com/office/drawing/2014/main" id="{3E849424-89C9-6147-BB9A-69CEF13ECA76}"/>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A9B70CEF-CB9A-B544-967C-723DD3D2B422}"/>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575D951B-5CC2-D44E-BC60-5B16F5CAA85F}"/>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ubrik 1">
            <a:extLst>
              <a:ext uri="{FF2B5EF4-FFF2-40B4-BE49-F238E27FC236}">
                <a16:creationId xmlns:a16="http://schemas.microsoft.com/office/drawing/2014/main" id="{D667BA81-2107-9B43-B679-A9F2B3423EF7}"/>
              </a:ext>
            </a:extLst>
          </p:cNvPr>
          <p:cNvSpPr>
            <a:spLocks noGrp="1"/>
          </p:cNvSpPr>
          <p:nvPr>
            <p:ph type="title"/>
          </p:nvPr>
        </p:nvSpPr>
        <p:spPr>
          <a:xfrm>
            <a:off x="550863" y="944563"/>
            <a:ext cx="11078512" cy="5292725"/>
          </a:xfrm>
        </p:spPr>
        <p:txBody>
          <a:bodyPr anchor="t" anchorCtr="0">
            <a:noAutofit/>
          </a:bodyPr>
          <a:lstStyle>
            <a:lvl1pPr>
              <a:lnSpc>
                <a:spcPct val="100000"/>
              </a:lnSpc>
              <a:defRPr sz="3200">
                <a:solidFill>
                  <a:schemeClr val="accent1"/>
                </a:solidFill>
                <a:latin typeface="+mn-lt"/>
              </a:defRPr>
            </a:lvl1pPr>
          </a:lstStyle>
          <a:p>
            <a:r>
              <a:rPr lang="sv-SE"/>
              <a:t>Klicka här för att ändra mall för rubrikformat</a:t>
            </a:r>
            <a:endParaRPr lang="sv-SE" dirty="0"/>
          </a:p>
        </p:txBody>
      </p:sp>
      <p:sp>
        <p:nvSpPr>
          <p:cNvPr id="9" name="textruta 8">
            <a:extLst>
              <a:ext uri="{FF2B5EF4-FFF2-40B4-BE49-F238E27FC236}">
                <a16:creationId xmlns:a16="http://schemas.microsoft.com/office/drawing/2014/main" id="{F3C1EF44-CD5A-3044-9905-5B88687D9A39}"/>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bg1"/>
                </a:solidFill>
              </a:rPr>
              <a:t>SVENSKA ISHOCKEYFÖRBUNDET</a:t>
            </a:r>
          </a:p>
        </p:txBody>
      </p:sp>
    </p:spTree>
    <p:extLst>
      <p:ext uri="{BB962C8B-B14F-4D97-AF65-F5344CB8AC3E}">
        <p14:creationId xmlns:p14="http://schemas.microsoft.com/office/powerpoint/2010/main" val="3087470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itat, Gul">
    <p:bg>
      <p:bgPr>
        <a:solidFill>
          <a:schemeClr val="bg1"/>
        </a:solidFill>
        <a:effectLst/>
      </p:bgPr>
    </p:bg>
    <p:spTree>
      <p:nvGrpSpPr>
        <p:cNvPr id="1" name=""/>
        <p:cNvGrpSpPr/>
        <p:nvPr/>
      </p:nvGrpSpPr>
      <p:grpSpPr>
        <a:xfrm>
          <a:off x="0" y="0"/>
          <a:ext cx="0" cy="0"/>
          <a:chOff x="0" y="0"/>
          <a:chExt cx="0" cy="0"/>
        </a:xfrm>
      </p:grpSpPr>
      <p:sp>
        <p:nvSpPr>
          <p:cNvPr id="17" name="Rubrik 1">
            <a:extLst>
              <a:ext uri="{FF2B5EF4-FFF2-40B4-BE49-F238E27FC236}">
                <a16:creationId xmlns:a16="http://schemas.microsoft.com/office/drawing/2014/main" id="{D667BA81-2107-9B43-B679-A9F2B3423EF7}"/>
              </a:ext>
            </a:extLst>
          </p:cNvPr>
          <p:cNvSpPr>
            <a:spLocks noGrp="1"/>
          </p:cNvSpPr>
          <p:nvPr>
            <p:ph type="title"/>
          </p:nvPr>
        </p:nvSpPr>
        <p:spPr>
          <a:xfrm>
            <a:off x="550863" y="944563"/>
            <a:ext cx="11078512" cy="5292725"/>
          </a:xfrm>
        </p:spPr>
        <p:txBody>
          <a:bodyPr anchor="t" anchorCtr="0">
            <a:noAutofit/>
          </a:bodyPr>
          <a:lstStyle>
            <a:lvl1pPr>
              <a:lnSpc>
                <a:spcPct val="100000"/>
              </a:lnSpc>
              <a:defRPr sz="3200">
                <a:solidFill>
                  <a:schemeClr val="accent1"/>
                </a:solidFill>
                <a:latin typeface="+mn-lt"/>
              </a:defRPr>
            </a:lvl1pPr>
          </a:lstStyle>
          <a:p>
            <a:r>
              <a:rPr lang="sv-SE"/>
              <a:t>Klicka här för att ändra mall för rubrikformat</a:t>
            </a:r>
            <a:endParaRPr lang="sv-SE" dirty="0"/>
          </a:p>
        </p:txBody>
      </p:sp>
      <p:sp>
        <p:nvSpPr>
          <p:cNvPr id="9" name="Platshållare för sidfot 6">
            <a:extLst>
              <a:ext uri="{FF2B5EF4-FFF2-40B4-BE49-F238E27FC236}">
                <a16:creationId xmlns:a16="http://schemas.microsoft.com/office/drawing/2014/main" id="{86827F12-AF98-9B4F-90A0-47490D03B4B3}"/>
              </a:ext>
            </a:extLst>
          </p:cNvPr>
          <p:cNvSpPr>
            <a:spLocks noGrp="1"/>
          </p:cNvSpPr>
          <p:nvPr>
            <p:ph type="ftr" sz="quarter" idx="10"/>
          </p:nvPr>
        </p:nvSpPr>
        <p:spPr>
          <a:xfrm>
            <a:off x="6240463" y="368300"/>
            <a:ext cx="3492500" cy="312737"/>
          </a:xfrm>
        </p:spPr>
        <p:txBody>
          <a:bodyPr/>
          <a:lstStyle/>
          <a:p>
            <a:endParaRPr lang="sv-SE" dirty="0"/>
          </a:p>
        </p:txBody>
      </p:sp>
      <p:sp>
        <p:nvSpPr>
          <p:cNvPr id="10" name="Platshållare för bildnummer 7">
            <a:extLst>
              <a:ext uri="{FF2B5EF4-FFF2-40B4-BE49-F238E27FC236}">
                <a16:creationId xmlns:a16="http://schemas.microsoft.com/office/drawing/2014/main" id="{1EAF2982-5132-C346-850A-352495425590}"/>
              </a:ext>
            </a:extLst>
          </p:cNvPr>
          <p:cNvSpPr>
            <a:spLocks noGrp="1"/>
          </p:cNvSpPr>
          <p:nvPr>
            <p:ph type="sldNum" sz="quarter" idx="11"/>
          </p:nvPr>
        </p:nvSpPr>
        <p:spPr>
          <a:xfrm>
            <a:off x="10819376" y="368300"/>
            <a:ext cx="809999" cy="312737"/>
          </a:xfrm>
        </p:spPr>
        <p:txBody>
          <a:bodyPr/>
          <a:lstStyle/>
          <a:p>
            <a:fld id="{6DDB0A55-353B-0141-AD40-F868C66FD585}" type="slidenum">
              <a:rPr lang="sv-SE" smtClean="0"/>
              <a:pPr/>
              <a:t>‹#›</a:t>
            </a:fld>
            <a:endParaRPr lang="sv-SE" dirty="0"/>
          </a:p>
        </p:txBody>
      </p:sp>
      <p:cxnSp>
        <p:nvCxnSpPr>
          <p:cNvPr id="12" name="Rak 11">
            <a:extLst>
              <a:ext uri="{FF2B5EF4-FFF2-40B4-BE49-F238E27FC236}">
                <a16:creationId xmlns:a16="http://schemas.microsoft.com/office/drawing/2014/main" id="{3D1B63AC-244D-7345-996B-36B155D16D04}"/>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2">
            <a:extLst>
              <a:ext uri="{FF2B5EF4-FFF2-40B4-BE49-F238E27FC236}">
                <a16:creationId xmlns:a16="http://schemas.microsoft.com/office/drawing/2014/main" id="{84280C2E-6E7B-4244-B0ED-CB335311C908}"/>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CD2F5D4-4970-CC4C-BC88-38CC0E81DF2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ruta 13">
            <a:extLst>
              <a:ext uri="{FF2B5EF4-FFF2-40B4-BE49-F238E27FC236}">
                <a16:creationId xmlns:a16="http://schemas.microsoft.com/office/drawing/2014/main" id="{9C395392-D26E-0143-868E-9D07A4F5985E}"/>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39153142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EDA15B-DCEA-BF40-A94D-78E5795E40F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E6106CA-A850-C349-8A5C-9286DB2C0F23}"/>
              </a:ext>
            </a:extLst>
          </p:cNvPr>
          <p:cNvSpPr>
            <a:spLocks noGrp="1"/>
          </p:cNvSpPr>
          <p:nvPr>
            <p:ph idx="1"/>
          </p:nvPr>
        </p:nvSpPr>
        <p:spPr>
          <a:xfrm>
            <a:off x="550862" y="2349500"/>
            <a:ext cx="7308851" cy="38877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sidfot 6">
            <a:extLst>
              <a:ext uri="{FF2B5EF4-FFF2-40B4-BE49-F238E27FC236}">
                <a16:creationId xmlns:a16="http://schemas.microsoft.com/office/drawing/2014/main" id="{7A9EA7C5-98A5-EB49-96BC-942F5050CCF7}"/>
              </a:ext>
            </a:extLst>
          </p:cNvPr>
          <p:cNvSpPr>
            <a:spLocks noGrp="1"/>
          </p:cNvSpPr>
          <p:nvPr>
            <p:ph type="ftr" sz="quarter" idx="10"/>
          </p:nvPr>
        </p:nvSpPr>
        <p:spPr/>
        <p:txBody>
          <a:bodyPr/>
          <a:lstStyle/>
          <a:p>
            <a:endParaRPr lang="sv-SE" dirty="0"/>
          </a:p>
        </p:txBody>
      </p:sp>
      <p:sp>
        <p:nvSpPr>
          <p:cNvPr id="8" name="Platshållare för bildnummer 7">
            <a:extLst>
              <a:ext uri="{FF2B5EF4-FFF2-40B4-BE49-F238E27FC236}">
                <a16:creationId xmlns:a16="http://schemas.microsoft.com/office/drawing/2014/main" id="{B371777A-EFBB-C845-9B94-6ED0B50E64B4}"/>
              </a:ext>
            </a:extLst>
          </p:cNvPr>
          <p:cNvSpPr>
            <a:spLocks noGrp="1"/>
          </p:cNvSpPr>
          <p:nvPr>
            <p:ph type="sldNum" sz="quarter" idx="11"/>
          </p:nvPr>
        </p:nvSpPr>
        <p:spPr/>
        <p:txBody>
          <a:bodyPr/>
          <a:lstStyle/>
          <a:p>
            <a:fld id="{6DDB0A55-353B-0141-AD40-F868C66FD585}" type="slidenum">
              <a:rPr lang="sv-SE" smtClean="0"/>
              <a:pPr/>
              <a:t>‹#›</a:t>
            </a:fld>
            <a:endParaRPr lang="sv-SE" dirty="0"/>
          </a:p>
        </p:txBody>
      </p:sp>
      <p:cxnSp>
        <p:nvCxnSpPr>
          <p:cNvPr id="10" name="Rak 9">
            <a:extLst>
              <a:ext uri="{FF2B5EF4-FFF2-40B4-BE49-F238E27FC236}">
                <a16:creationId xmlns:a16="http://schemas.microsoft.com/office/drawing/2014/main" id="{8B96CDE7-D709-5A4C-8A74-873073D6DBDD}"/>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AD44677-CE36-C64A-84EA-605486E90C91}"/>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1">
            <a:extLst>
              <a:ext uri="{FF2B5EF4-FFF2-40B4-BE49-F238E27FC236}">
                <a16:creationId xmlns:a16="http://schemas.microsoft.com/office/drawing/2014/main" id="{CA9E33DF-49C7-774B-937C-92A986BA0CC8}"/>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77704B15-F29F-7749-920D-E10A4678A3E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21720304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77BD3E-9CB2-5146-81B6-7B3D6E6A294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562625" y="2349499"/>
            <a:ext cx="5388913" cy="388778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29E8296F-689A-E842-A126-E96D3F6F2401}"/>
              </a:ext>
            </a:extLst>
          </p:cNvPr>
          <p:cNvSpPr>
            <a:spLocks noGrp="1"/>
          </p:cNvSpPr>
          <p:nvPr>
            <p:ph sz="half" idx="2"/>
          </p:nvPr>
        </p:nvSpPr>
        <p:spPr>
          <a:xfrm>
            <a:off x="6240462" y="2349500"/>
            <a:ext cx="5400676" cy="388775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90956305-92FB-8140-AF48-C669378DE677}"/>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27725043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vå delar, underrubrik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77BD3E-9CB2-5146-81B6-7B3D6E6A294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562625" y="2841172"/>
            <a:ext cx="5388913" cy="339611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29E8296F-689A-E842-A126-E96D3F6F2401}"/>
              </a:ext>
            </a:extLst>
          </p:cNvPr>
          <p:cNvSpPr>
            <a:spLocks noGrp="1"/>
          </p:cNvSpPr>
          <p:nvPr>
            <p:ph sz="half" idx="2"/>
          </p:nvPr>
        </p:nvSpPr>
        <p:spPr>
          <a:xfrm>
            <a:off x="6240462" y="2841168"/>
            <a:ext cx="5400676" cy="33960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90956305-92FB-8140-AF48-C669378DE677}"/>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
        <p:nvSpPr>
          <p:cNvPr id="13" name="Platshållare för text 12">
            <a:extLst>
              <a:ext uri="{FF2B5EF4-FFF2-40B4-BE49-F238E27FC236}">
                <a16:creationId xmlns:a16="http://schemas.microsoft.com/office/drawing/2014/main" id="{01299719-76E9-404C-828E-2AE5D1A5DB4D}"/>
              </a:ext>
            </a:extLst>
          </p:cNvPr>
          <p:cNvSpPr>
            <a:spLocks noGrp="1"/>
          </p:cNvSpPr>
          <p:nvPr>
            <p:ph type="body" sz="quarter" idx="14" hasCustomPrompt="1"/>
          </p:nvPr>
        </p:nvSpPr>
        <p:spPr>
          <a:xfrm>
            <a:off x="561974" y="2349501"/>
            <a:ext cx="5388913" cy="323850"/>
          </a:xfrm>
        </p:spPr>
        <p:txBody>
          <a:bodyPr/>
          <a:lstStyle>
            <a:lvl1pPr marL="0" indent="0">
              <a:lnSpc>
                <a:spcPct val="90000"/>
              </a:lnSpc>
              <a:buNone/>
              <a:defRPr sz="2800">
                <a:latin typeface="+mj-lt"/>
              </a:defRPr>
            </a:lvl1pPr>
          </a:lstStyle>
          <a:p>
            <a:pPr lvl="0"/>
            <a:r>
              <a:rPr lang="sv-SE" dirty="0"/>
              <a:t>Rubrik (1 rad)</a:t>
            </a:r>
          </a:p>
        </p:txBody>
      </p:sp>
      <p:sp>
        <p:nvSpPr>
          <p:cNvPr id="14" name="Platshållare för text 12">
            <a:extLst>
              <a:ext uri="{FF2B5EF4-FFF2-40B4-BE49-F238E27FC236}">
                <a16:creationId xmlns:a16="http://schemas.microsoft.com/office/drawing/2014/main" id="{3062BEC9-CB39-B74E-AAFE-5A69B0A091FE}"/>
              </a:ext>
            </a:extLst>
          </p:cNvPr>
          <p:cNvSpPr>
            <a:spLocks noGrp="1"/>
          </p:cNvSpPr>
          <p:nvPr>
            <p:ph type="body" sz="quarter" idx="15" hasCustomPrompt="1"/>
          </p:nvPr>
        </p:nvSpPr>
        <p:spPr>
          <a:xfrm>
            <a:off x="6240462" y="2349501"/>
            <a:ext cx="5388913" cy="323850"/>
          </a:xfrm>
        </p:spPr>
        <p:txBody>
          <a:bodyPr/>
          <a:lstStyle>
            <a:lvl1pPr marL="0" indent="0">
              <a:lnSpc>
                <a:spcPct val="90000"/>
              </a:lnSpc>
              <a:buNone/>
              <a:defRPr sz="2800">
                <a:latin typeface="+mj-lt"/>
              </a:defRPr>
            </a:lvl1pPr>
          </a:lstStyle>
          <a:p>
            <a:pPr lvl="0"/>
            <a:r>
              <a:rPr lang="sv-SE" dirty="0"/>
              <a:t>Rubrik (1 rad)</a:t>
            </a:r>
          </a:p>
        </p:txBody>
      </p:sp>
    </p:spTree>
    <p:extLst>
      <p:ext uri="{BB962C8B-B14F-4D97-AF65-F5344CB8AC3E}">
        <p14:creationId xmlns:p14="http://schemas.microsoft.com/office/powerpoint/2010/main" val="18248390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text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latshållare för text 12">
            <a:extLst>
              <a:ext uri="{FF2B5EF4-FFF2-40B4-BE49-F238E27FC236}">
                <a16:creationId xmlns:a16="http://schemas.microsoft.com/office/drawing/2014/main" id="{CE0DBA84-9ABA-E94A-A2E1-BF26F440CD9E}"/>
              </a:ext>
            </a:extLst>
          </p:cNvPr>
          <p:cNvSpPr>
            <a:spLocks noGrp="1"/>
          </p:cNvSpPr>
          <p:nvPr>
            <p:ph type="body" sz="quarter" idx="14" hasCustomPrompt="1"/>
          </p:nvPr>
        </p:nvSpPr>
        <p:spPr>
          <a:xfrm>
            <a:off x="561975" y="2349500"/>
            <a:ext cx="3517900" cy="1116013"/>
          </a:xfrm>
        </p:spPr>
        <p:txBody>
          <a:bodyPr/>
          <a:lstStyle>
            <a:lvl1pPr marL="0" indent="0">
              <a:lnSpc>
                <a:spcPct val="90000"/>
              </a:lnSpc>
              <a:buNone/>
              <a:defRPr sz="2800">
                <a:latin typeface="+mj-lt"/>
              </a:defRPr>
            </a:lvl1pPr>
          </a:lstStyle>
          <a:p>
            <a:pPr lvl="0"/>
            <a:r>
              <a:rPr lang="sv-SE" dirty="0"/>
              <a:t>Rubrik</a:t>
            </a:r>
          </a:p>
        </p:txBody>
      </p:sp>
      <p:sp>
        <p:nvSpPr>
          <p:cNvPr id="14" name="Platshållare för text 12">
            <a:extLst>
              <a:ext uri="{FF2B5EF4-FFF2-40B4-BE49-F238E27FC236}">
                <a16:creationId xmlns:a16="http://schemas.microsoft.com/office/drawing/2014/main" id="{8C792B2F-8C5D-3741-A9FD-557921CC8F79}"/>
              </a:ext>
            </a:extLst>
          </p:cNvPr>
          <p:cNvSpPr>
            <a:spLocks noGrp="1"/>
          </p:cNvSpPr>
          <p:nvPr>
            <p:ph type="body" sz="quarter" idx="15" hasCustomPrompt="1"/>
          </p:nvPr>
        </p:nvSpPr>
        <p:spPr>
          <a:xfrm>
            <a:off x="4332288" y="2349500"/>
            <a:ext cx="3517900" cy="1116013"/>
          </a:xfrm>
        </p:spPr>
        <p:txBody>
          <a:bodyPr/>
          <a:lstStyle>
            <a:lvl1pPr marL="0" indent="0">
              <a:lnSpc>
                <a:spcPct val="90000"/>
              </a:lnSpc>
              <a:buNone/>
              <a:defRPr sz="2800">
                <a:latin typeface="+mj-lt"/>
              </a:defRPr>
            </a:lvl1pPr>
          </a:lstStyle>
          <a:p>
            <a:pPr lvl="0"/>
            <a:r>
              <a:rPr lang="sv-SE" dirty="0"/>
              <a:t>Rubrik</a:t>
            </a:r>
          </a:p>
        </p:txBody>
      </p:sp>
      <p:sp>
        <p:nvSpPr>
          <p:cNvPr id="15" name="Platshållare för text 12">
            <a:extLst>
              <a:ext uri="{FF2B5EF4-FFF2-40B4-BE49-F238E27FC236}">
                <a16:creationId xmlns:a16="http://schemas.microsoft.com/office/drawing/2014/main" id="{82254402-08A3-024B-9E26-8C1B9562B552}"/>
              </a:ext>
            </a:extLst>
          </p:cNvPr>
          <p:cNvSpPr>
            <a:spLocks noGrp="1"/>
          </p:cNvSpPr>
          <p:nvPr>
            <p:ph type="body" sz="quarter" idx="16" hasCustomPrompt="1"/>
          </p:nvPr>
        </p:nvSpPr>
        <p:spPr>
          <a:xfrm>
            <a:off x="8111475" y="2349500"/>
            <a:ext cx="3517900" cy="1116013"/>
          </a:xfrm>
        </p:spPr>
        <p:txBody>
          <a:bodyPr/>
          <a:lstStyle>
            <a:lvl1pPr marL="0" indent="0">
              <a:lnSpc>
                <a:spcPct val="90000"/>
              </a:lnSpc>
              <a:buNone/>
              <a:defRPr sz="2800">
                <a:latin typeface="+mj-lt"/>
              </a:defRPr>
            </a:lvl1pPr>
          </a:lstStyle>
          <a:p>
            <a:pPr lvl="0"/>
            <a:r>
              <a:rPr lang="sv-SE" dirty="0"/>
              <a:t>Rubrik</a:t>
            </a:r>
          </a:p>
        </p:txBody>
      </p:sp>
      <p:sp>
        <p:nvSpPr>
          <p:cNvPr id="17" name="Platshållare för text 16">
            <a:extLst>
              <a:ext uri="{FF2B5EF4-FFF2-40B4-BE49-F238E27FC236}">
                <a16:creationId xmlns:a16="http://schemas.microsoft.com/office/drawing/2014/main" id="{4D835752-9C0F-924A-BCA1-03BD9F24E002}"/>
              </a:ext>
            </a:extLst>
          </p:cNvPr>
          <p:cNvSpPr>
            <a:spLocks noGrp="1"/>
          </p:cNvSpPr>
          <p:nvPr>
            <p:ph type="body" sz="quarter" idx="17"/>
          </p:nvPr>
        </p:nvSpPr>
        <p:spPr>
          <a:xfrm>
            <a:off x="550863" y="3721953"/>
            <a:ext cx="3529012" cy="25209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8" name="Platshållare för text 16">
            <a:extLst>
              <a:ext uri="{FF2B5EF4-FFF2-40B4-BE49-F238E27FC236}">
                <a16:creationId xmlns:a16="http://schemas.microsoft.com/office/drawing/2014/main" id="{4A2AF407-962D-684E-B9E4-EFAF7ACD05E8}"/>
              </a:ext>
            </a:extLst>
          </p:cNvPr>
          <p:cNvSpPr>
            <a:spLocks noGrp="1"/>
          </p:cNvSpPr>
          <p:nvPr>
            <p:ph type="body" sz="quarter" idx="18"/>
          </p:nvPr>
        </p:nvSpPr>
        <p:spPr>
          <a:xfrm>
            <a:off x="4332288" y="3721953"/>
            <a:ext cx="3529012" cy="25209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9" name="Platshållare för text 16">
            <a:extLst>
              <a:ext uri="{FF2B5EF4-FFF2-40B4-BE49-F238E27FC236}">
                <a16:creationId xmlns:a16="http://schemas.microsoft.com/office/drawing/2014/main" id="{982B7EF6-B150-D747-B13E-F3745AA2F2DE}"/>
              </a:ext>
            </a:extLst>
          </p:cNvPr>
          <p:cNvSpPr>
            <a:spLocks noGrp="1"/>
          </p:cNvSpPr>
          <p:nvPr>
            <p:ph type="body" sz="quarter" idx="19"/>
          </p:nvPr>
        </p:nvSpPr>
        <p:spPr>
          <a:xfrm>
            <a:off x="8111475" y="3721953"/>
            <a:ext cx="3529012" cy="25209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6" name="textruta 15">
            <a:extLst>
              <a:ext uri="{FF2B5EF4-FFF2-40B4-BE49-F238E27FC236}">
                <a16:creationId xmlns:a16="http://schemas.microsoft.com/office/drawing/2014/main" id="{09362776-7D47-144B-8651-9EAD6994B6DA}"/>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11075963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ubrik och 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EDA15B-DCEA-BF40-A94D-78E5795E40FE}"/>
              </a:ext>
            </a:extLst>
          </p:cNvPr>
          <p:cNvSpPr>
            <a:spLocks noGrp="1"/>
          </p:cNvSpPr>
          <p:nvPr>
            <p:ph type="title"/>
          </p:nvPr>
        </p:nvSpPr>
        <p:spPr/>
        <p:txBody>
          <a:bodyPr/>
          <a:lstStyle/>
          <a:p>
            <a:r>
              <a:rPr lang="sv-SE"/>
              <a:t>Klicka här för att ändra mall för rubrikformat</a:t>
            </a:r>
          </a:p>
        </p:txBody>
      </p:sp>
      <p:sp>
        <p:nvSpPr>
          <p:cNvPr id="7" name="Platshållare för sidfot 6">
            <a:extLst>
              <a:ext uri="{FF2B5EF4-FFF2-40B4-BE49-F238E27FC236}">
                <a16:creationId xmlns:a16="http://schemas.microsoft.com/office/drawing/2014/main" id="{7A9EA7C5-98A5-EB49-96BC-942F5050CCF7}"/>
              </a:ext>
            </a:extLst>
          </p:cNvPr>
          <p:cNvSpPr>
            <a:spLocks noGrp="1"/>
          </p:cNvSpPr>
          <p:nvPr>
            <p:ph type="ftr" sz="quarter" idx="10"/>
          </p:nvPr>
        </p:nvSpPr>
        <p:spPr/>
        <p:txBody>
          <a:bodyPr/>
          <a:lstStyle/>
          <a:p>
            <a:endParaRPr lang="sv-SE" dirty="0"/>
          </a:p>
        </p:txBody>
      </p:sp>
      <p:sp>
        <p:nvSpPr>
          <p:cNvPr id="8" name="Platshållare för bildnummer 7">
            <a:extLst>
              <a:ext uri="{FF2B5EF4-FFF2-40B4-BE49-F238E27FC236}">
                <a16:creationId xmlns:a16="http://schemas.microsoft.com/office/drawing/2014/main" id="{B371777A-EFBB-C845-9B94-6ED0B50E64B4}"/>
              </a:ext>
            </a:extLst>
          </p:cNvPr>
          <p:cNvSpPr>
            <a:spLocks noGrp="1"/>
          </p:cNvSpPr>
          <p:nvPr>
            <p:ph type="sldNum" sz="quarter" idx="11"/>
          </p:nvPr>
        </p:nvSpPr>
        <p:spPr/>
        <p:txBody>
          <a:bodyPr/>
          <a:lstStyle/>
          <a:p>
            <a:fld id="{6DDB0A55-353B-0141-AD40-F868C66FD585}" type="slidenum">
              <a:rPr lang="sv-SE" smtClean="0"/>
              <a:pPr/>
              <a:t>‹#›</a:t>
            </a:fld>
            <a:endParaRPr lang="sv-SE" dirty="0"/>
          </a:p>
        </p:txBody>
      </p:sp>
      <p:cxnSp>
        <p:nvCxnSpPr>
          <p:cNvPr id="10" name="Rak 9">
            <a:extLst>
              <a:ext uri="{FF2B5EF4-FFF2-40B4-BE49-F238E27FC236}">
                <a16:creationId xmlns:a16="http://schemas.microsoft.com/office/drawing/2014/main" id="{8B96CDE7-D709-5A4C-8A74-873073D6DBDD}"/>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AD44677-CE36-C64A-84EA-605486E90C91}"/>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1">
            <a:extLst>
              <a:ext uri="{FF2B5EF4-FFF2-40B4-BE49-F238E27FC236}">
                <a16:creationId xmlns:a16="http://schemas.microsoft.com/office/drawing/2014/main" id="{CA9E33DF-49C7-774B-937C-92A986BA0CC8}"/>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latshållare för tabell 4">
            <a:extLst>
              <a:ext uri="{FF2B5EF4-FFF2-40B4-BE49-F238E27FC236}">
                <a16:creationId xmlns:a16="http://schemas.microsoft.com/office/drawing/2014/main" id="{07DDA31B-8F91-D740-A211-40480B558AD6}"/>
              </a:ext>
            </a:extLst>
          </p:cNvPr>
          <p:cNvSpPr>
            <a:spLocks noGrp="1"/>
          </p:cNvSpPr>
          <p:nvPr>
            <p:ph type="tbl" sz="quarter" idx="12" hasCustomPrompt="1"/>
          </p:nvPr>
        </p:nvSpPr>
        <p:spPr>
          <a:xfrm>
            <a:off x="550863" y="2349500"/>
            <a:ext cx="11090276" cy="3887788"/>
          </a:xfrm>
        </p:spPr>
        <p:txBody>
          <a:bodyPr/>
          <a:lstStyle>
            <a:lvl1pPr>
              <a:defRPr sz="1400"/>
            </a:lvl1pPr>
          </a:lstStyle>
          <a:p>
            <a:r>
              <a:rPr lang="sv-SE" dirty="0"/>
              <a:t>Klicka på ikonen för att infoga tabell</a:t>
            </a:r>
          </a:p>
        </p:txBody>
      </p:sp>
      <p:sp>
        <p:nvSpPr>
          <p:cNvPr id="13" name="textruta 12">
            <a:extLst>
              <a:ext uri="{FF2B5EF4-FFF2-40B4-BE49-F238E27FC236}">
                <a16:creationId xmlns:a16="http://schemas.microsoft.com/office/drawing/2014/main" id="{07615A89-FE2B-3142-94E1-61BB850B7CC9}"/>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2033200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itat, Blå">
    <p:bg>
      <p:bgPr>
        <a:solidFill>
          <a:schemeClr val="tx2"/>
        </a:solidFill>
        <a:effectLst/>
      </p:bgPr>
    </p:bg>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F6E49E13-5DFC-8741-B95C-0EF0FB49B5FB}"/>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E8D05749-E166-D14A-B5C6-A1324741258E}"/>
              </a:ext>
            </a:extLst>
          </p:cNvPr>
          <p:cNvSpPr>
            <a:spLocks noGrp="1"/>
          </p:cNvSpPr>
          <p:nvPr>
            <p:ph type="sldNum" sz="quarter" idx="12"/>
          </p:nvPr>
        </p:nvSpPr>
        <p:spPr/>
        <p:txBody>
          <a:bodyPr/>
          <a:lstStyle>
            <a:lvl1pPr>
              <a:defRPr>
                <a:solidFill>
                  <a:schemeClr val="bg1"/>
                </a:solidFill>
              </a:defRPr>
            </a:lvl1pPr>
          </a:lstStyle>
          <a:p>
            <a:fld id="{6DDB0A55-353B-0141-AD40-F868C66FD585}" type="slidenum">
              <a:rPr lang="sv-SE" smtClean="0"/>
              <a:pPr/>
              <a:t>‹#›</a:t>
            </a:fld>
            <a:endParaRPr lang="sv-SE"/>
          </a:p>
        </p:txBody>
      </p:sp>
      <p:cxnSp>
        <p:nvCxnSpPr>
          <p:cNvPr id="14" name="Rak 13">
            <a:extLst>
              <a:ext uri="{FF2B5EF4-FFF2-40B4-BE49-F238E27FC236}">
                <a16:creationId xmlns:a16="http://schemas.microsoft.com/office/drawing/2014/main" id="{3E849424-89C9-6147-BB9A-69CEF13ECA76}"/>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A9B70CEF-CB9A-B544-967C-723DD3D2B422}"/>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575D951B-5CC2-D44E-BC60-5B16F5CAA85F}"/>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ubrik 1">
            <a:extLst>
              <a:ext uri="{FF2B5EF4-FFF2-40B4-BE49-F238E27FC236}">
                <a16:creationId xmlns:a16="http://schemas.microsoft.com/office/drawing/2014/main" id="{D667BA81-2107-9B43-B679-A9F2B3423EF7}"/>
              </a:ext>
            </a:extLst>
          </p:cNvPr>
          <p:cNvSpPr>
            <a:spLocks noGrp="1"/>
          </p:cNvSpPr>
          <p:nvPr>
            <p:ph type="title"/>
          </p:nvPr>
        </p:nvSpPr>
        <p:spPr>
          <a:xfrm>
            <a:off x="550863" y="944563"/>
            <a:ext cx="11078512" cy="5292725"/>
          </a:xfrm>
        </p:spPr>
        <p:txBody>
          <a:bodyPr anchor="t" anchorCtr="0">
            <a:noAutofit/>
          </a:bodyPr>
          <a:lstStyle>
            <a:lvl1pPr>
              <a:lnSpc>
                <a:spcPct val="100000"/>
              </a:lnSpc>
              <a:defRPr sz="3200">
                <a:solidFill>
                  <a:schemeClr val="accent1"/>
                </a:solidFill>
                <a:latin typeface="+mn-lt"/>
              </a:defRPr>
            </a:lvl1pPr>
          </a:lstStyle>
          <a:p>
            <a:r>
              <a:rPr lang="sv-SE"/>
              <a:t>Klicka här för att ändra mall för rubrikformat</a:t>
            </a:r>
            <a:endParaRPr lang="sv-SE" dirty="0"/>
          </a:p>
        </p:txBody>
      </p:sp>
      <p:sp>
        <p:nvSpPr>
          <p:cNvPr id="9" name="textruta 8">
            <a:extLst>
              <a:ext uri="{FF2B5EF4-FFF2-40B4-BE49-F238E27FC236}">
                <a16:creationId xmlns:a16="http://schemas.microsoft.com/office/drawing/2014/main" id="{F3C1EF44-CD5A-3044-9905-5B88687D9A39}"/>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bg1"/>
                </a:solidFill>
              </a:rPr>
              <a:t>SVENSKA ISHOCKEYFÖRBUNDET</a:t>
            </a:r>
          </a:p>
        </p:txBody>
      </p:sp>
    </p:spTree>
    <p:extLst>
      <p:ext uri="{BB962C8B-B14F-4D97-AF65-F5344CB8AC3E}">
        <p14:creationId xmlns:p14="http://schemas.microsoft.com/office/powerpoint/2010/main" val="8977923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och 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562625" y="3716338"/>
            <a:ext cx="5388913" cy="25209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ubrik 4">
            <a:extLst>
              <a:ext uri="{FF2B5EF4-FFF2-40B4-BE49-F238E27FC236}">
                <a16:creationId xmlns:a16="http://schemas.microsoft.com/office/drawing/2014/main" id="{3436C107-F872-9B48-A1B6-DADC5F4853A7}"/>
              </a:ext>
            </a:extLst>
          </p:cNvPr>
          <p:cNvSpPr>
            <a:spLocks noGrp="1"/>
          </p:cNvSpPr>
          <p:nvPr>
            <p:ph type="title"/>
          </p:nvPr>
        </p:nvSpPr>
        <p:spPr>
          <a:xfrm>
            <a:off x="550863" y="944563"/>
            <a:ext cx="5400676" cy="2520948"/>
          </a:xfrm>
        </p:spPr>
        <p:txBody>
          <a:bodyPr/>
          <a:lstStyle/>
          <a:p>
            <a:r>
              <a:rPr lang="sv-SE"/>
              <a:t>Klicka här för att ändra mall för rubrikformat</a:t>
            </a:r>
            <a:endParaRPr lang="sv-SE" dirty="0"/>
          </a:p>
        </p:txBody>
      </p:sp>
      <p:sp>
        <p:nvSpPr>
          <p:cNvPr id="13" name="Platshållare för bild 12">
            <a:extLst>
              <a:ext uri="{FF2B5EF4-FFF2-40B4-BE49-F238E27FC236}">
                <a16:creationId xmlns:a16="http://schemas.microsoft.com/office/drawing/2014/main" id="{714680DC-0672-3142-9BB1-77FA6A1F6BA8}"/>
              </a:ext>
            </a:extLst>
          </p:cNvPr>
          <p:cNvSpPr>
            <a:spLocks noGrp="1"/>
          </p:cNvSpPr>
          <p:nvPr>
            <p:ph type="pic" sz="quarter" idx="13" hasCustomPrompt="1"/>
          </p:nvPr>
        </p:nvSpPr>
        <p:spPr>
          <a:xfrm>
            <a:off x="6240463" y="944563"/>
            <a:ext cx="5400675" cy="5292725"/>
          </a:xfrm>
        </p:spPr>
        <p:txBody>
          <a:bodyPr bIns="720000" anchor="ctr" anchorCtr="0"/>
          <a:lstStyle>
            <a:lvl1pPr marL="0" indent="0" algn="ctr">
              <a:buNone/>
              <a:defRPr/>
            </a:lvl1pPr>
          </a:lstStyle>
          <a:p>
            <a:r>
              <a:rPr lang="sv-SE" dirty="0"/>
              <a:t>Klicka på ikonen eller dra och släpp för att infoga bild</a:t>
            </a:r>
          </a:p>
        </p:txBody>
      </p:sp>
      <p:sp>
        <p:nvSpPr>
          <p:cNvPr id="12" name="textruta 11">
            <a:extLst>
              <a:ext uri="{FF2B5EF4-FFF2-40B4-BE49-F238E27FC236}">
                <a16:creationId xmlns:a16="http://schemas.microsoft.com/office/drawing/2014/main" id="{1FE832A4-654C-D94E-8C3C-0F5048B2E1A2}"/>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36704651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 bilder och tex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6240462" y="2349501"/>
            <a:ext cx="5388913" cy="11160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latshållare för bild 12">
            <a:extLst>
              <a:ext uri="{FF2B5EF4-FFF2-40B4-BE49-F238E27FC236}">
                <a16:creationId xmlns:a16="http://schemas.microsoft.com/office/drawing/2014/main" id="{714680DC-0672-3142-9BB1-77FA6A1F6BA8}"/>
              </a:ext>
            </a:extLst>
          </p:cNvPr>
          <p:cNvSpPr>
            <a:spLocks noGrp="1"/>
          </p:cNvSpPr>
          <p:nvPr>
            <p:ph type="pic" sz="quarter" idx="13" hasCustomPrompt="1"/>
          </p:nvPr>
        </p:nvSpPr>
        <p:spPr>
          <a:xfrm>
            <a:off x="562625" y="944564"/>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2" name="Platshållare för text 12">
            <a:extLst>
              <a:ext uri="{FF2B5EF4-FFF2-40B4-BE49-F238E27FC236}">
                <a16:creationId xmlns:a16="http://schemas.microsoft.com/office/drawing/2014/main" id="{FB371B34-025D-9A46-BC63-F16636A9D843}"/>
              </a:ext>
            </a:extLst>
          </p:cNvPr>
          <p:cNvSpPr>
            <a:spLocks noGrp="1"/>
          </p:cNvSpPr>
          <p:nvPr>
            <p:ph type="body" sz="quarter" idx="14" hasCustomPrompt="1"/>
          </p:nvPr>
        </p:nvSpPr>
        <p:spPr>
          <a:xfrm>
            <a:off x="6240463" y="951705"/>
            <a:ext cx="5388912" cy="1145383"/>
          </a:xfrm>
        </p:spPr>
        <p:txBody>
          <a:bodyPr anchor="b" anchorCtr="0"/>
          <a:lstStyle>
            <a:lvl1pPr marL="0" indent="0">
              <a:lnSpc>
                <a:spcPct val="90000"/>
              </a:lnSpc>
              <a:buNone/>
              <a:defRPr sz="2800">
                <a:latin typeface="+mj-lt"/>
              </a:defRPr>
            </a:lvl1pPr>
          </a:lstStyle>
          <a:p>
            <a:pPr lvl="0"/>
            <a:r>
              <a:rPr lang="sv-SE" dirty="0"/>
              <a:t>Rubrik på 1-2 rader</a:t>
            </a:r>
          </a:p>
        </p:txBody>
      </p:sp>
      <p:cxnSp>
        <p:nvCxnSpPr>
          <p:cNvPr id="14" name="Rak 13">
            <a:extLst>
              <a:ext uri="{FF2B5EF4-FFF2-40B4-BE49-F238E27FC236}">
                <a16:creationId xmlns:a16="http://schemas.microsoft.com/office/drawing/2014/main" id="{B88CD990-9AA4-4747-B74A-8E377F81C2B7}"/>
              </a:ext>
            </a:extLst>
          </p:cNvPr>
          <p:cNvCxnSpPr/>
          <p:nvPr userDrawn="1"/>
        </p:nvCxnSpPr>
        <p:spPr>
          <a:xfrm>
            <a:off x="562625" y="359198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latshållare för innehåll 2">
            <a:extLst>
              <a:ext uri="{FF2B5EF4-FFF2-40B4-BE49-F238E27FC236}">
                <a16:creationId xmlns:a16="http://schemas.microsoft.com/office/drawing/2014/main" id="{D83D04A5-8DD1-DC40-9F14-9BED06B45D7C}"/>
              </a:ext>
            </a:extLst>
          </p:cNvPr>
          <p:cNvSpPr>
            <a:spLocks noGrp="1"/>
          </p:cNvSpPr>
          <p:nvPr>
            <p:ph sz="half" idx="15"/>
          </p:nvPr>
        </p:nvSpPr>
        <p:spPr>
          <a:xfrm>
            <a:off x="6240462" y="5123385"/>
            <a:ext cx="5388913" cy="11160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6" name="Platshållare för bild 12">
            <a:extLst>
              <a:ext uri="{FF2B5EF4-FFF2-40B4-BE49-F238E27FC236}">
                <a16:creationId xmlns:a16="http://schemas.microsoft.com/office/drawing/2014/main" id="{C6C9E705-4E13-8F47-A454-AE9C6E1E4E0D}"/>
              </a:ext>
            </a:extLst>
          </p:cNvPr>
          <p:cNvSpPr>
            <a:spLocks noGrp="1"/>
          </p:cNvSpPr>
          <p:nvPr>
            <p:ph type="pic" sz="quarter" idx="16" hasCustomPrompt="1"/>
          </p:nvPr>
        </p:nvSpPr>
        <p:spPr>
          <a:xfrm>
            <a:off x="562625" y="3718448"/>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7" name="Platshållare för text 12">
            <a:extLst>
              <a:ext uri="{FF2B5EF4-FFF2-40B4-BE49-F238E27FC236}">
                <a16:creationId xmlns:a16="http://schemas.microsoft.com/office/drawing/2014/main" id="{DD7516D5-5DE9-FA44-8582-D836A38EE6D4}"/>
              </a:ext>
            </a:extLst>
          </p:cNvPr>
          <p:cNvSpPr>
            <a:spLocks noGrp="1"/>
          </p:cNvSpPr>
          <p:nvPr>
            <p:ph type="body" sz="quarter" idx="17" hasCustomPrompt="1"/>
          </p:nvPr>
        </p:nvSpPr>
        <p:spPr>
          <a:xfrm>
            <a:off x="6240463" y="3725589"/>
            <a:ext cx="5388912" cy="1145383"/>
          </a:xfrm>
        </p:spPr>
        <p:txBody>
          <a:bodyPr anchor="b" anchorCtr="0"/>
          <a:lstStyle>
            <a:lvl1pPr marL="0" indent="0">
              <a:lnSpc>
                <a:spcPct val="90000"/>
              </a:lnSpc>
              <a:buNone/>
              <a:defRPr sz="2800">
                <a:latin typeface="+mj-lt"/>
              </a:defRPr>
            </a:lvl1pPr>
          </a:lstStyle>
          <a:p>
            <a:pPr lvl="0"/>
            <a:r>
              <a:rPr lang="sv-SE" dirty="0"/>
              <a:t>Rubrik på 1-2 rader</a:t>
            </a:r>
          </a:p>
        </p:txBody>
      </p:sp>
      <p:sp>
        <p:nvSpPr>
          <p:cNvPr id="18" name="textruta 17">
            <a:extLst>
              <a:ext uri="{FF2B5EF4-FFF2-40B4-BE49-F238E27FC236}">
                <a16:creationId xmlns:a16="http://schemas.microsoft.com/office/drawing/2014/main" id="{4EEE611F-E648-8F4B-858C-8BADDFF48364}"/>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15199817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 bilder och tex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6240462" y="1755166"/>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latshållare för bild 12">
            <a:extLst>
              <a:ext uri="{FF2B5EF4-FFF2-40B4-BE49-F238E27FC236}">
                <a16:creationId xmlns:a16="http://schemas.microsoft.com/office/drawing/2014/main" id="{714680DC-0672-3142-9BB1-77FA6A1F6BA8}"/>
              </a:ext>
            </a:extLst>
          </p:cNvPr>
          <p:cNvSpPr>
            <a:spLocks noGrp="1"/>
          </p:cNvSpPr>
          <p:nvPr>
            <p:ph type="pic" sz="quarter" idx="13" hasCustomPrompt="1"/>
          </p:nvPr>
        </p:nvSpPr>
        <p:spPr>
          <a:xfrm>
            <a:off x="562625" y="944564"/>
            <a:ext cx="5400675" cy="1598400"/>
          </a:xfrm>
        </p:spPr>
        <p:txBody>
          <a:bodyPr bIns="720000" anchor="ctr" anchorCtr="0"/>
          <a:lstStyle>
            <a:lvl1pPr marL="0" indent="0" algn="ctr">
              <a:buNone/>
              <a:defRPr/>
            </a:lvl1pPr>
          </a:lstStyle>
          <a:p>
            <a:r>
              <a:rPr lang="sv-SE" dirty="0"/>
              <a:t>Klicka på ikonen eller dra och släpp för att infoga bild</a:t>
            </a:r>
          </a:p>
        </p:txBody>
      </p:sp>
      <p:sp>
        <p:nvSpPr>
          <p:cNvPr id="12" name="Platshållare för text 12">
            <a:extLst>
              <a:ext uri="{FF2B5EF4-FFF2-40B4-BE49-F238E27FC236}">
                <a16:creationId xmlns:a16="http://schemas.microsoft.com/office/drawing/2014/main" id="{FB371B34-025D-9A46-BC63-F16636A9D843}"/>
              </a:ext>
            </a:extLst>
          </p:cNvPr>
          <p:cNvSpPr>
            <a:spLocks noGrp="1"/>
          </p:cNvSpPr>
          <p:nvPr>
            <p:ph type="body" sz="quarter" idx="14" hasCustomPrompt="1"/>
          </p:nvPr>
        </p:nvSpPr>
        <p:spPr>
          <a:xfrm>
            <a:off x="6240463" y="951706"/>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cxnSp>
        <p:nvCxnSpPr>
          <p:cNvPr id="14" name="Rak 13">
            <a:extLst>
              <a:ext uri="{FF2B5EF4-FFF2-40B4-BE49-F238E27FC236}">
                <a16:creationId xmlns:a16="http://schemas.microsoft.com/office/drawing/2014/main" id="{B88CD990-9AA4-4747-B74A-8E377F81C2B7}"/>
              </a:ext>
            </a:extLst>
          </p:cNvPr>
          <p:cNvCxnSpPr/>
          <p:nvPr userDrawn="1"/>
        </p:nvCxnSpPr>
        <p:spPr>
          <a:xfrm>
            <a:off x="562625" y="266380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latshållare för innehåll 2">
            <a:extLst>
              <a:ext uri="{FF2B5EF4-FFF2-40B4-BE49-F238E27FC236}">
                <a16:creationId xmlns:a16="http://schemas.microsoft.com/office/drawing/2014/main" id="{BB773497-CA17-6645-909F-2B0626AB6792}"/>
              </a:ext>
            </a:extLst>
          </p:cNvPr>
          <p:cNvSpPr>
            <a:spLocks noGrp="1"/>
          </p:cNvSpPr>
          <p:nvPr>
            <p:ph sz="half" idx="19"/>
          </p:nvPr>
        </p:nvSpPr>
        <p:spPr>
          <a:xfrm>
            <a:off x="6240462" y="3582573"/>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0" name="Platshållare för bild 12">
            <a:extLst>
              <a:ext uri="{FF2B5EF4-FFF2-40B4-BE49-F238E27FC236}">
                <a16:creationId xmlns:a16="http://schemas.microsoft.com/office/drawing/2014/main" id="{6EB22B57-E46D-5D4F-80EA-5D1A7A3893F2}"/>
              </a:ext>
            </a:extLst>
          </p:cNvPr>
          <p:cNvSpPr>
            <a:spLocks noGrp="1"/>
          </p:cNvSpPr>
          <p:nvPr>
            <p:ph type="pic" sz="quarter" idx="20" hasCustomPrompt="1"/>
          </p:nvPr>
        </p:nvSpPr>
        <p:spPr>
          <a:xfrm>
            <a:off x="562625" y="2784654"/>
            <a:ext cx="5400675" cy="1598400"/>
          </a:xfrm>
        </p:spPr>
        <p:txBody>
          <a:bodyPr bIns="720000" anchor="ctr" anchorCtr="0"/>
          <a:lstStyle>
            <a:lvl1pPr marL="0" indent="0" algn="ctr">
              <a:buNone/>
              <a:defRPr/>
            </a:lvl1pPr>
          </a:lstStyle>
          <a:p>
            <a:r>
              <a:rPr lang="sv-SE" dirty="0"/>
              <a:t>Klicka på ikonen eller dra och släpp för att infoga bild</a:t>
            </a:r>
          </a:p>
        </p:txBody>
      </p:sp>
      <p:sp>
        <p:nvSpPr>
          <p:cNvPr id="21" name="Platshållare för text 12">
            <a:extLst>
              <a:ext uri="{FF2B5EF4-FFF2-40B4-BE49-F238E27FC236}">
                <a16:creationId xmlns:a16="http://schemas.microsoft.com/office/drawing/2014/main" id="{3A40CF00-726D-F440-B33C-5D1DAED662F1}"/>
              </a:ext>
            </a:extLst>
          </p:cNvPr>
          <p:cNvSpPr>
            <a:spLocks noGrp="1"/>
          </p:cNvSpPr>
          <p:nvPr>
            <p:ph type="body" sz="quarter" idx="21" hasCustomPrompt="1"/>
          </p:nvPr>
        </p:nvSpPr>
        <p:spPr>
          <a:xfrm>
            <a:off x="6240463" y="2779113"/>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cxnSp>
        <p:nvCxnSpPr>
          <p:cNvPr id="22" name="Rak 21">
            <a:extLst>
              <a:ext uri="{FF2B5EF4-FFF2-40B4-BE49-F238E27FC236}">
                <a16:creationId xmlns:a16="http://schemas.microsoft.com/office/drawing/2014/main" id="{22724D1F-5FDB-6B4B-9FEE-4016AEEDBAAA}"/>
              </a:ext>
            </a:extLst>
          </p:cNvPr>
          <p:cNvCxnSpPr/>
          <p:nvPr userDrawn="1"/>
        </p:nvCxnSpPr>
        <p:spPr>
          <a:xfrm>
            <a:off x="562625" y="45038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Platshållare för innehåll 2">
            <a:extLst>
              <a:ext uri="{FF2B5EF4-FFF2-40B4-BE49-F238E27FC236}">
                <a16:creationId xmlns:a16="http://schemas.microsoft.com/office/drawing/2014/main" id="{0E364108-00EA-E445-8DF0-895F261EBEE3}"/>
              </a:ext>
            </a:extLst>
          </p:cNvPr>
          <p:cNvSpPr>
            <a:spLocks noGrp="1"/>
          </p:cNvSpPr>
          <p:nvPr>
            <p:ph sz="half" idx="23"/>
          </p:nvPr>
        </p:nvSpPr>
        <p:spPr>
          <a:xfrm>
            <a:off x="6240462" y="5435346"/>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5" name="Platshållare för bild 12">
            <a:extLst>
              <a:ext uri="{FF2B5EF4-FFF2-40B4-BE49-F238E27FC236}">
                <a16:creationId xmlns:a16="http://schemas.microsoft.com/office/drawing/2014/main" id="{107AF686-551D-5444-B385-1459B3309E0E}"/>
              </a:ext>
            </a:extLst>
          </p:cNvPr>
          <p:cNvSpPr>
            <a:spLocks noGrp="1"/>
          </p:cNvSpPr>
          <p:nvPr>
            <p:ph type="pic" sz="quarter" idx="24" hasCustomPrompt="1"/>
          </p:nvPr>
        </p:nvSpPr>
        <p:spPr>
          <a:xfrm>
            <a:off x="562625" y="4624744"/>
            <a:ext cx="5400675" cy="1598400"/>
          </a:xfrm>
        </p:spPr>
        <p:txBody>
          <a:bodyPr bIns="720000" anchor="ctr" anchorCtr="0"/>
          <a:lstStyle>
            <a:lvl1pPr marL="0" indent="0" algn="ctr">
              <a:buNone/>
              <a:defRPr/>
            </a:lvl1pPr>
          </a:lstStyle>
          <a:p>
            <a:r>
              <a:rPr lang="sv-SE" dirty="0"/>
              <a:t>Klicka på ikonen eller dra och släpp för att infoga bild</a:t>
            </a:r>
          </a:p>
        </p:txBody>
      </p:sp>
      <p:sp>
        <p:nvSpPr>
          <p:cNvPr id="26" name="Platshållare för text 12">
            <a:extLst>
              <a:ext uri="{FF2B5EF4-FFF2-40B4-BE49-F238E27FC236}">
                <a16:creationId xmlns:a16="http://schemas.microsoft.com/office/drawing/2014/main" id="{2C64E435-5BAA-7C46-AA0B-673D17DBF8F0}"/>
              </a:ext>
            </a:extLst>
          </p:cNvPr>
          <p:cNvSpPr>
            <a:spLocks noGrp="1"/>
          </p:cNvSpPr>
          <p:nvPr>
            <p:ph type="body" sz="quarter" idx="25" hasCustomPrompt="1"/>
          </p:nvPr>
        </p:nvSpPr>
        <p:spPr>
          <a:xfrm>
            <a:off x="6240463" y="4631886"/>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sp>
        <p:nvSpPr>
          <p:cNvPr id="23" name="textruta 22">
            <a:extLst>
              <a:ext uri="{FF2B5EF4-FFF2-40B4-BE49-F238E27FC236}">
                <a16:creationId xmlns:a16="http://schemas.microsoft.com/office/drawing/2014/main" id="{B0CC904D-38C7-8743-A852-0994CBBD65BE}"/>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33419623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 bilder och tex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6240462" y="1755166"/>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latshållare för bild 12">
            <a:extLst>
              <a:ext uri="{FF2B5EF4-FFF2-40B4-BE49-F238E27FC236}">
                <a16:creationId xmlns:a16="http://schemas.microsoft.com/office/drawing/2014/main" id="{714680DC-0672-3142-9BB1-77FA6A1F6BA8}"/>
              </a:ext>
            </a:extLst>
          </p:cNvPr>
          <p:cNvSpPr>
            <a:spLocks noGrp="1"/>
          </p:cNvSpPr>
          <p:nvPr>
            <p:ph type="pic" sz="quarter" idx="13" hasCustomPrompt="1"/>
          </p:nvPr>
        </p:nvSpPr>
        <p:spPr>
          <a:xfrm>
            <a:off x="562625" y="94456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12" name="Platshållare för text 12">
            <a:extLst>
              <a:ext uri="{FF2B5EF4-FFF2-40B4-BE49-F238E27FC236}">
                <a16:creationId xmlns:a16="http://schemas.microsoft.com/office/drawing/2014/main" id="{FB371B34-025D-9A46-BC63-F16636A9D843}"/>
              </a:ext>
            </a:extLst>
          </p:cNvPr>
          <p:cNvSpPr>
            <a:spLocks noGrp="1"/>
          </p:cNvSpPr>
          <p:nvPr>
            <p:ph type="body" sz="quarter" idx="14" hasCustomPrompt="1"/>
          </p:nvPr>
        </p:nvSpPr>
        <p:spPr>
          <a:xfrm>
            <a:off x="6240463" y="951706"/>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cxnSp>
        <p:nvCxnSpPr>
          <p:cNvPr id="14" name="Rak 13">
            <a:extLst>
              <a:ext uri="{FF2B5EF4-FFF2-40B4-BE49-F238E27FC236}">
                <a16:creationId xmlns:a16="http://schemas.microsoft.com/office/drawing/2014/main" id="{B88CD990-9AA4-4747-B74A-8E377F81C2B7}"/>
              </a:ext>
            </a:extLst>
          </p:cNvPr>
          <p:cNvCxnSpPr/>
          <p:nvPr userDrawn="1"/>
        </p:nvCxnSpPr>
        <p:spPr>
          <a:xfrm>
            <a:off x="562625" y="266380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latshållare för innehåll 2">
            <a:extLst>
              <a:ext uri="{FF2B5EF4-FFF2-40B4-BE49-F238E27FC236}">
                <a16:creationId xmlns:a16="http://schemas.microsoft.com/office/drawing/2014/main" id="{BB773497-CA17-6645-909F-2B0626AB6792}"/>
              </a:ext>
            </a:extLst>
          </p:cNvPr>
          <p:cNvSpPr>
            <a:spLocks noGrp="1"/>
          </p:cNvSpPr>
          <p:nvPr>
            <p:ph sz="half" idx="19"/>
          </p:nvPr>
        </p:nvSpPr>
        <p:spPr>
          <a:xfrm>
            <a:off x="6240462" y="3582573"/>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0" name="Platshållare för bild 12">
            <a:extLst>
              <a:ext uri="{FF2B5EF4-FFF2-40B4-BE49-F238E27FC236}">
                <a16:creationId xmlns:a16="http://schemas.microsoft.com/office/drawing/2014/main" id="{6EB22B57-E46D-5D4F-80EA-5D1A7A3893F2}"/>
              </a:ext>
            </a:extLst>
          </p:cNvPr>
          <p:cNvSpPr>
            <a:spLocks noGrp="1"/>
          </p:cNvSpPr>
          <p:nvPr>
            <p:ph type="pic" sz="quarter" idx="20" hasCustomPrompt="1"/>
          </p:nvPr>
        </p:nvSpPr>
        <p:spPr>
          <a:xfrm>
            <a:off x="562625" y="278465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21" name="Platshållare för text 12">
            <a:extLst>
              <a:ext uri="{FF2B5EF4-FFF2-40B4-BE49-F238E27FC236}">
                <a16:creationId xmlns:a16="http://schemas.microsoft.com/office/drawing/2014/main" id="{3A40CF00-726D-F440-B33C-5D1DAED662F1}"/>
              </a:ext>
            </a:extLst>
          </p:cNvPr>
          <p:cNvSpPr>
            <a:spLocks noGrp="1"/>
          </p:cNvSpPr>
          <p:nvPr>
            <p:ph type="body" sz="quarter" idx="21" hasCustomPrompt="1"/>
          </p:nvPr>
        </p:nvSpPr>
        <p:spPr>
          <a:xfrm>
            <a:off x="6240463" y="2779113"/>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cxnSp>
        <p:nvCxnSpPr>
          <p:cNvPr id="22" name="Rak 21">
            <a:extLst>
              <a:ext uri="{FF2B5EF4-FFF2-40B4-BE49-F238E27FC236}">
                <a16:creationId xmlns:a16="http://schemas.microsoft.com/office/drawing/2014/main" id="{22724D1F-5FDB-6B4B-9FEE-4016AEEDBAAA}"/>
              </a:ext>
            </a:extLst>
          </p:cNvPr>
          <p:cNvCxnSpPr/>
          <p:nvPr userDrawn="1"/>
        </p:nvCxnSpPr>
        <p:spPr>
          <a:xfrm>
            <a:off x="562625" y="45038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Platshållare för innehåll 2">
            <a:extLst>
              <a:ext uri="{FF2B5EF4-FFF2-40B4-BE49-F238E27FC236}">
                <a16:creationId xmlns:a16="http://schemas.microsoft.com/office/drawing/2014/main" id="{0E364108-00EA-E445-8DF0-895F261EBEE3}"/>
              </a:ext>
            </a:extLst>
          </p:cNvPr>
          <p:cNvSpPr>
            <a:spLocks noGrp="1"/>
          </p:cNvSpPr>
          <p:nvPr>
            <p:ph sz="half" idx="23"/>
          </p:nvPr>
        </p:nvSpPr>
        <p:spPr>
          <a:xfrm>
            <a:off x="6240462" y="5435346"/>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5" name="Platshållare för bild 12">
            <a:extLst>
              <a:ext uri="{FF2B5EF4-FFF2-40B4-BE49-F238E27FC236}">
                <a16:creationId xmlns:a16="http://schemas.microsoft.com/office/drawing/2014/main" id="{107AF686-551D-5444-B385-1459B3309E0E}"/>
              </a:ext>
            </a:extLst>
          </p:cNvPr>
          <p:cNvSpPr>
            <a:spLocks noGrp="1"/>
          </p:cNvSpPr>
          <p:nvPr>
            <p:ph type="pic" sz="quarter" idx="24" hasCustomPrompt="1"/>
          </p:nvPr>
        </p:nvSpPr>
        <p:spPr>
          <a:xfrm>
            <a:off x="562625" y="462474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26" name="Platshållare för text 12">
            <a:extLst>
              <a:ext uri="{FF2B5EF4-FFF2-40B4-BE49-F238E27FC236}">
                <a16:creationId xmlns:a16="http://schemas.microsoft.com/office/drawing/2014/main" id="{2C64E435-5BAA-7C46-AA0B-673D17DBF8F0}"/>
              </a:ext>
            </a:extLst>
          </p:cNvPr>
          <p:cNvSpPr>
            <a:spLocks noGrp="1"/>
          </p:cNvSpPr>
          <p:nvPr>
            <p:ph type="body" sz="quarter" idx="25" hasCustomPrompt="1"/>
          </p:nvPr>
        </p:nvSpPr>
        <p:spPr>
          <a:xfrm>
            <a:off x="6240463" y="4631886"/>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sp>
        <p:nvSpPr>
          <p:cNvPr id="27" name="Platshållare för bild 12">
            <a:extLst>
              <a:ext uri="{FF2B5EF4-FFF2-40B4-BE49-F238E27FC236}">
                <a16:creationId xmlns:a16="http://schemas.microsoft.com/office/drawing/2014/main" id="{AE15FD14-EFDD-CF47-8C0F-15E090D95BF4}"/>
              </a:ext>
            </a:extLst>
          </p:cNvPr>
          <p:cNvSpPr>
            <a:spLocks noGrp="1"/>
          </p:cNvSpPr>
          <p:nvPr>
            <p:ph type="pic" sz="quarter" idx="27" hasCustomPrompt="1"/>
          </p:nvPr>
        </p:nvSpPr>
        <p:spPr>
          <a:xfrm>
            <a:off x="3375401" y="94456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28" name="Platshållare för bild 12">
            <a:extLst>
              <a:ext uri="{FF2B5EF4-FFF2-40B4-BE49-F238E27FC236}">
                <a16:creationId xmlns:a16="http://schemas.microsoft.com/office/drawing/2014/main" id="{806B3DFA-38DA-6544-9F4C-E46C730CE2AE}"/>
              </a:ext>
            </a:extLst>
          </p:cNvPr>
          <p:cNvSpPr>
            <a:spLocks noGrp="1"/>
          </p:cNvSpPr>
          <p:nvPr>
            <p:ph type="pic" sz="quarter" idx="28" hasCustomPrompt="1"/>
          </p:nvPr>
        </p:nvSpPr>
        <p:spPr>
          <a:xfrm>
            <a:off x="3375401" y="278465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29" name="Platshållare för bild 12">
            <a:extLst>
              <a:ext uri="{FF2B5EF4-FFF2-40B4-BE49-F238E27FC236}">
                <a16:creationId xmlns:a16="http://schemas.microsoft.com/office/drawing/2014/main" id="{00042F67-8CE9-2443-B608-BB6F18BB489E}"/>
              </a:ext>
            </a:extLst>
          </p:cNvPr>
          <p:cNvSpPr>
            <a:spLocks noGrp="1"/>
          </p:cNvSpPr>
          <p:nvPr>
            <p:ph type="pic" sz="quarter" idx="29" hasCustomPrompt="1"/>
          </p:nvPr>
        </p:nvSpPr>
        <p:spPr>
          <a:xfrm>
            <a:off x="3375401" y="462474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23" name="textruta 22">
            <a:extLst>
              <a:ext uri="{FF2B5EF4-FFF2-40B4-BE49-F238E27FC236}">
                <a16:creationId xmlns:a16="http://schemas.microsoft.com/office/drawing/2014/main" id="{21438363-5A76-1E4C-835D-ABD9E96E69E1}"/>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19442809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 bilder och tex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3375401" y="1755166"/>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latshållare för bild 12">
            <a:extLst>
              <a:ext uri="{FF2B5EF4-FFF2-40B4-BE49-F238E27FC236}">
                <a16:creationId xmlns:a16="http://schemas.microsoft.com/office/drawing/2014/main" id="{714680DC-0672-3142-9BB1-77FA6A1F6BA8}"/>
              </a:ext>
            </a:extLst>
          </p:cNvPr>
          <p:cNvSpPr>
            <a:spLocks noGrp="1"/>
          </p:cNvSpPr>
          <p:nvPr>
            <p:ph type="pic" sz="quarter" idx="13" hasCustomPrompt="1"/>
          </p:nvPr>
        </p:nvSpPr>
        <p:spPr>
          <a:xfrm>
            <a:off x="562625" y="94456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12" name="Platshållare för text 12">
            <a:extLst>
              <a:ext uri="{FF2B5EF4-FFF2-40B4-BE49-F238E27FC236}">
                <a16:creationId xmlns:a16="http://schemas.microsoft.com/office/drawing/2014/main" id="{FB371B34-025D-9A46-BC63-F16636A9D843}"/>
              </a:ext>
            </a:extLst>
          </p:cNvPr>
          <p:cNvSpPr>
            <a:spLocks noGrp="1"/>
          </p:cNvSpPr>
          <p:nvPr>
            <p:ph type="body" sz="quarter" idx="14" hasCustomPrompt="1"/>
          </p:nvPr>
        </p:nvSpPr>
        <p:spPr>
          <a:xfrm>
            <a:off x="3375401" y="951706"/>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cxnSp>
        <p:nvCxnSpPr>
          <p:cNvPr id="14" name="Rak 13">
            <a:extLst>
              <a:ext uri="{FF2B5EF4-FFF2-40B4-BE49-F238E27FC236}">
                <a16:creationId xmlns:a16="http://schemas.microsoft.com/office/drawing/2014/main" id="{B88CD990-9AA4-4747-B74A-8E377F81C2B7}"/>
              </a:ext>
            </a:extLst>
          </p:cNvPr>
          <p:cNvCxnSpPr/>
          <p:nvPr userDrawn="1"/>
        </p:nvCxnSpPr>
        <p:spPr>
          <a:xfrm>
            <a:off x="562625" y="266380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latshållare för innehåll 2">
            <a:extLst>
              <a:ext uri="{FF2B5EF4-FFF2-40B4-BE49-F238E27FC236}">
                <a16:creationId xmlns:a16="http://schemas.microsoft.com/office/drawing/2014/main" id="{BB773497-CA17-6645-909F-2B0626AB6792}"/>
              </a:ext>
            </a:extLst>
          </p:cNvPr>
          <p:cNvSpPr>
            <a:spLocks noGrp="1"/>
          </p:cNvSpPr>
          <p:nvPr>
            <p:ph sz="half" idx="19"/>
          </p:nvPr>
        </p:nvSpPr>
        <p:spPr>
          <a:xfrm>
            <a:off x="3375400" y="3582573"/>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0" name="Platshållare för bild 12">
            <a:extLst>
              <a:ext uri="{FF2B5EF4-FFF2-40B4-BE49-F238E27FC236}">
                <a16:creationId xmlns:a16="http://schemas.microsoft.com/office/drawing/2014/main" id="{6EB22B57-E46D-5D4F-80EA-5D1A7A3893F2}"/>
              </a:ext>
            </a:extLst>
          </p:cNvPr>
          <p:cNvSpPr>
            <a:spLocks noGrp="1"/>
          </p:cNvSpPr>
          <p:nvPr>
            <p:ph type="pic" sz="quarter" idx="20" hasCustomPrompt="1"/>
          </p:nvPr>
        </p:nvSpPr>
        <p:spPr>
          <a:xfrm>
            <a:off x="562625" y="278465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21" name="Platshållare för text 12">
            <a:extLst>
              <a:ext uri="{FF2B5EF4-FFF2-40B4-BE49-F238E27FC236}">
                <a16:creationId xmlns:a16="http://schemas.microsoft.com/office/drawing/2014/main" id="{3A40CF00-726D-F440-B33C-5D1DAED662F1}"/>
              </a:ext>
            </a:extLst>
          </p:cNvPr>
          <p:cNvSpPr>
            <a:spLocks noGrp="1"/>
          </p:cNvSpPr>
          <p:nvPr>
            <p:ph type="body" sz="quarter" idx="21" hasCustomPrompt="1"/>
          </p:nvPr>
        </p:nvSpPr>
        <p:spPr>
          <a:xfrm>
            <a:off x="3375401" y="2779113"/>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cxnSp>
        <p:nvCxnSpPr>
          <p:cNvPr id="22" name="Rak 21">
            <a:extLst>
              <a:ext uri="{FF2B5EF4-FFF2-40B4-BE49-F238E27FC236}">
                <a16:creationId xmlns:a16="http://schemas.microsoft.com/office/drawing/2014/main" id="{22724D1F-5FDB-6B4B-9FEE-4016AEEDBAAA}"/>
              </a:ext>
            </a:extLst>
          </p:cNvPr>
          <p:cNvCxnSpPr/>
          <p:nvPr userDrawn="1"/>
        </p:nvCxnSpPr>
        <p:spPr>
          <a:xfrm>
            <a:off x="562625" y="45038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Platshållare för innehåll 2">
            <a:extLst>
              <a:ext uri="{FF2B5EF4-FFF2-40B4-BE49-F238E27FC236}">
                <a16:creationId xmlns:a16="http://schemas.microsoft.com/office/drawing/2014/main" id="{0E364108-00EA-E445-8DF0-895F261EBEE3}"/>
              </a:ext>
            </a:extLst>
          </p:cNvPr>
          <p:cNvSpPr>
            <a:spLocks noGrp="1"/>
          </p:cNvSpPr>
          <p:nvPr>
            <p:ph sz="half" idx="23"/>
          </p:nvPr>
        </p:nvSpPr>
        <p:spPr>
          <a:xfrm>
            <a:off x="3375400" y="5435346"/>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5" name="Platshållare för bild 12">
            <a:extLst>
              <a:ext uri="{FF2B5EF4-FFF2-40B4-BE49-F238E27FC236}">
                <a16:creationId xmlns:a16="http://schemas.microsoft.com/office/drawing/2014/main" id="{107AF686-551D-5444-B385-1459B3309E0E}"/>
              </a:ext>
            </a:extLst>
          </p:cNvPr>
          <p:cNvSpPr>
            <a:spLocks noGrp="1"/>
          </p:cNvSpPr>
          <p:nvPr>
            <p:ph type="pic" sz="quarter" idx="24" hasCustomPrompt="1"/>
          </p:nvPr>
        </p:nvSpPr>
        <p:spPr>
          <a:xfrm>
            <a:off x="562625" y="4624744"/>
            <a:ext cx="2576137" cy="1598400"/>
          </a:xfrm>
        </p:spPr>
        <p:txBody>
          <a:bodyPr bIns="720000" anchor="ctr" anchorCtr="0"/>
          <a:lstStyle>
            <a:lvl1pPr marL="0" indent="0" algn="ctr">
              <a:buNone/>
              <a:defRPr sz="1200"/>
            </a:lvl1pPr>
          </a:lstStyle>
          <a:p>
            <a:r>
              <a:rPr lang="sv-SE" dirty="0"/>
              <a:t>Klicka på ikonen eller dra och släpp för att infoga bild</a:t>
            </a:r>
          </a:p>
        </p:txBody>
      </p:sp>
      <p:sp>
        <p:nvSpPr>
          <p:cNvPr id="26" name="Platshållare för text 12">
            <a:extLst>
              <a:ext uri="{FF2B5EF4-FFF2-40B4-BE49-F238E27FC236}">
                <a16:creationId xmlns:a16="http://schemas.microsoft.com/office/drawing/2014/main" id="{2C64E435-5BAA-7C46-AA0B-673D17DBF8F0}"/>
              </a:ext>
            </a:extLst>
          </p:cNvPr>
          <p:cNvSpPr>
            <a:spLocks noGrp="1"/>
          </p:cNvSpPr>
          <p:nvPr>
            <p:ph type="body" sz="quarter" idx="25" hasCustomPrompt="1"/>
          </p:nvPr>
        </p:nvSpPr>
        <p:spPr>
          <a:xfrm>
            <a:off x="3375401" y="4631886"/>
            <a:ext cx="5388912" cy="682521"/>
          </a:xfrm>
        </p:spPr>
        <p:txBody>
          <a:bodyPr anchor="b" anchorCtr="0"/>
          <a:lstStyle>
            <a:lvl1pPr marL="0" indent="0">
              <a:lnSpc>
                <a:spcPct val="90000"/>
              </a:lnSpc>
              <a:buNone/>
              <a:defRPr sz="2000">
                <a:latin typeface="+mj-lt"/>
              </a:defRPr>
            </a:lvl1pPr>
          </a:lstStyle>
          <a:p>
            <a:pPr lvl="0"/>
            <a:r>
              <a:rPr lang="sv-SE" dirty="0"/>
              <a:t>Rubrik på 1-2 rader</a:t>
            </a:r>
          </a:p>
        </p:txBody>
      </p:sp>
      <p:sp>
        <p:nvSpPr>
          <p:cNvPr id="23" name="textruta 22">
            <a:extLst>
              <a:ext uri="{FF2B5EF4-FFF2-40B4-BE49-F238E27FC236}">
                <a16:creationId xmlns:a16="http://schemas.microsoft.com/office/drawing/2014/main" id="{41E92EAC-AEB1-1947-92B1-6C7853D0D24E}"/>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27941077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tor bild">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3" y="944563"/>
            <a:ext cx="11090275" cy="5292725"/>
          </a:xfrm>
        </p:spPr>
        <p:txBody>
          <a:bodyPr bIns="720000" anchor="ctr" anchorCtr="0"/>
          <a:lstStyle>
            <a:lvl1pPr marL="0" indent="0" algn="ctr">
              <a:buNone/>
              <a:defRPr/>
            </a:lvl1pPr>
          </a:lstStyle>
          <a:p>
            <a:r>
              <a:rPr lang="sv-SE" dirty="0"/>
              <a:t>Klicka på ikonen eller dra och släpp för att infoga bild</a:t>
            </a:r>
          </a:p>
        </p:txBody>
      </p:sp>
      <p:sp>
        <p:nvSpPr>
          <p:cNvPr id="12" name="textruta 11">
            <a:extLst>
              <a:ext uri="{FF2B5EF4-FFF2-40B4-BE49-F238E27FC236}">
                <a16:creationId xmlns:a16="http://schemas.microsoft.com/office/drawing/2014/main" id="{66029B08-3F47-E14D-8D2E-E0DF33F32101}"/>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1686146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ilm">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tshållare för media 2">
            <a:extLst>
              <a:ext uri="{FF2B5EF4-FFF2-40B4-BE49-F238E27FC236}">
                <a16:creationId xmlns:a16="http://schemas.microsoft.com/office/drawing/2014/main" id="{F72A2872-44F5-DB4E-9337-542FD9401AA5}"/>
              </a:ext>
            </a:extLst>
          </p:cNvPr>
          <p:cNvSpPr>
            <a:spLocks noGrp="1"/>
          </p:cNvSpPr>
          <p:nvPr>
            <p:ph type="media" sz="quarter" idx="13" hasCustomPrompt="1"/>
          </p:nvPr>
        </p:nvSpPr>
        <p:spPr>
          <a:xfrm>
            <a:off x="550863" y="944563"/>
            <a:ext cx="11090275" cy="5292725"/>
          </a:xfrm>
        </p:spPr>
        <p:txBody>
          <a:bodyPr bIns="720000" anchor="ctr" anchorCtr="0"/>
          <a:lstStyle>
            <a:lvl1pPr marL="0" indent="0" algn="ctr">
              <a:buNone/>
              <a:defRPr/>
            </a:lvl1pPr>
          </a:lstStyle>
          <a:p>
            <a:r>
              <a:rPr lang="sv-SE" dirty="0"/>
              <a:t>Klicka på ikonen eller dra och släpp för att infoga film</a:t>
            </a:r>
          </a:p>
        </p:txBody>
      </p:sp>
      <p:sp>
        <p:nvSpPr>
          <p:cNvPr id="12" name="textruta 11">
            <a:extLst>
              <a:ext uri="{FF2B5EF4-FFF2-40B4-BE49-F238E27FC236}">
                <a16:creationId xmlns:a16="http://schemas.microsoft.com/office/drawing/2014/main" id="{2E18F012-1B58-DD4D-BEBC-11AD159314CD}"/>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6276121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 Film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tshållare för media 2">
            <a:extLst>
              <a:ext uri="{FF2B5EF4-FFF2-40B4-BE49-F238E27FC236}">
                <a16:creationId xmlns:a16="http://schemas.microsoft.com/office/drawing/2014/main" id="{F72A2872-44F5-DB4E-9337-542FD9401AA5}"/>
              </a:ext>
            </a:extLst>
          </p:cNvPr>
          <p:cNvSpPr>
            <a:spLocks noGrp="1"/>
          </p:cNvSpPr>
          <p:nvPr>
            <p:ph type="media" sz="quarter" idx="13" hasCustomPrompt="1"/>
          </p:nvPr>
        </p:nvSpPr>
        <p:spPr>
          <a:xfrm>
            <a:off x="550863" y="944564"/>
            <a:ext cx="5400675" cy="2520950"/>
          </a:xfrm>
        </p:spPr>
        <p:txBody>
          <a:bodyPr bIns="720000" anchor="ctr" anchorCtr="0"/>
          <a:lstStyle>
            <a:lvl1pPr marL="0" indent="0" algn="ctr">
              <a:buNone/>
              <a:defRPr/>
            </a:lvl1pPr>
          </a:lstStyle>
          <a:p>
            <a:r>
              <a:rPr lang="sv-SE" dirty="0"/>
              <a:t>Klicka på ikonen eller dra och släpp för att infoga film</a:t>
            </a:r>
          </a:p>
        </p:txBody>
      </p:sp>
      <p:sp>
        <p:nvSpPr>
          <p:cNvPr id="12" name="textruta 11">
            <a:extLst>
              <a:ext uri="{FF2B5EF4-FFF2-40B4-BE49-F238E27FC236}">
                <a16:creationId xmlns:a16="http://schemas.microsoft.com/office/drawing/2014/main" id="{2E18F012-1B58-DD4D-BEBC-11AD159314CD}"/>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
        <p:nvSpPr>
          <p:cNvPr id="13" name="Platshållare för media 2">
            <a:extLst>
              <a:ext uri="{FF2B5EF4-FFF2-40B4-BE49-F238E27FC236}">
                <a16:creationId xmlns:a16="http://schemas.microsoft.com/office/drawing/2014/main" id="{7467DEAB-F113-A444-8CEA-C69B9875DB7A}"/>
              </a:ext>
            </a:extLst>
          </p:cNvPr>
          <p:cNvSpPr>
            <a:spLocks noGrp="1"/>
          </p:cNvSpPr>
          <p:nvPr>
            <p:ph type="media" sz="quarter" idx="14" hasCustomPrompt="1"/>
          </p:nvPr>
        </p:nvSpPr>
        <p:spPr>
          <a:xfrm>
            <a:off x="550863" y="3713437"/>
            <a:ext cx="5400675" cy="2520950"/>
          </a:xfrm>
        </p:spPr>
        <p:txBody>
          <a:bodyPr bIns="720000" anchor="ctr" anchorCtr="0"/>
          <a:lstStyle>
            <a:lvl1pPr marL="0" indent="0" algn="ctr">
              <a:buNone/>
              <a:defRPr/>
            </a:lvl1pPr>
          </a:lstStyle>
          <a:p>
            <a:r>
              <a:rPr lang="sv-SE" dirty="0"/>
              <a:t>Klicka på ikonen eller dra och släpp för att infoga film</a:t>
            </a:r>
          </a:p>
        </p:txBody>
      </p:sp>
      <p:sp>
        <p:nvSpPr>
          <p:cNvPr id="14" name="Platshållare för media 2">
            <a:extLst>
              <a:ext uri="{FF2B5EF4-FFF2-40B4-BE49-F238E27FC236}">
                <a16:creationId xmlns:a16="http://schemas.microsoft.com/office/drawing/2014/main" id="{56453EB1-3B61-E440-8A6E-E2C6A25364A6}"/>
              </a:ext>
            </a:extLst>
          </p:cNvPr>
          <p:cNvSpPr>
            <a:spLocks noGrp="1"/>
          </p:cNvSpPr>
          <p:nvPr>
            <p:ph type="media" sz="quarter" idx="15" hasCustomPrompt="1"/>
          </p:nvPr>
        </p:nvSpPr>
        <p:spPr>
          <a:xfrm>
            <a:off x="6240462" y="944564"/>
            <a:ext cx="5400675" cy="2520950"/>
          </a:xfrm>
        </p:spPr>
        <p:txBody>
          <a:bodyPr bIns="720000" anchor="ctr" anchorCtr="0"/>
          <a:lstStyle>
            <a:lvl1pPr marL="0" indent="0" algn="ctr">
              <a:buNone/>
              <a:defRPr/>
            </a:lvl1pPr>
          </a:lstStyle>
          <a:p>
            <a:r>
              <a:rPr lang="sv-SE" dirty="0"/>
              <a:t>Klicka på ikonen eller dra och släpp för att infoga film</a:t>
            </a:r>
          </a:p>
        </p:txBody>
      </p:sp>
      <p:sp>
        <p:nvSpPr>
          <p:cNvPr id="15" name="Platshållare för media 2">
            <a:extLst>
              <a:ext uri="{FF2B5EF4-FFF2-40B4-BE49-F238E27FC236}">
                <a16:creationId xmlns:a16="http://schemas.microsoft.com/office/drawing/2014/main" id="{205CB211-FF83-3342-9CC5-F4D14F0BFACD}"/>
              </a:ext>
            </a:extLst>
          </p:cNvPr>
          <p:cNvSpPr>
            <a:spLocks noGrp="1"/>
          </p:cNvSpPr>
          <p:nvPr>
            <p:ph type="media" sz="quarter" idx="16" hasCustomPrompt="1"/>
          </p:nvPr>
        </p:nvSpPr>
        <p:spPr>
          <a:xfrm>
            <a:off x="6240462" y="3713437"/>
            <a:ext cx="5400675" cy="2520950"/>
          </a:xfrm>
        </p:spPr>
        <p:txBody>
          <a:bodyPr bIns="720000" anchor="ctr" anchorCtr="0"/>
          <a:lstStyle>
            <a:lvl1pPr marL="0" indent="0" algn="ctr">
              <a:buNone/>
              <a:defRPr/>
            </a:lvl1pPr>
          </a:lstStyle>
          <a:p>
            <a:r>
              <a:rPr lang="sv-SE" dirty="0"/>
              <a:t>Klicka på ikonen eller dra och släpp för att infoga film</a:t>
            </a:r>
          </a:p>
        </p:txBody>
      </p:sp>
    </p:spTree>
    <p:extLst>
      <p:ext uri="{BB962C8B-B14F-4D97-AF65-F5344CB8AC3E}">
        <p14:creationId xmlns:p14="http://schemas.microsoft.com/office/powerpoint/2010/main" val="33840060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3" y="944563"/>
            <a:ext cx="5400675" cy="5292725"/>
          </a:xfrm>
        </p:spPr>
        <p:txBody>
          <a:bodyPr bIns="720000" anchor="ctr" anchorCtr="0"/>
          <a:lstStyle>
            <a:lvl1pPr marL="0" indent="0" algn="ctr">
              <a:buNone/>
              <a:defRPr/>
            </a:lvl1pPr>
          </a:lstStyle>
          <a:p>
            <a:r>
              <a:rPr lang="sv-SE" dirty="0"/>
              <a:t>Klicka på ikonen eller dra och släpp för att infoga bild</a:t>
            </a:r>
          </a:p>
        </p:txBody>
      </p:sp>
      <p:sp>
        <p:nvSpPr>
          <p:cNvPr id="12" name="Platshållare för bild 12">
            <a:extLst>
              <a:ext uri="{FF2B5EF4-FFF2-40B4-BE49-F238E27FC236}">
                <a16:creationId xmlns:a16="http://schemas.microsoft.com/office/drawing/2014/main" id="{2043715B-8DAD-3741-B062-919A36D27321}"/>
              </a:ext>
            </a:extLst>
          </p:cNvPr>
          <p:cNvSpPr>
            <a:spLocks noGrp="1"/>
          </p:cNvSpPr>
          <p:nvPr>
            <p:ph type="pic" sz="quarter" idx="14" hasCustomPrompt="1"/>
          </p:nvPr>
        </p:nvSpPr>
        <p:spPr>
          <a:xfrm>
            <a:off x="6240462" y="944563"/>
            <a:ext cx="5400675" cy="5292725"/>
          </a:xfrm>
        </p:spPr>
        <p:txBody>
          <a:bodyPr bIns="720000" anchor="ctr" anchorCtr="0"/>
          <a:lstStyle>
            <a:lvl1pPr marL="0" indent="0" algn="ctr">
              <a:buNone/>
              <a:defRPr/>
            </a:lvl1pPr>
          </a:lstStyle>
          <a:p>
            <a:r>
              <a:rPr lang="sv-SE" dirty="0"/>
              <a:t>Klicka på ikonen eller dra och släpp för att infoga bild</a:t>
            </a:r>
          </a:p>
        </p:txBody>
      </p:sp>
      <p:sp>
        <p:nvSpPr>
          <p:cNvPr id="13" name="textruta 12">
            <a:extLst>
              <a:ext uri="{FF2B5EF4-FFF2-40B4-BE49-F238E27FC236}">
                <a16:creationId xmlns:a16="http://schemas.microsoft.com/office/drawing/2014/main" id="{CB6F92E3-D9A7-B741-9D6C-A1C0E4924BBB}"/>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19227546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4" y="944563"/>
            <a:ext cx="3529012" cy="5292725"/>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3" name="Platshållare för bild 12">
            <a:extLst>
              <a:ext uri="{FF2B5EF4-FFF2-40B4-BE49-F238E27FC236}">
                <a16:creationId xmlns:a16="http://schemas.microsoft.com/office/drawing/2014/main" id="{685CADDF-B3F0-B148-B58D-9B95C18DEA8D}"/>
              </a:ext>
            </a:extLst>
          </p:cNvPr>
          <p:cNvSpPr>
            <a:spLocks noGrp="1"/>
          </p:cNvSpPr>
          <p:nvPr>
            <p:ph type="pic" sz="quarter" idx="14" hasCustomPrompt="1"/>
          </p:nvPr>
        </p:nvSpPr>
        <p:spPr>
          <a:xfrm>
            <a:off x="4332288" y="944563"/>
            <a:ext cx="3529012" cy="5292725"/>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4" name="Platshållare för bild 12">
            <a:extLst>
              <a:ext uri="{FF2B5EF4-FFF2-40B4-BE49-F238E27FC236}">
                <a16:creationId xmlns:a16="http://schemas.microsoft.com/office/drawing/2014/main" id="{B585FAEB-A311-D94B-ADCA-087DF0CDBD1A}"/>
              </a:ext>
            </a:extLst>
          </p:cNvPr>
          <p:cNvSpPr>
            <a:spLocks noGrp="1"/>
          </p:cNvSpPr>
          <p:nvPr>
            <p:ph type="pic" sz="quarter" idx="15" hasCustomPrompt="1"/>
          </p:nvPr>
        </p:nvSpPr>
        <p:spPr>
          <a:xfrm>
            <a:off x="8113712" y="944563"/>
            <a:ext cx="3529012" cy="5292725"/>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2" name="textruta 11">
            <a:extLst>
              <a:ext uri="{FF2B5EF4-FFF2-40B4-BE49-F238E27FC236}">
                <a16:creationId xmlns:a16="http://schemas.microsoft.com/office/drawing/2014/main" id="{581CB40D-6927-824C-A8FF-FB2E27B556EB}"/>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842238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itat, Gul">
    <p:bg>
      <p:bgPr>
        <a:solidFill>
          <a:schemeClr val="bg1"/>
        </a:solidFill>
        <a:effectLst/>
      </p:bgPr>
    </p:bg>
    <p:spTree>
      <p:nvGrpSpPr>
        <p:cNvPr id="1" name=""/>
        <p:cNvGrpSpPr/>
        <p:nvPr/>
      </p:nvGrpSpPr>
      <p:grpSpPr>
        <a:xfrm>
          <a:off x="0" y="0"/>
          <a:ext cx="0" cy="0"/>
          <a:chOff x="0" y="0"/>
          <a:chExt cx="0" cy="0"/>
        </a:xfrm>
      </p:grpSpPr>
      <p:sp>
        <p:nvSpPr>
          <p:cNvPr id="17" name="Rubrik 1">
            <a:extLst>
              <a:ext uri="{FF2B5EF4-FFF2-40B4-BE49-F238E27FC236}">
                <a16:creationId xmlns:a16="http://schemas.microsoft.com/office/drawing/2014/main" id="{D667BA81-2107-9B43-B679-A9F2B3423EF7}"/>
              </a:ext>
            </a:extLst>
          </p:cNvPr>
          <p:cNvSpPr>
            <a:spLocks noGrp="1"/>
          </p:cNvSpPr>
          <p:nvPr>
            <p:ph type="title"/>
          </p:nvPr>
        </p:nvSpPr>
        <p:spPr>
          <a:xfrm>
            <a:off x="550863" y="944563"/>
            <a:ext cx="11078512" cy="5292725"/>
          </a:xfrm>
        </p:spPr>
        <p:txBody>
          <a:bodyPr anchor="t" anchorCtr="0">
            <a:noAutofit/>
          </a:bodyPr>
          <a:lstStyle>
            <a:lvl1pPr>
              <a:lnSpc>
                <a:spcPct val="100000"/>
              </a:lnSpc>
              <a:defRPr sz="3200">
                <a:solidFill>
                  <a:schemeClr val="accent1"/>
                </a:solidFill>
                <a:latin typeface="+mn-lt"/>
              </a:defRPr>
            </a:lvl1pPr>
          </a:lstStyle>
          <a:p>
            <a:r>
              <a:rPr lang="sv-SE"/>
              <a:t>Klicka här för att ändra mall för rubrikformat</a:t>
            </a:r>
            <a:endParaRPr lang="sv-SE" dirty="0"/>
          </a:p>
        </p:txBody>
      </p:sp>
      <p:sp>
        <p:nvSpPr>
          <p:cNvPr id="9" name="Platshållare för sidfot 6">
            <a:extLst>
              <a:ext uri="{FF2B5EF4-FFF2-40B4-BE49-F238E27FC236}">
                <a16:creationId xmlns:a16="http://schemas.microsoft.com/office/drawing/2014/main" id="{86827F12-AF98-9B4F-90A0-47490D03B4B3}"/>
              </a:ext>
            </a:extLst>
          </p:cNvPr>
          <p:cNvSpPr>
            <a:spLocks noGrp="1"/>
          </p:cNvSpPr>
          <p:nvPr>
            <p:ph type="ftr" sz="quarter" idx="10"/>
          </p:nvPr>
        </p:nvSpPr>
        <p:spPr>
          <a:xfrm>
            <a:off x="6240463" y="368300"/>
            <a:ext cx="3492500" cy="312737"/>
          </a:xfrm>
        </p:spPr>
        <p:txBody>
          <a:bodyPr/>
          <a:lstStyle/>
          <a:p>
            <a:endParaRPr lang="sv-SE" dirty="0"/>
          </a:p>
        </p:txBody>
      </p:sp>
      <p:sp>
        <p:nvSpPr>
          <p:cNvPr id="10" name="Platshållare för bildnummer 7">
            <a:extLst>
              <a:ext uri="{FF2B5EF4-FFF2-40B4-BE49-F238E27FC236}">
                <a16:creationId xmlns:a16="http://schemas.microsoft.com/office/drawing/2014/main" id="{1EAF2982-5132-C346-850A-352495425590}"/>
              </a:ext>
            </a:extLst>
          </p:cNvPr>
          <p:cNvSpPr>
            <a:spLocks noGrp="1"/>
          </p:cNvSpPr>
          <p:nvPr>
            <p:ph type="sldNum" sz="quarter" idx="11"/>
          </p:nvPr>
        </p:nvSpPr>
        <p:spPr>
          <a:xfrm>
            <a:off x="10819376" y="368300"/>
            <a:ext cx="809999" cy="312737"/>
          </a:xfrm>
        </p:spPr>
        <p:txBody>
          <a:bodyPr/>
          <a:lstStyle/>
          <a:p>
            <a:fld id="{6DDB0A55-353B-0141-AD40-F868C66FD585}" type="slidenum">
              <a:rPr lang="sv-SE" smtClean="0"/>
              <a:pPr/>
              <a:t>‹#›</a:t>
            </a:fld>
            <a:endParaRPr lang="sv-SE" dirty="0"/>
          </a:p>
        </p:txBody>
      </p:sp>
      <p:cxnSp>
        <p:nvCxnSpPr>
          <p:cNvPr id="12" name="Rak 11">
            <a:extLst>
              <a:ext uri="{FF2B5EF4-FFF2-40B4-BE49-F238E27FC236}">
                <a16:creationId xmlns:a16="http://schemas.microsoft.com/office/drawing/2014/main" id="{3D1B63AC-244D-7345-996B-36B155D16D04}"/>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2">
            <a:extLst>
              <a:ext uri="{FF2B5EF4-FFF2-40B4-BE49-F238E27FC236}">
                <a16:creationId xmlns:a16="http://schemas.microsoft.com/office/drawing/2014/main" id="{84280C2E-6E7B-4244-B0ED-CB335311C908}"/>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CD2F5D4-4970-CC4C-BC88-38CC0E81DF2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ruta 13">
            <a:extLst>
              <a:ext uri="{FF2B5EF4-FFF2-40B4-BE49-F238E27FC236}">
                <a16:creationId xmlns:a16="http://schemas.microsoft.com/office/drawing/2014/main" id="{9C395392-D26E-0143-868E-9D07A4F5985E}"/>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23229774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1 bild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3" y="944564"/>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2" name="Platshållare för bild 12">
            <a:extLst>
              <a:ext uri="{FF2B5EF4-FFF2-40B4-BE49-F238E27FC236}">
                <a16:creationId xmlns:a16="http://schemas.microsoft.com/office/drawing/2014/main" id="{2043715B-8DAD-3741-B062-919A36D27321}"/>
              </a:ext>
            </a:extLst>
          </p:cNvPr>
          <p:cNvSpPr>
            <a:spLocks noGrp="1"/>
          </p:cNvSpPr>
          <p:nvPr>
            <p:ph type="pic" sz="quarter" idx="14" hasCustomPrompt="1"/>
          </p:nvPr>
        </p:nvSpPr>
        <p:spPr>
          <a:xfrm>
            <a:off x="6240462" y="944564"/>
            <a:ext cx="5400675" cy="5292724"/>
          </a:xfrm>
        </p:spPr>
        <p:txBody>
          <a:bodyPr bIns="720000" anchor="ctr" anchorCtr="0"/>
          <a:lstStyle>
            <a:lvl1pPr marL="0" indent="0" algn="ctr">
              <a:buNone/>
              <a:defRPr/>
            </a:lvl1pPr>
          </a:lstStyle>
          <a:p>
            <a:r>
              <a:rPr lang="sv-SE" dirty="0"/>
              <a:t>Klicka på ikonen eller dra och släpp för att infoga bild</a:t>
            </a:r>
          </a:p>
        </p:txBody>
      </p:sp>
      <p:sp>
        <p:nvSpPr>
          <p:cNvPr id="13" name="Platshållare för bild 12">
            <a:extLst>
              <a:ext uri="{FF2B5EF4-FFF2-40B4-BE49-F238E27FC236}">
                <a16:creationId xmlns:a16="http://schemas.microsoft.com/office/drawing/2014/main" id="{C6094F64-E9BA-E049-8522-4F316DDA4E43}"/>
              </a:ext>
            </a:extLst>
          </p:cNvPr>
          <p:cNvSpPr>
            <a:spLocks noGrp="1"/>
          </p:cNvSpPr>
          <p:nvPr>
            <p:ph type="pic" sz="quarter" idx="15" hasCustomPrompt="1"/>
          </p:nvPr>
        </p:nvSpPr>
        <p:spPr>
          <a:xfrm>
            <a:off x="550863" y="3716338"/>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4" name="textruta 13">
            <a:extLst>
              <a:ext uri="{FF2B5EF4-FFF2-40B4-BE49-F238E27FC236}">
                <a16:creationId xmlns:a16="http://schemas.microsoft.com/office/drawing/2014/main" id="{89E6C523-FD42-6A41-8982-EB0CA25F03C1}"/>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27015679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2 bild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3" y="944564"/>
            <a:ext cx="5400675" cy="5292724"/>
          </a:xfrm>
        </p:spPr>
        <p:txBody>
          <a:bodyPr bIns="720000" anchor="ctr" anchorCtr="0"/>
          <a:lstStyle>
            <a:lvl1pPr marL="0" indent="0" algn="ctr">
              <a:buNone/>
              <a:defRPr/>
            </a:lvl1pPr>
          </a:lstStyle>
          <a:p>
            <a:r>
              <a:rPr lang="sv-SE" dirty="0"/>
              <a:t>Klicka på ikonen eller dra och släpp för att infoga bild</a:t>
            </a:r>
          </a:p>
        </p:txBody>
      </p:sp>
      <p:sp>
        <p:nvSpPr>
          <p:cNvPr id="12" name="Platshållare för bild 12">
            <a:extLst>
              <a:ext uri="{FF2B5EF4-FFF2-40B4-BE49-F238E27FC236}">
                <a16:creationId xmlns:a16="http://schemas.microsoft.com/office/drawing/2014/main" id="{2043715B-8DAD-3741-B062-919A36D27321}"/>
              </a:ext>
            </a:extLst>
          </p:cNvPr>
          <p:cNvSpPr>
            <a:spLocks noGrp="1"/>
          </p:cNvSpPr>
          <p:nvPr>
            <p:ph type="pic" sz="quarter" idx="14" hasCustomPrompt="1"/>
          </p:nvPr>
        </p:nvSpPr>
        <p:spPr>
          <a:xfrm>
            <a:off x="6240462" y="944564"/>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4" name="Platshållare för bild 12">
            <a:extLst>
              <a:ext uri="{FF2B5EF4-FFF2-40B4-BE49-F238E27FC236}">
                <a16:creationId xmlns:a16="http://schemas.microsoft.com/office/drawing/2014/main" id="{FFC2BE63-D9E1-3C4A-8073-393A0EDDE186}"/>
              </a:ext>
            </a:extLst>
          </p:cNvPr>
          <p:cNvSpPr>
            <a:spLocks noGrp="1"/>
          </p:cNvSpPr>
          <p:nvPr>
            <p:ph type="pic" sz="quarter" idx="16" hasCustomPrompt="1"/>
          </p:nvPr>
        </p:nvSpPr>
        <p:spPr>
          <a:xfrm>
            <a:off x="6240462" y="3716338"/>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3" name="textruta 12">
            <a:extLst>
              <a:ext uri="{FF2B5EF4-FFF2-40B4-BE49-F238E27FC236}">
                <a16:creationId xmlns:a16="http://schemas.microsoft.com/office/drawing/2014/main" id="{182DFA78-35CC-B542-856E-C8513C673162}"/>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13858688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3" y="944564"/>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2" name="Platshållare för bild 12">
            <a:extLst>
              <a:ext uri="{FF2B5EF4-FFF2-40B4-BE49-F238E27FC236}">
                <a16:creationId xmlns:a16="http://schemas.microsoft.com/office/drawing/2014/main" id="{2043715B-8DAD-3741-B062-919A36D27321}"/>
              </a:ext>
            </a:extLst>
          </p:cNvPr>
          <p:cNvSpPr>
            <a:spLocks noGrp="1"/>
          </p:cNvSpPr>
          <p:nvPr>
            <p:ph type="pic" sz="quarter" idx="14" hasCustomPrompt="1"/>
          </p:nvPr>
        </p:nvSpPr>
        <p:spPr>
          <a:xfrm>
            <a:off x="6240462" y="944564"/>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3" name="Platshållare för bild 12">
            <a:extLst>
              <a:ext uri="{FF2B5EF4-FFF2-40B4-BE49-F238E27FC236}">
                <a16:creationId xmlns:a16="http://schemas.microsoft.com/office/drawing/2014/main" id="{C6094F64-E9BA-E049-8522-4F316DDA4E43}"/>
              </a:ext>
            </a:extLst>
          </p:cNvPr>
          <p:cNvSpPr>
            <a:spLocks noGrp="1"/>
          </p:cNvSpPr>
          <p:nvPr>
            <p:ph type="pic" sz="quarter" idx="15" hasCustomPrompt="1"/>
          </p:nvPr>
        </p:nvSpPr>
        <p:spPr>
          <a:xfrm>
            <a:off x="550863" y="3716338"/>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4" name="Platshållare för bild 12">
            <a:extLst>
              <a:ext uri="{FF2B5EF4-FFF2-40B4-BE49-F238E27FC236}">
                <a16:creationId xmlns:a16="http://schemas.microsoft.com/office/drawing/2014/main" id="{FFC2BE63-D9E1-3C4A-8073-393A0EDDE186}"/>
              </a:ext>
            </a:extLst>
          </p:cNvPr>
          <p:cNvSpPr>
            <a:spLocks noGrp="1"/>
          </p:cNvSpPr>
          <p:nvPr>
            <p:ph type="pic" sz="quarter" idx="16" hasCustomPrompt="1"/>
          </p:nvPr>
        </p:nvSpPr>
        <p:spPr>
          <a:xfrm>
            <a:off x="6240462" y="3716338"/>
            <a:ext cx="5400675" cy="2520950"/>
          </a:xfrm>
        </p:spPr>
        <p:txBody>
          <a:bodyPr bIns="720000" anchor="ctr" anchorCtr="0"/>
          <a:lstStyle>
            <a:lvl1pPr marL="0" indent="0" algn="ctr">
              <a:buNone/>
              <a:defRPr/>
            </a:lvl1pPr>
          </a:lstStyle>
          <a:p>
            <a:r>
              <a:rPr lang="sv-SE" dirty="0"/>
              <a:t>Klicka på ikonen eller dra och släpp för att infoga bild</a:t>
            </a:r>
          </a:p>
        </p:txBody>
      </p:sp>
      <p:sp>
        <p:nvSpPr>
          <p:cNvPr id="15" name="textruta 14">
            <a:extLst>
              <a:ext uri="{FF2B5EF4-FFF2-40B4-BE49-F238E27FC236}">
                <a16:creationId xmlns:a16="http://schemas.microsoft.com/office/drawing/2014/main" id="{34217EA7-E3B8-EE4A-81C6-58F4810325C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10844748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 bild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4" y="944564"/>
            <a:ext cx="3529012" cy="2520950"/>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3" name="Platshållare för bild 12">
            <a:extLst>
              <a:ext uri="{FF2B5EF4-FFF2-40B4-BE49-F238E27FC236}">
                <a16:creationId xmlns:a16="http://schemas.microsoft.com/office/drawing/2014/main" id="{685CADDF-B3F0-B148-B58D-9B95C18DEA8D}"/>
              </a:ext>
            </a:extLst>
          </p:cNvPr>
          <p:cNvSpPr>
            <a:spLocks noGrp="1"/>
          </p:cNvSpPr>
          <p:nvPr>
            <p:ph type="pic" sz="quarter" idx="14" hasCustomPrompt="1"/>
          </p:nvPr>
        </p:nvSpPr>
        <p:spPr>
          <a:xfrm>
            <a:off x="4332288" y="944564"/>
            <a:ext cx="3529012" cy="2520950"/>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4" name="Platshållare för bild 12">
            <a:extLst>
              <a:ext uri="{FF2B5EF4-FFF2-40B4-BE49-F238E27FC236}">
                <a16:creationId xmlns:a16="http://schemas.microsoft.com/office/drawing/2014/main" id="{B585FAEB-A311-D94B-ADCA-087DF0CDBD1A}"/>
              </a:ext>
            </a:extLst>
          </p:cNvPr>
          <p:cNvSpPr>
            <a:spLocks noGrp="1"/>
          </p:cNvSpPr>
          <p:nvPr>
            <p:ph type="pic" sz="quarter" idx="15" hasCustomPrompt="1"/>
          </p:nvPr>
        </p:nvSpPr>
        <p:spPr>
          <a:xfrm>
            <a:off x="8113712" y="944564"/>
            <a:ext cx="3529012" cy="2520950"/>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2" name="Platshållare för bild 12">
            <a:extLst>
              <a:ext uri="{FF2B5EF4-FFF2-40B4-BE49-F238E27FC236}">
                <a16:creationId xmlns:a16="http://schemas.microsoft.com/office/drawing/2014/main" id="{AC3394B7-0606-D047-8486-7C3B80739111}"/>
              </a:ext>
            </a:extLst>
          </p:cNvPr>
          <p:cNvSpPr>
            <a:spLocks noGrp="1"/>
          </p:cNvSpPr>
          <p:nvPr>
            <p:ph type="pic" sz="quarter" idx="16" hasCustomPrompt="1"/>
          </p:nvPr>
        </p:nvSpPr>
        <p:spPr>
          <a:xfrm>
            <a:off x="550864" y="3716338"/>
            <a:ext cx="3529012" cy="2520950"/>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5" name="Platshållare för bild 12">
            <a:extLst>
              <a:ext uri="{FF2B5EF4-FFF2-40B4-BE49-F238E27FC236}">
                <a16:creationId xmlns:a16="http://schemas.microsoft.com/office/drawing/2014/main" id="{3DB542B3-512E-B344-8AFD-59B42E8183C0}"/>
              </a:ext>
            </a:extLst>
          </p:cNvPr>
          <p:cNvSpPr>
            <a:spLocks noGrp="1"/>
          </p:cNvSpPr>
          <p:nvPr>
            <p:ph type="pic" sz="quarter" idx="17" hasCustomPrompt="1"/>
          </p:nvPr>
        </p:nvSpPr>
        <p:spPr>
          <a:xfrm>
            <a:off x="4332288" y="3716338"/>
            <a:ext cx="3529012" cy="2520950"/>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6" name="Platshållare för bild 12">
            <a:extLst>
              <a:ext uri="{FF2B5EF4-FFF2-40B4-BE49-F238E27FC236}">
                <a16:creationId xmlns:a16="http://schemas.microsoft.com/office/drawing/2014/main" id="{1BC37D29-3625-3E45-8878-835B9962F694}"/>
              </a:ext>
            </a:extLst>
          </p:cNvPr>
          <p:cNvSpPr>
            <a:spLocks noGrp="1"/>
          </p:cNvSpPr>
          <p:nvPr>
            <p:ph type="pic" sz="quarter" idx="18" hasCustomPrompt="1"/>
          </p:nvPr>
        </p:nvSpPr>
        <p:spPr>
          <a:xfrm>
            <a:off x="8113712" y="3716338"/>
            <a:ext cx="3529012" cy="2520950"/>
          </a:xfrm>
        </p:spPr>
        <p:txBody>
          <a:bodyPr bIns="720000" anchor="ctr" anchorCtr="0"/>
          <a:lstStyle>
            <a:lvl1pPr marL="0" indent="0" algn="ctr">
              <a:buNone/>
              <a:defRPr/>
            </a:lvl1pPr>
          </a:lstStyle>
          <a:p>
            <a:r>
              <a:rPr lang="sv-SE" dirty="0"/>
              <a:t>Klicka på ikonen eller dra och </a:t>
            </a:r>
            <a:br>
              <a:rPr lang="sv-SE" dirty="0"/>
            </a:br>
            <a:r>
              <a:rPr lang="sv-SE" dirty="0"/>
              <a:t>släpp för att infoga bild</a:t>
            </a:r>
          </a:p>
        </p:txBody>
      </p:sp>
      <p:sp>
        <p:nvSpPr>
          <p:cNvPr id="17" name="textruta 16">
            <a:extLst>
              <a:ext uri="{FF2B5EF4-FFF2-40B4-BE49-F238E27FC236}">
                <a16:creationId xmlns:a16="http://schemas.microsoft.com/office/drawing/2014/main" id="{B4AABBE1-2827-8F41-AB6B-94A043CF2923}"/>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28622099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Rubrik">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D1DE100B-58C0-934F-AC79-222481B5598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
        <p:nvSpPr>
          <p:cNvPr id="2" name="Rubrik 1">
            <a:extLst>
              <a:ext uri="{FF2B5EF4-FFF2-40B4-BE49-F238E27FC236}">
                <a16:creationId xmlns:a16="http://schemas.microsoft.com/office/drawing/2014/main" id="{1000EF98-4EAD-A84C-8640-BE5AB4EE3FE3}"/>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6528239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ubrik, blå">
    <p:bg>
      <p:bgPr>
        <a:solidFill>
          <a:schemeClr val="tx2"/>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lvl1pPr>
              <a:defRPr>
                <a:solidFill>
                  <a:schemeClr val="bg1"/>
                </a:solidFill>
              </a:defRPr>
            </a:lvl1pPr>
          </a:lstStyle>
          <a:p>
            <a:fld id="{6DDB0A55-353B-0141-AD40-F868C66FD585}" type="slidenum">
              <a:rPr lang="sv-SE" smtClean="0"/>
              <a:pPr/>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D1DE100B-58C0-934F-AC79-222481B5598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bg1"/>
                </a:solidFill>
              </a:rPr>
              <a:t>SVENSKA ISHOCKEYFÖRBUNDET</a:t>
            </a:r>
          </a:p>
        </p:txBody>
      </p:sp>
      <p:sp>
        <p:nvSpPr>
          <p:cNvPr id="2" name="Rubrik 1">
            <a:extLst>
              <a:ext uri="{FF2B5EF4-FFF2-40B4-BE49-F238E27FC236}">
                <a16:creationId xmlns:a16="http://schemas.microsoft.com/office/drawing/2014/main" id="{1000EF98-4EAD-A84C-8640-BE5AB4EE3FE3}"/>
              </a:ext>
            </a:extLst>
          </p:cNvPr>
          <p:cNvSpPr>
            <a:spLocks noGrp="1"/>
          </p:cNvSpPr>
          <p:nvPr>
            <p:ph type="title"/>
          </p:nvPr>
        </p:nvSpPr>
        <p:spPr/>
        <p:txBody>
          <a:bodyPr/>
          <a:lstStyle>
            <a:lvl1pPr>
              <a:defRPr>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25263648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D1DE100B-58C0-934F-AC79-222481B5598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tx1"/>
                </a:solidFill>
              </a:rPr>
              <a:t>SVENSKA ISHOCKEYFÖRBUNDET</a:t>
            </a:r>
          </a:p>
        </p:txBody>
      </p:sp>
    </p:spTree>
    <p:extLst>
      <p:ext uri="{BB962C8B-B14F-4D97-AF65-F5344CB8AC3E}">
        <p14:creationId xmlns:p14="http://schemas.microsoft.com/office/powerpoint/2010/main" val="13887345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om, blå">
    <p:bg>
      <p:bgPr>
        <a:solidFill>
          <a:schemeClr val="tx2"/>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lvl1pPr>
              <a:defRPr>
                <a:solidFill>
                  <a:schemeClr val="bg1"/>
                </a:solidFill>
              </a:defRPr>
            </a:lvl1pPr>
          </a:lstStyle>
          <a:p>
            <a:fld id="{6DDB0A55-353B-0141-AD40-F868C66FD585}" type="slidenum">
              <a:rPr lang="sv-SE" smtClean="0"/>
              <a:pPr/>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D1DE100B-58C0-934F-AC79-222481B5598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dirty="0">
                <a:solidFill>
                  <a:schemeClr val="bg1"/>
                </a:solidFill>
              </a:rPr>
              <a:t>SVENSKA ISHOCKEYFÖRBUNDET</a:t>
            </a:r>
          </a:p>
        </p:txBody>
      </p:sp>
    </p:spTree>
    <p:extLst>
      <p:ext uri="{BB962C8B-B14F-4D97-AF65-F5344CB8AC3E}">
        <p14:creationId xmlns:p14="http://schemas.microsoft.com/office/powerpoint/2010/main" val="249256418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theme" Target="../theme/theme2.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theme" Target="../theme/theme3.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8"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93E09BF-8C65-FD44-8830-77E5EBBA28D1}"/>
              </a:ext>
            </a:extLst>
          </p:cNvPr>
          <p:cNvSpPr>
            <a:spLocks noGrp="1"/>
          </p:cNvSpPr>
          <p:nvPr>
            <p:ph type="title"/>
          </p:nvPr>
        </p:nvSpPr>
        <p:spPr>
          <a:xfrm>
            <a:off x="550862" y="944563"/>
            <a:ext cx="11090275" cy="1152525"/>
          </a:xfrm>
          <a:prstGeom prst="rect">
            <a:avLst/>
          </a:prstGeom>
        </p:spPr>
        <p:txBody>
          <a:bodyPr vert="horz" lIns="0" tIns="0" rIns="0" bIns="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5DE77B51-EFF8-2847-9057-B203CE9C6E10}"/>
              </a:ext>
            </a:extLst>
          </p:cNvPr>
          <p:cNvSpPr>
            <a:spLocks noGrp="1"/>
          </p:cNvSpPr>
          <p:nvPr>
            <p:ph type="body" idx="1"/>
          </p:nvPr>
        </p:nvSpPr>
        <p:spPr>
          <a:xfrm>
            <a:off x="550862" y="2349500"/>
            <a:ext cx="11090276" cy="3887787"/>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sidfot 4">
            <a:extLst>
              <a:ext uri="{FF2B5EF4-FFF2-40B4-BE49-F238E27FC236}">
                <a16:creationId xmlns:a16="http://schemas.microsoft.com/office/drawing/2014/main" id="{A02FE231-0242-2B47-9C2B-034D4D3B81CD}"/>
              </a:ext>
            </a:extLst>
          </p:cNvPr>
          <p:cNvSpPr>
            <a:spLocks noGrp="1"/>
          </p:cNvSpPr>
          <p:nvPr>
            <p:ph type="ftr" sz="quarter" idx="3"/>
          </p:nvPr>
        </p:nvSpPr>
        <p:spPr>
          <a:xfrm>
            <a:off x="6240463" y="368300"/>
            <a:ext cx="3492500" cy="312737"/>
          </a:xfrm>
          <a:prstGeom prst="rect">
            <a:avLst/>
          </a:prstGeom>
        </p:spPr>
        <p:txBody>
          <a:bodyPr vert="horz" lIns="0" tIns="36000" rIns="0" bIns="0" rtlCol="0" anchor="ctr"/>
          <a:lstStyle>
            <a:lvl1pPr algn="l">
              <a:defRPr sz="800" cap="all" spc="50" baseline="0">
                <a:solidFill>
                  <a:schemeClr val="tx1"/>
                </a:solidFill>
              </a:defRPr>
            </a:lvl1pPr>
          </a:lstStyle>
          <a:p>
            <a:endParaRPr lang="sv-SE" dirty="0"/>
          </a:p>
        </p:txBody>
      </p:sp>
      <p:sp>
        <p:nvSpPr>
          <p:cNvPr id="6" name="Platshållare för bildnummer 5">
            <a:extLst>
              <a:ext uri="{FF2B5EF4-FFF2-40B4-BE49-F238E27FC236}">
                <a16:creationId xmlns:a16="http://schemas.microsoft.com/office/drawing/2014/main" id="{F0D92737-3D31-4745-AB7C-61CF472A991A}"/>
              </a:ext>
            </a:extLst>
          </p:cNvPr>
          <p:cNvSpPr>
            <a:spLocks noGrp="1"/>
          </p:cNvSpPr>
          <p:nvPr>
            <p:ph type="sldNum" sz="quarter" idx="4"/>
          </p:nvPr>
        </p:nvSpPr>
        <p:spPr>
          <a:xfrm>
            <a:off x="10819376" y="368300"/>
            <a:ext cx="809999" cy="312737"/>
          </a:xfrm>
          <a:prstGeom prst="rect">
            <a:avLst/>
          </a:prstGeom>
        </p:spPr>
        <p:txBody>
          <a:bodyPr vert="horz" lIns="0" tIns="36000" rIns="0" bIns="0" rtlCol="0" anchor="ctr"/>
          <a:lstStyle>
            <a:lvl1pPr algn="r">
              <a:defRPr sz="800" cap="all" spc="50" baseline="0">
                <a:solidFill>
                  <a:schemeClr val="tx1"/>
                </a:solidFill>
              </a:defRPr>
            </a:lvl1pPr>
          </a:lstStyle>
          <a:p>
            <a:fld id="{6DDB0A55-353B-0141-AD40-F868C66FD585}" type="slidenum">
              <a:rPr lang="sv-SE" smtClean="0"/>
              <a:pPr/>
              <a:t>‹#›</a:t>
            </a:fld>
            <a:endParaRPr lang="sv-SE" dirty="0"/>
          </a:p>
        </p:txBody>
      </p:sp>
    </p:spTree>
    <p:extLst>
      <p:ext uri="{BB962C8B-B14F-4D97-AF65-F5344CB8AC3E}">
        <p14:creationId xmlns:p14="http://schemas.microsoft.com/office/powerpoint/2010/main" val="2962283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3" r:id="rId3"/>
    <p:sldLayoutId id="2147483654" r:id="rId4"/>
    <p:sldLayoutId id="2147483655" r:id="rId5"/>
    <p:sldLayoutId id="2147483656" r:id="rId6"/>
    <p:sldLayoutId id="2147483658" r:id="rId7"/>
    <p:sldLayoutId id="2147483657" r:id="rId8"/>
    <p:sldLayoutId id="2147483659" r:id="rId9"/>
    <p:sldLayoutId id="2147483650" r:id="rId10"/>
    <p:sldLayoutId id="2147483652" r:id="rId11"/>
    <p:sldLayoutId id="2147483677"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75" r:id="rId21"/>
    <p:sldLayoutId id="2147483680" r:id="rId22"/>
    <p:sldLayoutId id="2147483668" r:id="rId23"/>
    <p:sldLayoutId id="2147483670" r:id="rId24"/>
    <p:sldLayoutId id="2147483671" r:id="rId25"/>
    <p:sldLayoutId id="2147483672" r:id="rId26"/>
    <p:sldLayoutId id="2147483669" r:id="rId27"/>
    <p:sldLayoutId id="2147483673" r:id="rId28"/>
    <p:sldLayoutId id="2147483676" r:id="rId29"/>
    <p:sldLayoutId id="2147483678" r:id="rId30"/>
    <p:sldLayoutId id="2147483674" r:id="rId31"/>
    <p:sldLayoutId id="2147483679" r:id="rId32"/>
    <p:sldLayoutId id="2147483681" r:id="rId3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156600" indent="-156600" algn="l" defTabSz="914400" rtl="0" eaLnBrk="1" latinLnBrk="0" hangingPunct="1">
        <a:lnSpc>
          <a:spcPct val="100000"/>
        </a:lnSpc>
        <a:spcBef>
          <a:spcPts val="12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13800" indent="-156600" algn="l" defTabSz="914400" rtl="0" eaLnBrk="1" latinLnBrk="0" hangingPunct="1">
        <a:lnSpc>
          <a:spcPct val="100000"/>
        </a:lnSpc>
        <a:spcBef>
          <a:spcPts val="12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035000" indent="-156600" algn="l" defTabSz="914400" rtl="0" eaLnBrk="1" latinLnBrk="0" hangingPunct="1">
        <a:lnSpc>
          <a:spcPct val="100000"/>
        </a:lnSpc>
        <a:spcBef>
          <a:spcPts val="12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420200" indent="-156600" algn="l" defTabSz="914400" rtl="0" eaLnBrk="1" latinLnBrk="0" hangingPunct="1">
        <a:lnSpc>
          <a:spcPct val="100000"/>
        </a:lnSpc>
        <a:spcBef>
          <a:spcPts val="12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1841400" indent="-156600" algn="l" defTabSz="914400" rtl="0" eaLnBrk="1" latinLnBrk="0" hangingPunct="1">
        <a:lnSpc>
          <a:spcPct val="100000"/>
        </a:lnSpc>
        <a:spcBef>
          <a:spcPts val="12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83" userDrawn="1">
          <p15:clr>
            <a:srgbClr val="F26B43"/>
          </p15:clr>
        </p15:guide>
        <p15:guide id="3" pos="347" userDrawn="1">
          <p15:clr>
            <a:srgbClr val="F26B43"/>
          </p15:clr>
        </p15:guide>
        <p15:guide id="4" pos="7333" userDrawn="1">
          <p15:clr>
            <a:srgbClr val="F26B43"/>
          </p15:clr>
        </p15:guide>
        <p15:guide id="5" orient="horz" pos="595" userDrawn="1">
          <p15:clr>
            <a:srgbClr val="F26B43"/>
          </p15:clr>
        </p15:guide>
        <p15:guide id="6" orient="horz" pos="1321" userDrawn="1">
          <p15:clr>
            <a:srgbClr val="F26B43"/>
          </p15:clr>
        </p15:guide>
        <p15:guide id="7" orient="horz" pos="1480" userDrawn="1">
          <p15:clr>
            <a:srgbClr val="F26B43"/>
          </p15:clr>
        </p15:guide>
        <p15:guide id="8" orient="horz" pos="2341" userDrawn="1">
          <p15:clr>
            <a:srgbClr val="F26B43"/>
          </p15:clr>
        </p15:guide>
        <p15:guide id="9" orient="horz" pos="3067" userDrawn="1">
          <p15:clr>
            <a:srgbClr val="F26B43"/>
          </p15:clr>
        </p15:guide>
        <p15:guide id="10" orient="horz" pos="3226" userDrawn="1">
          <p15:clr>
            <a:srgbClr val="F26B43"/>
          </p15:clr>
        </p15:guide>
        <p15:guide id="11" orient="horz" pos="3929" userDrawn="1">
          <p15:clr>
            <a:srgbClr val="F26B43"/>
          </p15:clr>
        </p15:guide>
        <p15:guide id="12" pos="3931" userDrawn="1">
          <p15:clr>
            <a:srgbClr val="F26B43"/>
          </p15:clr>
        </p15:guide>
        <p15:guide id="13" pos="3749" userDrawn="1">
          <p15:clr>
            <a:srgbClr val="F26B43"/>
          </p15:clr>
        </p15:guide>
        <p15:guide id="14" pos="2729" userDrawn="1">
          <p15:clr>
            <a:srgbClr val="F26B43"/>
          </p15:clr>
        </p15:guide>
        <p15:guide id="15" pos="2570" userDrawn="1">
          <p15:clr>
            <a:srgbClr val="F26B43"/>
          </p15:clr>
        </p15:guide>
        <p15:guide id="16" pos="1549" userDrawn="1">
          <p15:clr>
            <a:srgbClr val="F26B43"/>
          </p15:clr>
        </p15:guide>
        <p15:guide id="17" pos="1391" userDrawn="1">
          <p15:clr>
            <a:srgbClr val="F26B43"/>
          </p15:clr>
        </p15:guide>
        <p15:guide id="18" pos="4951" userDrawn="1">
          <p15:clr>
            <a:srgbClr val="F26B43"/>
          </p15:clr>
        </p15:guide>
        <p15:guide id="19" pos="5110" userDrawn="1">
          <p15:clr>
            <a:srgbClr val="F26B43"/>
          </p15:clr>
        </p15:guide>
        <p15:guide id="20" pos="6131" userDrawn="1">
          <p15:clr>
            <a:srgbClr val="F26B43"/>
          </p15:clr>
        </p15:guide>
        <p15:guide id="21" orient="horz" pos="436" userDrawn="1">
          <p15:clr>
            <a:srgbClr val="F26B43"/>
          </p15:clr>
        </p15:guide>
        <p15:guide id="22" orient="horz" pos="232" userDrawn="1">
          <p15:clr>
            <a:srgbClr val="F26B43"/>
          </p15:clr>
        </p15:guide>
        <p15:guide id="24" orient="horz" pos="4088" userDrawn="1">
          <p15:clr>
            <a:srgbClr val="F26B43"/>
          </p15:clr>
        </p15:guide>
        <p15:guide id="25" pos="628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93E09BF-8C65-FD44-8830-77E5EBBA28D1}"/>
              </a:ext>
            </a:extLst>
          </p:cNvPr>
          <p:cNvSpPr>
            <a:spLocks noGrp="1"/>
          </p:cNvSpPr>
          <p:nvPr>
            <p:ph type="title"/>
          </p:nvPr>
        </p:nvSpPr>
        <p:spPr>
          <a:xfrm>
            <a:off x="550862" y="944563"/>
            <a:ext cx="11090275" cy="1152525"/>
          </a:xfrm>
          <a:prstGeom prst="rect">
            <a:avLst/>
          </a:prstGeom>
        </p:spPr>
        <p:txBody>
          <a:bodyPr vert="horz" lIns="0" tIns="0" rIns="0" bIns="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5DE77B51-EFF8-2847-9057-B203CE9C6E10}"/>
              </a:ext>
            </a:extLst>
          </p:cNvPr>
          <p:cNvSpPr>
            <a:spLocks noGrp="1"/>
          </p:cNvSpPr>
          <p:nvPr>
            <p:ph type="body" idx="1"/>
          </p:nvPr>
        </p:nvSpPr>
        <p:spPr>
          <a:xfrm>
            <a:off x="550862" y="2349500"/>
            <a:ext cx="11090276" cy="3887787"/>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sidfot 4">
            <a:extLst>
              <a:ext uri="{FF2B5EF4-FFF2-40B4-BE49-F238E27FC236}">
                <a16:creationId xmlns:a16="http://schemas.microsoft.com/office/drawing/2014/main" id="{A02FE231-0242-2B47-9C2B-034D4D3B81CD}"/>
              </a:ext>
            </a:extLst>
          </p:cNvPr>
          <p:cNvSpPr>
            <a:spLocks noGrp="1"/>
          </p:cNvSpPr>
          <p:nvPr>
            <p:ph type="ftr" sz="quarter" idx="3"/>
          </p:nvPr>
        </p:nvSpPr>
        <p:spPr>
          <a:xfrm>
            <a:off x="6240463" y="368300"/>
            <a:ext cx="3492500" cy="312737"/>
          </a:xfrm>
          <a:prstGeom prst="rect">
            <a:avLst/>
          </a:prstGeom>
        </p:spPr>
        <p:txBody>
          <a:bodyPr vert="horz" lIns="0" tIns="36000" rIns="0" bIns="0" rtlCol="0" anchor="ctr"/>
          <a:lstStyle>
            <a:lvl1pPr algn="l">
              <a:defRPr sz="800" cap="all" spc="50" baseline="0">
                <a:solidFill>
                  <a:schemeClr val="tx1"/>
                </a:solidFill>
              </a:defRPr>
            </a:lvl1pPr>
          </a:lstStyle>
          <a:p>
            <a:endParaRPr lang="sv-SE" dirty="0"/>
          </a:p>
        </p:txBody>
      </p:sp>
      <p:sp>
        <p:nvSpPr>
          <p:cNvPr id="6" name="Platshållare för bildnummer 5">
            <a:extLst>
              <a:ext uri="{FF2B5EF4-FFF2-40B4-BE49-F238E27FC236}">
                <a16:creationId xmlns:a16="http://schemas.microsoft.com/office/drawing/2014/main" id="{F0D92737-3D31-4745-AB7C-61CF472A991A}"/>
              </a:ext>
            </a:extLst>
          </p:cNvPr>
          <p:cNvSpPr>
            <a:spLocks noGrp="1"/>
          </p:cNvSpPr>
          <p:nvPr>
            <p:ph type="sldNum" sz="quarter" idx="4"/>
          </p:nvPr>
        </p:nvSpPr>
        <p:spPr>
          <a:xfrm>
            <a:off x="10819376" y="368300"/>
            <a:ext cx="809999" cy="312737"/>
          </a:xfrm>
          <a:prstGeom prst="rect">
            <a:avLst/>
          </a:prstGeom>
        </p:spPr>
        <p:txBody>
          <a:bodyPr vert="horz" lIns="0" tIns="36000" rIns="0" bIns="0" rtlCol="0" anchor="ctr"/>
          <a:lstStyle>
            <a:lvl1pPr algn="r">
              <a:defRPr sz="800" cap="all" spc="50" baseline="0">
                <a:solidFill>
                  <a:schemeClr val="tx1"/>
                </a:solidFill>
              </a:defRPr>
            </a:lvl1pPr>
          </a:lstStyle>
          <a:p>
            <a:fld id="{6DDB0A55-353B-0141-AD40-F868C66FD585}" type="slidenum">
              <a:rPr lang="sv-SE" smtClean="0"/>
              <a:pPr/>
              <a:t>‹#›</a:t>
            </a:fld>
            <a:endParaRPr lang="sv-SE" dirty="0"/>
          </a:p>
        </p:txBody>
      </p:sp>
    </p:spTree>
    <p:extLst>
      <p:ext uri="{BB962C8B-B14F-4D97-AF65-F5344CB8AC3E}">
        <p14:creationId xmlns:p14="http://schemas.microsoft.com/office/powerpoint/2010/main" val="32785503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156600" indent="-156600" algn="l" defTabSz="914400" rtl="0" eaLnBrk="1" latinLnBrk="0" hangingPunct="1">
        <a:lnSpc>
          <a:spcPct val="100000"/>
        </a:lnSpc>
        <a:spcBef>
          <a:spcPts val="12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13800" indent="-156600" algn="l" defTabSz="914400" rtl="0" eaLnBrk="1" latinLnBrk="0" hangingPunct="1">
        <a:lnSpc>
          <a:spcPct val="100000"/>
        </a:lnSpc>
        <a:spcBef>
          <a:spcPts val="12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035000" indent="-156600" algn="l" defTabSz="914400" rtl="0" eaLnBrk="1" latinLnBrk="0" hangingPunct="1">
        <a:lnSpc>
          <a:spcPct val="100000"/>
        </a:lnSpc>
        <a:spcBef>
          <a:spcPts val="12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420200" indent="-156600" algn="l" defTabSz="914400" rtl="0" eaLnBrk="1" latinLnBrk="0" hangingPunct="1">
        <a:lnSpc>
          <a:spcPct val="100000"/>
        </a:lnSpc>
        <a:spcBef>
          <a:spcPts val="12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1841400" indent="-156600" algn="l" defTabSz="914400" rtl="0" eaLnBrk="1" latinLnBrk="0" hangingPunct="1">
        <a:lnSpc>
          <a:spcPct val="100000"/>
        </a:lnSpc>
        <a:spcBef>
          <a:spcPts val="12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83">
          <p15:clr>
            <a:srgbClr val="F26B43"/>
          </p15:clr>
        </p15:guide>
        <p15:guide id="3" pos="347">
          <p15:clr>
            <a:srgbClr val="F26B43"/>
          </p15:clr>
        </p15:guide>
        <p15:guide id="4" pos="7333">
          <p15:clr>
            <a:srgbClr val="F26B43"/>
          </p15:clr>
        </p15:guide>
        <p15:guide id="5" orient="horz" pos="595">
          <p15:clr>
            <a:srgbClr val="F26B43"/>
          </p15:clr>
        </p15:guide>
        <p15:guide id="6" orient="horz" pos="1321">
          <p15:clr>
            <a:srgbClr val="F26B43"/>
          </p15:clr>
        </p15:guide>
        <p15:guide id="7" orient="horz" pos="1480">
          <p15:clr>
            <a:srgbClr val="F26B43"/>
          </p15:clr>
        </p15:guide>
        <p15:guide id="8" orient="horz" pos="2341">
          <p15:clr>
            <a:srgbClr val="F26B43"/>
          </p15:clr>
        </p15:guide>
        <p15:guide id="9" orient="horz" pos="3067">
          <p15:clr>
            <a:srgbClr val="F26B43"/>
          </p15:clr>
        </p15:guide>
        <p15:guide id="10" orient="horz" pos="3226">
          <p15:clr>
            <a:srgbClr val="F26B43"/>
          </p15:clr>
        </p15:guide>
        <p15:guide id="11" orient="horz" pos="3929">
          <p15:clr>
            <a:srgbClr val="F26B43"/>
          </p15:clr>
        </p15:guide>
        <p15:guide id="12" pos="3931">
          <p15:clr>
            <a:srgbClr val="F26B43"/>
          </p15:clr>
        </p15:guide>
        <p15:guide id="13" pos="3749">
          <p15:clr>
            <a:srgbClr val="F26B43"/>
          </p15:clr>
        </p15:guide>
        <p15:guide id="14" pos="2729">
          <p15:clr>
            <a:srgbClr val="F26B43"/>
          </p15:clr>
        </p15:guide>
        <p15:guide id="15" pos="2570">
          <p15:clr>
            <a:srgbClr val="F26B43"/>
          </p15:clr>
        </p15:guide>
        <p15:guide id="16" pos="1549">
          <p15:clr>
            <a:srgbClr val="F26B43"/>
          </p15:clr>
        </p15:guide>
        <p15:guide id="17" pos="1391">
          <p15:clr>
            <a:srgbClr val="F26B43"/>
          </p15:clr>
        </p15:guide>
        <p15:guide id="18" pos="4951">
          <p15:clr>
            <a:srgbClr val="F26B43"/>
          </p15:clr>
        </p15:guide>
        <p15:guide id="19" pos="5110">
          <p15:clr>
            <a:srgbClr val="F26B43"/>
          </p15:clr>
        </p15:guide>
        <p15:guide id="20" pos="6131">
          <p15:clr>
            <a:srgbClr val="F26B43"/>
          </p15:clr>
        </p15:guide>
        <p15:guide id="21" orient="horz" pos="436">
          <p15:clr>
            <a:srgbClr val="F26B43"/>
          </p15:clr>
        </p15:guide>
        <p15:guide id="22" orient="horz" pos="232">
          <p15:clr>
            <a:srgbClr val="F26B43"/>
          </p15:clr>
        </p15:guide>
        <p15:guide id="24" orient="horz" pos="4088">
          <p15:clr>
            <a:srgbClr val="F26B43"/>
          </p15:clr>
        </p15:guide>
        <p15:guide id="25" pos="628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93E09BF-8C65-FD44-8830-77E5EBBA28D1}"/>
              </a:ext>
            </a:extLst>
          </p:cNvPr>
          <p:cNvSpPr>
            <a:spLocks noGrp="1"/>
          </p:cNvSpPr>
          <p:nvPr>
            <p:ph type="title"/>
          </p:nvPr>
        </p:nvSpPr>
        <p:spPr>
          <a:xfrm>
            <a:off x="550862" y="944563"/>
            <a:ext cx="11090275" cy="1152525"/>
          </a:xfrm>
          <a:prstGeom prst="rect">
            <a:avLst/>
          </a:prstGeom>
        </p:spPr>
        <p:txBody>
          <a:bodyPr vert="horz" lIns="0" tIns="0" rIns="0" bIns="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5DE77B51-EFF8-2847-9057-B203CE9C6E10}"/>
              </a:ext>
            </a:extLst>
          </p:cNvPr>
          <p:cNvSpPr>
            <a:spLocks noGrp="1"/>
          </p:cNvSpPr>
          <p:nvPr>
            <p:ph type="body" idx="1"/>
          </p:nvPr>
        </p:nvSpPr>
        <p:spPr>
          <a:xfrm>
            <a:off x="550862" y="2349500"/>
            <a:ext cx="11090276" cy="3887787"/>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sidfot 4">
            <a:extLst>
              <a:ext uri="{FF2B5EF4-FFF2-40B4-BE49-F238E27FC236}">
                <a16:creationId xmlns:a16="http://schemas.microsoft.com/office/drawing/2014/main" id="{A02FE231-0242-2B47-9C2B-034D4D3B81CD}"/>
              </a:ext>
            </a:extLst>
          </p:cNvPr>
          <p:cNvSpPr>
            <a:spLocks noGrp="1"/>
          </p:cNvSpPr>
          <p:nvPr>
            <p:ph type="ftr" sz="quarter" idx="3"/>
          </p:nvPr>
        </p:nvSpPr>
        <p:spPr>
          <a:xfrm>
            <a:off x="6240463" y="368300"/>
            <a:ext cx="3492500" cy="312737"/>
          </a:xfrm>
          <a:prstGeom prst="rect">
            <a:avLst/>
          </a:prstGeom>
        </p:spPr>
        <p:txBody>
          <a:bodyPr vert="horz" lIns="0" tIns="36000" rIns="0" bIns="0" rtlCol="0" anchor="ctr"/>
          <a:lstStyle>
            <a:lvl1pPr algn="l">
              <a:defRPr sz="800" cap="all" spc="50" baseline="0">
                <a:solidFill>
                  <a:schemeClr val="tx1"/>
                </a:solidFill>
              </a:defRPr>
            </a:lvl1pPr>
          </a:lstStyle>
          <a:p>
            <a:endParaRPr lang="sv-SE" dirty="0"/>
          </a:p>
        </p:txBody>
      </p:sp>
      <p:sp>
        <p:nvSpPr>
          <p:cNvPr id="6" name="Platshållare för bildnummer 5">
            <a:extLst>
              <a:ext uri="{FF2B5EF4-FFF2-40B4-BE49-F238E27FC236}">
                <a16:creationId xmlns:a16="http://schemas.microsoft.com/office/drawing/2014/main" id="{F0D92737-3D31-4745-AB7C-61CF472A991A}"/>
              </a:ext>
            </a:extLst>
          </p:cNvPr>
          <p:cNvSpPr>
            <a:spLocks noGrp="1"/>
          </p:cNvSpPr>
          <p:nvPr>
            <p:ph type="sldNum" sz="quarter" idx="4"/>
          </p:nvPr>
        </p:nvSpPr>
        <p:spPr>
          <a:xfrm>
            <a:off x="10819376" y="368300"/>
            <a:ext cx="809999" cy="312737"/>
          </a:xfrm>
          <a:prstGeom prst="rect">
            <a:avLst/>
          </a:prstGeom>
        </p:spPr>
        <p:txBody>
          <a:bodyPr vert="horz" lIns="0" tIns="36000" rIns="0" bIns="0" rtlCol="0" anchor="ctr"/>
          <a:lstStyle>
            <a:lvl1pPr algn="r">
              <a:defRPr sz="800" cap="all" spc="50" baseline="0">
                <a:solidFill>
                  <a:schemeClr val="tx1"/>
                </a:solidFill>
              </a:defRPr>
            </a:lvl1pPr>
          </a:lstStyle>
          <a:p>
            <a:fld id="{6DDB0A55-353B-0141-AD40-F868C66FD585}" type="slidenum">
              <a:rPr lang="sv-SE" smtClean="0"/>
              <a:pPr/>
              <a:t>‹#›</a:t>
            </a:fld>
            <a:endParaRPr lang="sv-SE" dirty="0"/>
          </a:p>
        </p:txBody>
      </p:sp>
    </p:spTree>
    <p:extLst>
      <p:ext uri="{BB962C8B-B14F-4D97-AF65-F5344CB8AC3E}">
        <p14:creationId xmlns:p14="http://schemas.microsoft.com/office/powerpoint/2010/main" val="353595145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156600" indent="-156600" algn="l" defTabSz="914400" rtl="0" eaLnBrk="1" latinLnBrk="0" hangingPunct="1">
        <a:lnSpc>
          <a:spcPct val="100000"/>
        </a:lnSpc>
        <a:spcBef>
          <a:spcPts val="12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13800" indent="-156600" algn="l" defTabSz="914400" rtl="0" eaLnBrk="1" latinLnBrk="0" hangingPunct="1">
        <a:lnSpc>
          <a:spcPct val="100000"/>
        </a:lnSpc>
        <a:spcBef>
          <a:spcPts val="12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035000" indent="-156600" algn="l" defTabSz="914400" rtl="0" eaLnBrk="1" latinLnBrk="0" hangingPunct="1">
        <a:lnSpc>
          <a:spcPct val="100000"/>
        </a:lnSpc>
        <a:spcBef>
          <a:spcPts val="12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420200" indent="-156600" algn="l" defTabSz="914400" rtl="0" eaLnBrk="1" latinLnBrk="0" hangingPunct="1">
        <a:lnSpc>
          <a:spcPct val="100000"/>
        </a:lnSpc>
        <a:spcBef>
          <a:spcPts val="12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1841400" indent="-156600" algn="l" defTabSz="914400" rtl="0" eaLnBrk="1" latinLnBrk="0" hangingPunct="1">
        <a:lnSpc>
          <a:spcPct val="100000"/>
        </a:lnSpc>
        <a:spcBef>
          <a:spcPts val="12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83">
          <p15:clr>
            <a:srgbClr val="F26B43"/>
          </p15:clr>
        </p15:guide>
        <p15:guide id="3" pos="347">
          <p15:clr>
            <a:srgbClr val="F26B43"/>
          </p15:clr>
        </p15:guide>
        <p15:guide id="4" pos="7333">
          <p15:clr>
            <a:srgbClr val="F26B43"/>
          </p15:clr>
        </p15:guide>
        <p15:guide id="5" orient="horz" pos="595">
          <p15:clr>
            <a:srgbClr val="F26B43"/>
          </p15:clr>
        </p15:guide>
        <p15:guide id="6" orient="horz" pos="1321">
          <p15:clr>
            <a:srgbClr val="F26B43"/>
          </p15:clr>
        </p15:guide>
        <p15:guide id="7" orient="horz" pos="1480">
          <p15:clr>
            <a:srgbClr val="F26B43"/>
          </p15:clr>
        </p15:guide>
        <p15:guide id="8" orient="horz" pos="2341">
          <p15:clr>
            <a:srgbClr val="F26B43"/>
          </p15:clr>
        </p15:guide>
        <p15:guide id="9" orient="horz" pos="3067">
          <p15:clr>
            <a:srgbClr val="F26B43"/>
          </p15:clr>
        </p15:guide>
        <p15:guide id="10" orient="horz" pos="3226">
          <p15:clr>
            <a:srgbClr val="F26B43"/>
          </p15:clr>
        </p15:guide>
        <p15:guide id="11" orient="horz" pos="3929">
          <p15:clr>
            <a:srgbClr val="F26B43"/>
          </p15:clr>
        </p15:guide>
        <p15:guide id="12" pos="3931">
          <p15:clr>
            <a:srgbClr val="F26B43"/>
          </p15:clr>
        </p15:guide>
        <p15:guide id="13" pos="3749">
          <p15:clr>
            <a:srgbClr val="F26B43"/>
          </p15:clr>
        </p15:guide>
        <p15:guide id="14" pos="2729">
          <p15:clr>
            <a:srgbClr val="F26B43"/>
          </p15:clr>
        </p15:guide>
        <p15:guide id="15" pos="2570">
          <p15:clr>
            <a:srgbClr val="F26B43"/>
          </p15:clr>
        </p15:guide>
        <p15:guide id="16" pos="1549">
          <p15:clr>
            <a:srgbClr val="F26B43"/>
          </p15:clr>
        </p15:guide>
        <p15:guide id="17" pos="1391">
          <p15:clr>
            <a:srgbClr val="F26B43"/>
          </p15:clr>
        </p15:guide>
        <p15:guide id="18" pos="4951">
          <p15:clr>
            <a:srgbClr val="F26B43"/>
          </p15:clr>
        </p15:guide>
        <p15:guide id="19" pos="5110">
          <p15:clr>
            <a:srgbClr val="F26B43"/>
          </p15:clr>
        </p15:guide>
        <p15:guide id="20" pos="6131">
          <p15:clr>
            <a:srgbClr val="F26B43"/>
          </p15:clr>
        </p15:guide>
        <p15:guide id="21" orient="horz" pos="436">
          <p15:clr>
            <a:srgbClr val="F26B43"/>
          </p15:clr>
        </p15:guide>
        <p15:guide id="22" orient="horz" pos="232">
          <p15:clr>
            <a:srgbClr val="F26B43"/>
          </p15:clr>
        </p15:guide>
        <p15:guide id="24" orient="horz" pos="4088">
          <p15:clr>
            <a:srgbClr val="F26B43"/>
          </p15:clr>
        </p15:guide>
        <p15:guide id="25" pos="628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4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A97D67-5029-4643-A1A2-7D51EF1F33EC}"/>
              </a:ext>
            </a:extLst>
          </p:cNvPr>
          <p:cNvSpPr>
            <a:spLocks noGrp="1"/>
          </p:cNvSpPr>
          <p:nvPr>
            <p:ph type="ctrTitle"/>
          </p:nvPr>
        </p:nvSpPr>
        <p:spPr>
          <a:xfrm>
            <a:off x="550863" y="1368512"/>
            <a:ext cx="9565807" cy="3924300"/>
          </a:xfrm>
        </p:spPr>
        <p:txBody>
          <a:bodyPr/>
          <a:lstStyle/>
          <a:p>
            <a:r>
              <a:rPr lang="en-US" sz="6600" dirty="0"/>
              <a:t>Recognizing biological maturation &amp; avoiding early selection failures</a:t>
            </a:r>
            <a:br>
              <a:rPr lang="en-US" sz="6600" dirty="0"/>
            </a:br>
            <a:endParaRPr lang="en-US" sz="6600" dirty="0"/>
          </a:p>
        </p:txBody>
      </p:sp>
      <p:sp>
        <p:nvSpPr>
          <p:cNvPr id="4" name="Platshållare för sidfot 3">
            <a:extLst>
              <a:ext uri="{FF2B5EF4-FFF2-40B4-BE49-F238E27FC236}">
                <a16:creationId xmlns:a16="http://schemas.microsoft.com/office/drawing/2014/main" id="{ED177DAC-8F05-47CC-8FE5-AEED8547E787}"/>
              </a:ext>
            </a:extLst>
          </p:cNvPr>
          <p:cNvSpPr>
            <a:spLocks noGrp="1"/>
          </p:cNvSpPr>
          <p:nvPr>
            <p:ph type="ftr" sz="quarter" idx="10"/>
          </p:nvPr>
        </p:nvSpPr>
        <p:spPr/>
        <p:txBody>
          <a:bodyPr/>
          <a:lstStyle/>
          <a:p>
            <a:endParaRPr lang="sv-SE" dirty="0"/>
          </a:p>
        </p:txBody>
      </p:sp>
      <p:sp>
        <p:nvSpPr>
          <p:cNvPr id="5" name="Platshållare för bildnummer 4">
            <a:extLst>
              <a:ext uri="{FF2B5EF4-FFF2-40B4-BE49-F238E27FC236}">
                <a16:creationId xmlns:a16="http://schemas.microsoft.com/office/drawing/2014/main" id="{CA5A3042-F140-4968-BCFF-F742708231C8}"/>
              </a:ext>
            </a:extLst>
          </p:cNvPr>
          <p:cNvSpPr>
            <a:spLocks noGrp="1"/>
          </p:cNvSpPr>
          <p:nvPr>
            <p:ph type="sldNum" sz="quarter" idx="11"/>
          </p:nvPr>
        </p:nvSpPr>
        <p:spPr/>
        <p:txBody>
          <a:bodyPr/>
          <a:lstStyle/>
          <a:p>
            <a:fld id="{6DDB0A55-353B-0141-AD40-F868C66FD585}" type="slidenum">
              <a:rPr lang="sv-SE" smtClean="0"/>
              <a:pPr/>
              <a:t>1</a:t>
            </a:fld>
            <a:endParaRPr lang="sv-SE" dirty="0"/>
          </a:p>
        </p:txBody>
      </p:sp>
      <p:sp>
        <p:nvSpPr>
          <p:cNvPr id="3" name="TextBox 2">
            <a:extLst>
              <a:ext uri="{FF2B5EF4-FFF2-40B4-BE49-F238E27FC236}">
                <a16:creationId xmlns:a16="http://schemas.microsoft.com/office/drawing/2014/main" id="{EC3D6BEF-1C5C-7FB3-29F6-FABCFDD84547}"/>
              </a:ext>
            </a:extLst>
          </p:cNvPr>
          <p:cNvSpPr txBox="1"/>
          <p:nvPr/>
        </p:nvSpPr>
        <p:spPr>
          <a:xfrm>
            <a:off x="550863" y="4416821"/>
            <a:ext cx="5857694" cy="461665"/>
          </a:xfrm>
          <a:prstGeom prst="rect">
            <a:avLst/>
          </a:prstGeom>
          <a:noFill/>
        </p:spPr>
        <p:txBody>
          <a:bodyPr wrap="none" rtlCol="0">
            <a:spAutoFit/>
          </a:bodyPr>
          <a:lstStyle/>
          <a:p>
            <a:r>
              <a:rPr lang="sv-SE" sz="2400" dirty="0">
                <a:solidFill>
                  <a:schemeClr val="bg1"/>
                </a:solidFill>
              </a:rPr>
              <a:t>John Lind, Director </a:t>
            </a:r>
            <a:r>
              <a:rPr lang="sv-SE" sz="2400" dirty="0" err="1">
                <a:solidFill>
                  <a:schemeClr val="bg1"/>
                </a:solidFill>
              </a:rPr>
              <a:t>Education</a:t>
            </a:r>
            <a:r>
              <a:rPr lang="sv-SE" sz="2400" dirty="0">
                <a:solidFill>
                  <a:schemeClr val="bg1"/>
                </a:solidFill>
              </a:rPr>
              <a:t> &amp; Research</a:t>
            </a:r>
          </a:p>
        </p:txBody>
      </p:sp>
      <p:sp>
        <p:nvSpPr>
          <p:cNvPr id="7" name="TextBox 243">
            <a:extLst>
              <a:ext uri="{FF2B5EF4-FFF2-40B4-BE49-F238E27FC236}">
                <a16:creationId xmlns:a16="http://schemas.microsoft.com/office/drawing/2014/main" id="{8C6D3FD8-6618-AAF3-CAB8-3A67EB37CE86}"/>
              </a:ext>
            </a:extLst>
          </p:cNvPr>
          <p:cNvSpPr txBox="1"/>
          <p:nvPr/>
        </p:nvSpPr>
        <p:spPr>
          <a:xfrm>
            <a:off x="1182652" y="5795620"/>
            <a:ext cx="3528392" cy="369332"/>
          </a:xfrm>
          <a:prstGeom prst="rect">
            <a:avLst/>
          </a:prstGeom>
          <a:noFill/>
        </p:spPr>
        <p:txBody>
          <a:bodyPr wrap="square" rtlCol="0">
            <a:spAutoFit/>
          </a:bodyPr>
          <a:lstStyle/>
          <a:p>
            <a:pPr>
              <a:defRPr/>
            </a:pPr>
            <a:r>
              <a:rPr lang="sv-SE" dirty="0">
                <a:solidFill>
                  <a:srgbClr val="FFFFFF"/>
                </a:solidFill>
                <a:ea typeface="Noto Sans" panose="020B0502040504020204" pitchFamily="34"/>
                <a:cs typeface="Noto Sans" panose="020B0502040504020204" pitchFamily="34"/>
              </a:rPr>
              <a:t>john.lind@swehockey.se</a:t>
            </a:r>
            <a:endParaRPr lang="sv-SE" dirty="0">
              <a:solidFill>
                <a:srgbClr val="FFFFFF"/>
              </a:solidFill>
              <a:latin typeface="+mn-lt"/>
              <a:ea typeface="Noto Sans" panose="020B0502040504020204" pitchFamily="34"/>
              <a:cs typeface="Noto Sans" panose="020B0502040504020204" pitchFamily="34"/>
            </a:endParaRPr>
          </a:p>
        </p:txBody>
      </p:sp>
      <p:pic>
        <p:nvPicPr>
          <p:cNvPr id="8" name="Bild 15" descr="Kuvert kontur">
            <a:extLst>
              <a:ext uri="{FF2B5EF4-FFF2-40B4-BE49-F238E27FC236}">
                <a16:creationId xmlns:a16="http://schemas.microsoft.com/office/drawing/2014/main" id="{6AD23DDB-324F-FD0D-0C0E-9267BCF024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863" y="5664392"/>
            <a:ext cx="631789" cy="631789"/>
          </a:xfrm>
          <a:prstGeom prst="rect">
            <a:avLst/>
          </a:prstGeom>
        </p:spPr>
      </p:pic>
    </p:spTree>
    <p:extLst>
      <p:ext uri="{BB962C8B-B14F-4D97-AF65-F5344CB8AC3E}">
        <p14:creationId xmlns:p14="http://schemas.microsoft.com/office/powerpoint/2010/main" val="190980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A3978FF-85DA-DE84-D808-AA501EB1AC1C}"/>
              </a:ext>
            </a:extLst>
          </p:cNvPr>
          <p:cNvSpPr>
            <a:spLocks noGrp="1"/>
          </p:cNvSpPr>
          <p:nvPr>
            <p:ph type="title"/>
          </p:nvPr>
        </p:nvSpPr>
        <p:spPr/>
        <p:txBody>
          <a:bodyPr/>
          <a:lstStyle/>
          <a:p>
            <a:r>
              <a:rPr lang="en-US"/>
              <a:t>Maturity timing and performance</a:t>
            </a:r>
          </a:p>
        </p:txBody>
      </p:sp>
      <p:sp>
        <p:nvSpPr>
          <p:cNvPr id="4" name="Platshållare för sidfot 3">
            <a:extLst>
              <a:ext uri="{FF2B5EF4-FFF2-40B4-BE49-F238E27FC236}">
                <a16:creationId xmlns:a16="http://schemas.microsoft.com/office/drawing/2014/main" id="{B0F509A2-2268-A2DF-2C26-050D5F05ED19}"/>
              </a:ext>
            </a:extLst>
          </p:cNvPr>
          <p:cNvSpPr>
            <a:spLocks noGrp="1"/>
          </p:cNvSpPr>
          <p:nvPr>
            <p:ph type="ftr" sz="quarter" idx="10"/>
          </p:nvPr>
        </p:nvSpPr>
        <p:spPr/>
        <p:txBody>
          <a:bodyPr/>
          <a:lstStyle/>
          <a:p>
            <a:endParaRPr lang="sv-SE" dirty="0"/>
          </a:p>
        </p:txBody>
      </p:sp>
      <p:sp>
        <p:nvSpPr>
          <p:cNvPr id="5" name="Platshållare för bildnummer 4">
            <a:extLst>
              <a:ext uri="{FF2B5EF4-FFF2-40B4-BE49-F238E27FC236}">
                <a16:creationId xmlns:a16="http://schemas.microsoft.com/office/drawing/2014/main" id="{007F2A4A-5DB1-2C76-EC4F-22F363A4757E}"/>
              </a:ext>
            </a:extLst>
          </p:cNvPr>
          <p:cNvSpPr>
            <a:spLocks noGrp="1"/>
          </p:cNvSpPr>
          <p:nvPr>
            <p:ph type="sldNum" sz="quarter" idx="11"/>
          </p:nvPr>
        </p:nvSpPr>
        <p:spPr/>
        <p:txBody>
          <a:bodyPr/>
          <a:lstStyle/>
          <a:p>
            <a:fld id="{6DDB0A55-353B-0141-AD40-F868C66FD585}" type="slidenum">
              <a:rPr lang="sv-SE" smtClean="0"/>
              <a:pPr/>
              <a:t>10</a:t>
            </a:fld>
            <a:endParaRPr lang="sv-SE" dirty="0"/>
          </a:p>
        </p:txBody>
      </p:sp>
      <p:pic>
        <p:nvPicPr>
          <p:cNvPr id="7" name="Bildobjekt 6" descr="En bild som visar linje, diagram, Graf, text&#10;&#10;Automatiskt genererad beskrivning">
            <a:extLst>
              <a:ext uri="{FF2B5EF4-FFF2-40B4-BE49-F238E27FC236}">
                <a16:creationId xmlns:a16="http://schemas.microsoft.com/office/drawing/2014/main" id="{4EBCE039-6461-FD19-DC51-A8C4F835F1A2}"/>
              </a:ext>
            </a:extLst>
          </p:cNvPr>
          <p:cNvPicPr>
            <a:picLocks noChangeAspect="1"/>
          </p:cNvPicPr>
          <p:nvPr/>
        </p:nvPicPr>
        <p:blipFill>
          <a:blip r:embed="rId2"/>
          <a:stretch>
            <a:fillRect/>
          </a:stretch>
        </p:blipFill>
        <p:spPr>
          <a:xfrm>
            <a:off x="4987892" y="2089583"/>
            <a:ext cx="6782789" cy="3823854"/>
          </a:xfrm>
          <a:prstGeom prst="rect">
            <a:avLst/>
          </a:prstGeom>
        </p:spPr>
      </p:pic>
      <p:sp>
        <p:nvSpPr>
          <p:cNvPr id="6" name="textruta 5">
            <a:extLst>
              <a:ext uri="{FF2B5EF4-FFF2-40B4-BE49-F238E27FC236}">
                <a16:creationId xmlns:a16="http://schemas.microsoft.com/office/drawing/2014/main" id="{225CD82E-505A-D223-0C58-B83E48CB20D5}"/>
              </a:ext>
            </a:extLst>
          </p:cNvPr>
          <p:cNvSpPr txBox="1"/>
          <p:nvPr/>
        </p:nvSpPr>
        <p:spPr>
          <a:xfrm>
            <a:off x="345273" y="6489700"/>
            <a:ext cx="11790380" cy="338554"/>
          </a:xfrm>
          <a:prstGeom prst="rect">
            <a:avLst/>
          </a:prstGeom>
          <a:noFill/>
        </p:spPr>
        <p:txBody>
          <a:bodyPr wrap="square">
            <a:spAutoFit/>
          </a:bodyPr>
          <a:lstStyle/>
          <a:p>
            <a:pPr algn="r"/>
            <a:r>
              <a:rPr lang="en-US" sz="1600" b="0" i="0" dirty="0">
                <a:solidFill>
                  <a:srgbClr val="212121"/>
                </a:solidFill>
                <a:effectLst/>
              </a:rPr>
              <a:t>Lefevre et al. Ann Hum Biol. 1990</a:t>
            </a:r>
            <a:endParaRPr lang="en-US" sz="1600" dirty="0"/>
          </a:p>
        </p:txBody>
      </p:sp>
      <p:sp>
        <p:nvSpPr>
          <p:cNvPr id="3" name="Content Placeholder 2">
            <a:extLst>
              <a:ext uri="{FF2B5EF4-FFF2-40B4-BE49-F238E27FC236}">
                <a16:creationId xmlns:a16="http://schemas.microsoft.com/office/drawing/2014/main" id="{ACFCCD42-1264-9DDB-7F7C-30F937691D98}"/>
              </a:ext>
            </a:extLst>
          </p:cNvPr>
          <p:cNvSpPr>
            <a:spLocks noGrp="1"/>
          </p:cNvSpPr>
          <p:nvPr>
            <p:ph idx="1"/>
          </p:nvPr>
        </p:nvSpPr>
        <p:spPr>
          <a:xfrm>
            <a:off x="385160" y="2270426"/>
            <a:ext cx="4017507" cy="3823855"/>
          </a:xfrm>
        </p:spPr>
        <p:txBody>
          <a:bodyPr/>
          <a:lstStyle/>
          <a:p>
            <a:pPr marL="734400" lvl="1" indent="-457200">
              <a:buFont typeface="Arial" panose="020B0604020202020204" pitchFamily="34" charset="0"/>
              <a:buChar char="•"/>
            </a:pPr>
            <a:r>
              <a:rPr lang="en-GB" sz="1800" dirty="0">
                <a:solidFill>
                  <a:schemeClr val="tx1"/>
                </a:solidFill>
                <a:cs typeface="Calibri" panose="020F0502020204030204" pitchFamily="34" charset="0"/>
              </a:rPr>
              <a:t>Strength and power</a:t>
            </a:r>
          </a:p>
          <a:p>
            <a:pPr marL="734400" lvl="1" indent="-457200">
              <a:buFont typeface="Arial" panose="020B0604020202020204" pitchFamily="34" charset="0"/>
              <a:buChar char="•"/>
            </a:pPr>
            <a:r>
              <a:rPr lang="en-GB" sz="1800" dirty="0">
                <a:cs typeface="Calibri" panose="020F0502020204030204" pitchFamily="34" charset="0"/>
              </a:rPr>
              <a:t>Aerobic capacity</a:t>
            </a:r>
          </a:p>
          <a:p>
            <a:pPr marL="734400" lvl="1" indent="-457200">
              <a:buFont typeface="Arial" panose="020B0604020202020204" pitchFamily="34" charset="0"/>
              <a:buChar char="•"/>
            </a:pPr>
            <a:r>
              <a:rPr lang="en-GB" sz="1800" dirty="0">
                <a:cs typeface="Calibri" panose="020F0502020204030204" pitchFamily="34" charset="0"/>
              </a:rPr>
              <a:t>Speed</a:t>
            </a:r>
          </a:p>
          <a:p>
            <a:pPr marL="734400" lvl="1" indent="-457200">
              <a:buFont typeface="Arial" panose="020B0604020202020204" pitchFamily="34" charset="0"/>
              <a:buChar char="•"/>
            </a:pPr>
            <a:r>
              <a:rPr lang="en-GB" sz="1800" dirty="0">
                <a:cs typeface="Calibri" panose="020F0502020204030204" pitchFamily="34" charset="0"/>
              </a:rPr>
              <a:t>Intermittent sports performance (more shots, more high-speed running, more points)</a:t>
            </a:r>
          </a:p>
        </p:txBody>
      </p:sp>
    </p:spTree>
    <p:extLst>
      <p:ext uri="{BB962C8B-B14F-4D97-AF65-F5344CB8AC3E}">
        <p14:creationId xmlns:p14="http://schemas.microsoft.com/office/powerpoint/2010/main" val="3877267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85D05-9E17-4C59-3640-E12A3CC9BDDD}"/>
              </a:ext>
            </a:extLst>
          </p:cNvPr>
          <p:cNvSpPr>
            <a:spLocks noGrp="1"/>
          </p:cNvSpPr>
          <p:nvPr>
            <p:ph type="title"/>
          </p:nvPr>
        </p:nvSpPr>
        <p:spPr>
          <a:xfrm>
            <a:off x="1135984" y="807381"/>
            <a:ext cx="4519749" cy="3566160"/>
          </a:xfrm>
        </p:spPr>
        <p:txBody>
          <a:bodyPr vert="horz" lIns="91440" tIns="45720" rIns="91440" bIns="45720" rtlCol="0" anchor="b">
            <a:normAutofit/>
          </a:bodyPr>
          <a:lstStyle/>
          <a:p>
            <a:r>
              <a:rPr lang="en-US" sz="4200" dirty="0">
                <a:solidFill>
                  <a:schemeClr val="tx2"/>
                </a:solidFill>
              </a:rPr>
              <a:t>What does maturity timing say about future potential?</a:t>
            </a:r>
          </a:p>
        </p:txBody>
      </p:sp>
      <p:pic>
        <p:nvPicPr>
          <p:cNvPr id="4" name="Bildobjekt 3">
            <a:extLst>
              <a:ext uri="{FF2B5EF4-FFF2-40B4-BE49-F238E27FC236}">
                <a16:creationId xmlns:a16="http://schemas.microsoft.com/office/drawing/2014/main" id="{80FC1EA2-387A-2DF7-EB76-ABBC0A6A2E9B}"/>
              </a:ext>
            </a:extLst>
          </p:cNvPr>
          <p:cNvPicPr>
            <a:picLocks noChangeAspect="1"/>
          </p:cNvPicPr>
          <p:nvPr/>
        </p:nvPicPr>
        <p:blipFill>
          <a:blip r:embed="rId2"/>
          <a:stretch>
            <a:fillRect/>
          </a:stretch>
        </p:blipFill>
        <p:spPr>
          <a:xfrm>
            <a:off x="7069667" y="0"/>
            <a:ext cx="5122333" cy="5122333"/>
          </a:xfrm>
          <a:prstGeom prst="rect">
            <a:avLst/>
          </a:prstGeom>
          <a:effectLst>
            <a:outerShdw blurRad="50800" dist="50800" dir="5400000" sx="101325" sy="101325" algn="ctr" rotWithShape="0">
              <a:srgbClr val="000000">
                <a:alpha val="43137"/>
              </a:srgbClr>
            </a:outerShdw>
            <a:reflection stA="32293" endPos="40000" dist="50800" dir="5400000" sy="-100000" algn="bl" rotWithShape="0"/>
          </a:effectLst>
        </p:spPr>
      </p:pic>
    </p:spTree>
    <p:extLst>
      <p:ext uri="{BB962C8B-B14F-4D97-AF65-F5344CB8AC3E}">
        <p14:creationId xmlns:p14="http://schemas.microsoft.com/office/powerpoint/2010/main" val="1064561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AA42E-9E0D-7718-84B0-474821B528B5}"/>
              </a:ext>
            </a:extLst>
          </p:cNvPr>
          <p:cNvSpPr>
            <a:spLocks noGrp="1"/>
          </p:cNvSpPr>
          <p:nvPr>
            <p:ph type="title"/>
          </p:nvPr>
        </p:nvSpPr>
        <p:spPr>
          <a:xfrm>
            <a:off x="660927" y="1048522"/>
            <a:ext cx="5016500" cy="1325563"/>
          </a:xfrm>
        </p:spPr>
        <p:txBody>
          <a:bodyPr/>
          <a:lstStyle/>
          <a:p>
            <a:r>
              <a:rPr lang="en-SE" dirty="0">
                <a:solidFill>
                  <a:schemeClr val="tx2"/>
                </a:solidFill>
              </a:rPr>
              <a:t>Overview of the issue</a:t>
            </a:r>
          </a:p>
        </p:txBody>
      </p:sp>
      <p:cxnSp>
        <p:nvCxnSpPr>
          <p:cNvPr id="5" name="Straight Connector 4">
            <a:extLst>
              <a:ext uri="{FF2B5EF4-FFF2-40B4-BE49-F238E27FC236}">
                <a16:creationId xmlns:a16="http://schemas.microsoft.com/office/drawing/2014/main" id="{20076A52-16B1-6E8C-6684-DB6A36FCE089}"/>
              </a:ext>
            </a:extLst>
          </p:cNvPr>
          <p:cNvCxnSpPr/>
          <p:nvPr/>
        </p:nvCxnSpPr>
        <p:spPr>
          <a:xfrm>
            <a:off x="381000" y="3937000"/>
            <a:ext cx="9055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0EA38B2B-E92A-2ADE-EC46-1308C82377F1}"/>
              </a:ext>
            </a:extLst>
          </p:cNvPr>
          <p:cNvSpPr/>
          <p:nvPr/>
        </p:nvSpPr>
        <p:spPr>
          <a:xfrm>
            <a:off x="1701800" y="2961739"/>
            <a:ext cx="1828800" cy="1000661"/>
          </a:xfrm>
          <a:custGeom>
            <a:avLst/>
            <a:gdLst>
              <a:gd name="connsiteX0" fmla="*/ 0 w 1828800"/>
              <a:gd name="connsiteY0" fmla="*/ 1000661 h 1000661"/>
              <a:gd name="connsiteX1" fmla="*/ 330200 w 1828800"/>
              <a:gd name="connsiteY1" fmla="*/ 873661 h 1000661"/>
              <a:gd name="connsiteX2" fmla="*/ 533400 w 1828800"/>
              <a:gd name="connsiteY2" fmla="*/ 492661 h 1000661"/>
              <a:gd name="connsiteX3" fmla="*/ 698500 w 1828800"/>
              <a:gd name="connsiteY3" fmla="*/ 175161 h 1000661"/>
              <a:gd name="connsiteX4" fmla="*/ 800100 w 1828800"/>
              <a:gd name="connsiteY4" fmla="*/ 48161 h 1000661"/>
              <a:gd name="connsiteX5" fmla="*/ 914400 w 1828800"/>
              <a:gd name="connsiteY5" fmla="*/ 10061 h 1000661"/>
              <a:gd name="connsiteX6" fmla="*/ 1028700 w 1828800"/>
              <a:gd name="connsiteY6" fmla="*/ 10061 h 1000661"/>
              <a:gd name="connsiteX7" fmla="*/ 1155700 w 1828800"/>
              <a:gd name="connsiteY7" fmla="*/ 124361 h 1000661"/>
              <a:gd name="connsiteX8" fmla="*/ 1219200 w 1828800"/>
              <a:gd name="connsiteY8" fmla="*/ 314861 h 1000661"/>
              <a:gd name="connsiteX9" fmla="*/ 1282700 w 1828800"/>
              <a:gd name="connsiteY9" fmla="*/ 505361 h 1000661"/>
              <a:gd name="connsiteX10" fmla="*/ 1397000 w 1828800"/>
              <a:gd name="connsiteY10" fmla="*/ 759361 h 1000661"/>
              <a:gd name="connsiteX11" fmla="*/ 1485900 w 1828800"/>
              <a:gd name="connsiteY11" fmla="*/ 860961 h 1000661"/>
              <a:gd name="connsiteX12" fmla="*/ 1828800 w 1828800"/>
              <a:gd name="connsiteY12" fmla="*/ 975261 h 100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000661">
                <a:moveTo>
                  <a:pt x="0" y="1000661"/>
                </a:moveTo>
                <a:cubicBezTo>
                  <a:pt x="120650" y="979494"/>
                  <a:pt x="241300" y="958328"/>
                  <a:pt x="330200" y="873661"/>
                </a:cubicBezTo>
                <a:cubicBezTo>
                  <a:pt x="419100" y="788994"/>
                  <a:pt x="472017" y="609078"/>
                  <a:pt x="533400" y="492661"/>
                </a:cubicBezTo>
                <a:cubicBezTo>
                  <a:pt x="594783" y="376244"/>
                  <a:pt x="654050" y="249244"/>
                  <a:pt x="698500" y="175161"/>
                </a:cubicBezTo>
                <a:cubicBezTo>
                  <a:pt x="742950" y="101078"/>
                  <a:pt x="764117" y="75678"/>
                  <a:pt x="800100" y="48161"/>
                </a:cubicBezTo>
                <a:cubicBezTo>
                  <a:pt x="836083" y="20644"/>
                  <a:pt x="876300" y="16411"/>
                  <a:pt x="914400" y="10061"/>
                </a:cubicBezTo>
                <a:cubicBezTo>
                  <a:pt x="952500" y="3711"/>
                  <a:pt x="988483" y="-8989"/>
                  <a:pt x="1028700" y="10061"/>
                </a:cubicBezTo>
                <a:cubicBezTo>
                  <a:pt x="1068917" y="29111"/>
                  <a:pt x="1123950" y="73561"/>
                  <a:pt x="1155700" y="124361"/>
                </a:cubicBezTo>
                <a:cubicBezTo>
                  <a:pt x="1187450" y="175161"/>
                  <a:pt x="1219200" y="314861"/>
                  <a:pt x="1219200" y="314861"/>
                </a:cubicBezTo>
                <a:cubicBezTo>
                  <a:pt x="1240367" y="378361"/>
                  <a:pt x="1253067" y="431278"/>
                  <a:pt x="1282700" y="505361"/>
                </a:cubicBezTo>
                <a:cubicBezTo>
                  <a:pt x="1312333" y="579444"/>
                  <a:pt x="1363133" y="700094"/>
                  <a:pt x="1397000" y="759361"/>
                </a:cubicBezTo>
                <a:cubicBezTo>
                  <a:pt x="1430867" y="818628"/>
                  <a:pt x="1413933" y="824978"/>
                  <a:pt x="1485900" y="860961"/>
                </a:cubicBezTo>
                <a:cubicBezTo>
                  <a:pt x="1557867" y="896944"/>
                  <a:pt x="1693333" y="936102"/>
                  <a:pt x="1828800" y="975261"/>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Freeform 8">
            <a:extLst>
              <a:ext uri="{FF2B5EF4-FFF2-40B4-BE49-F238E27FC236}">
                <a16:creationId xmlns:a16="http://schemas.microsoft.com/office/drawing/2014/main" id="{3663A661-5748-767D-5432-F967E9B93E72}"/>
              </a:ext>
            </a:extLst>
          </p:cNvPr>
          <p:cNvSpPr/>
          <p:nvPr/>
        </p:nvSpPr>
        <p:spPr>
          <a:xfrm rot="10800000">
            <a:off x="1689100" y="3926939"/>
            <a:ext cx="1828800" cy="1000661"/>
          </a:xfrm>
          <a:custGeom>
            <a:avLst/>
            <a:gdLst>
              <a:gd name="connsiteX0" fmla="*/ 0 w 1828800"/>
              <a:gd name="connsiteY0" fmla="*/ 1000661 h 1000661"/>
              <a:gd name="connsiteX1" fmla="*/ 330200 w 1828800"/>
              <a:gd name="connsiteY1" fmla="*/ 873661 h 1000661"/>
              <a:gd name="connsiteX2" fmla="*/ 533400 w 1828800"/>
              <a:gd name="connsiteY2" fmla="*/ 492661 h 1000661"/>
              <a:gd name="connsiteX3" fmla="*/ 698500 w 1828800"/>
              <a:gd name="connsiteY3" fmla="*/ 175161 h 1000661"/>
              <a:gd name="connsiteX4" fmla="*/ 800100 w 1828800"/>
              <a:gd name="connsiteY4" fmla="*/ 48161 h 1000661"/>
              <a:gd name="connsiteX5" fmla="*/ 914400 w 1828800"/>
              <a:gd name="connsiteY5" fmla="*/ 10061 h 1000661"/>
              <a:gd name="connsiteX6" fmla="*/ 1028700 w 1828800"/>
              <a:gd name="connsiteY6" fmla="*/ 10061 h 1000661"/>
              <a:gd name="connsiteX7" fmla="*/ 1155700 w 1828800"/>
              <a:gd name="connsiteY7" fmla="*/ 124361 h 1000661"/>
              <a:gd name="connsiteX8" fmla="*/ 1219200 w 1828800"/>
              <a:gd name="connsiteY8" fmla="*/ 314861 h 1000661"/>
              <a:gd name="connsiteX9" fmla="*/ 1282700 w 1828800"/>
              <a:gd name="connsiteY9" fmla="*/ 505361 h 1000661"/>
              <a:gd name="connsiteX10" fmla="*/ 1397000 w 1828800"/>
              <a:gd name="connsiteY10" fmla="*/ 759361 h 1000661"/>
              <a:gd name="connsiteX11" fmla="*/ 1485900 w 1828800"/>
              <a:gd name="connsiteY11" fmla="*/ 860961 h 1000661"/>
              <a:gd name="connsiteX12" fmla="*/ 1828800 w 1828800"/>
              <a:gd name="connsiteY12" fmla="*/ 975261 h 100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000661">
                <a:moveTo>
                  <a:pt x="0" y="1000661"/>
                </a:moveTo>
                <a:cubicBezTo>
                  <a:pt x="120650" y="979494"/>
                  <a:pt x="241300" y="958328"/>
                  <a:pt x="330200" y="873661"/>
                </a:cubicBezTo>
                <a:cubicBezTo>
                  <a:pt x="419100" y="788994"/>
                  <a:pt x="472017" y="609078"/>
                  <a:pt x="533400" y="492661"/>
                </a:cubicBezTo>
                <a:cubicBezTo>
                  <a:pt x="594783" y="376244"/>
                  <a:pt x="654050" y="249244"/>
                  <a:pt x="698500" y="175161"/>
                </a:cubicBezTo>
                <a:cubicBezTo>
                  <a:pt x="742950" y="101078"/>
                  <a:pt x="764117" y="75678"/>
                  <a:pt x="800100" y="48161"/>
                </a:cubicBezTo>
                <a:cubicBezTo>
                  <a:pt x="836083" y="20644"/>
                  <a:pt x="876300" y="16411"/>
                  <a:pt x="914400" y="10061"/>
                </a:cubicBezTo>
                <a:cubicBezTo>
                  <a:pt x="952500" y="3711"/>
                  <a:pt x="988483" y="-8989"/>
                  <a:pt x="1028700" y="10061"/>
                </a:cubicBezTo>
                <a:cubicBezTo>
                  <a:pt x="1068917" y="29111"/>
                  <a:pt x="1123950" y="73561"/>
                  <a:pt x="1155700" y="124361"/>
                </a:cubicBezTo>
                <a:cubicBezTo>
                  <a:pt x="1187450" y="175161"/>
                  <a:pt x="1219200" y="314861"/>
                  <a:pt x="1219200" y="314861"/>
                </a:cubicBezTo>
                <a:cubicBezTo>
                  <a:pt x="1240367" y="378361"/>
                  <a:pt x="1253067" y="431278"/>
                  <a:pt x="1282700" y="505361"/>
                </a:cubicBezTo>
                <a:cubicBezTo>
                  <a:pt x="1312333" y="579444"/>
                  <a:pt x="1363133" y="700094"/>
                  <a:pt x="1397000" y="759361"/>
                </a:cubicBezTo>
                <a:cubicBezTo>
                  <a:pt x="1430867" y="818628"/>
                  <a:pt x="1413933" y="824978"/>
                  <a:pt x="1485900" y="860961"/>
                </a:cubicBezTo>
                <a:cubicBezTo>
                  <a:pt x="1557867" y="896944"/>
                  <a:pt x="1693333" y="936102"/>
                  <a:pt x="1828800" y="975261"/>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Freeform 9">
            <a:extLst>
              <a:ext uri="{FF2B5EF4-FFF2-40B4-BE49-F238E27FC236}">
                <a16:creationId xmlns:a16="http://schemas.microsoft.com/office/drawing/2014/main" id="{84C0FCF7-C202-A838-169C-A4990A1D126F}"/>
              </a:ext>
            </a:extLst>
          </p:cNvPr>
          <p:cNvSpPr/>
          <p:nvPr/>
        </p:nvSpPr>
        <p:spPr>
          <a:xfrm>
            <a:off x="8509000" y="2949039"/>
            <a:ext cx="1828800" cy="1000661"/>
          </a:xfrm>
          <a:custGeom>
            <a:avLst/>
            <a:gdLst>
              <a:gd name="connsiteX0" fmla="*/ 0 w 1828800"/>
              <a:gd name="connsiteY0" fmla="*/ 1000661 h 1000661"/>
              <a:gd name="connsiteX1" fmla="*/ 330200 w 1828800"/>
              <a:gd name="connsiteY1" fmla="*/ 873661 h 1000661"/>
              <a:gd name="connsiteX2" fmla="*/ 533400 w 1828800"/>
              <a:gd name="connsiteY2" fmla="*/ 492661 h 1000661"/>
              <a:gd name="connsiteX3" fmla="*/ 698500 w 1828800"/>
              <a:gd name="connsiteY3" fmla="*/ 175161 h 1000661"/>
              <a:gd name="connsiteX4" fmla="*/ 800100 w 1828800"/>
              <a:gd name="connsiteY4" fmla="*/ 48161 h 1000661"/>
              <a:gd name="connsiteX5" fmla="*/ 914400 w 1828800"/>
              <a:gd name="connsiteY5" fmla="*/ 10061 h 1000661"/>
              <a:gd name="connsiteX6" fmla="*/ 1028700 w 1828800"/>
              <a:gd name="connsiteY6" fmla="*/ 10061 h 1000661"/>
              <a:gd name="connsiteX7" fmla="*/ 1155700 w 1828800"/>
              <a:gd name="connsiteY7" fmla="*/ 124361 h 1000661"/>
              <a:gd name="connsiteX8" fmla="*/ 1219200 w 1828800"/>
              <a:gd name="connsiteY8" fmla="*/ 314861 h 1000661"/>
              <a:gd name="connsiteX9" fmla="*/ 1282700 w 1828800"/>
              <a:gd name="connsiteY9" fmla="*/ 505361 h 1000661"/>
              <a:gd name="connsiteX10" fmla="*/ 1397000 w 1828800"/>
              <a:gd name="connsiteY10" fmla="*/ 759361 h 1000661"/>
              <a:gd name="connsiteX11" fmla="*/ 1485900 w 1828800"/>
              <a:gd name="connsiteY11" fmla="*/ 860961 h 1000661"/>
              <a:gd name="connsiteX12" fmla="*/ 1828800 w 1828800"/>
              <a:gd name="connsiteY12" fmla="*/ 975261 h 100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000661">
                <a:moveTo>
                  <a:pt x="0" y="1000661"/>
                </a:moveTo>
                <a:cubicBezTo>
                  <a:pt x="120650" y="979494"/>
                  <a:pt x="241300" y="958328"/>
                  <a:pt x="330200" y="873661"/>
                </a:cubicBezTo>
                <a:cubicBezTo>
                  <a:pt x="419100" y="788994"/>
                  <a:pt x="472017" y="609078"/>
                  <a:pt x="533400" y="492661"/>
                </a:cubicBezTo>
                <a:cubicBezTo>
                  <a:pt x="594783" y="376244"/>
                  <a:pt x="654050" y="249244"/>
                  <a:pt x="698500" y="175161"/>
                </a:cubicBezTo>
                <a:cubicBezTo>
                  <a:pt x="742950" y="101078"/>
                  <a:pt x="764117" y="75678"/>
                  <a:pt x="800100" y="48161"/>
                </a:cubicBezTo>
                <a:cubicBezTo>
                  <a:pt x="836083" y="20644"/>
                  <a:pt x="876300" y="16411"/>
                  <a:pt x="914400" y="10061"/>
                </a:cubicBezTo>
                <a:cubicBezTo>
                  <a:pt x="952500" y="3711"/>
                  <a:pt x="988483" y="-8989"/>
                  <a:pt x="1028700" y="10061"/>
                </a:cubicBezTo>
                <a:cubicBezTo>
                  <a:pt x="1068917" y="29111"/>
                  <a:pt x="1123950" y="73561"/>
                  <a:pt x="1155700" y="124361"/>
                </a:cubicBezTo>
                <a:cubicBezTo>
                  <a:pt x="1187450" y="175161"/>
                  <a:pt x="1219200" y="314861"/>
                  <a:pt x="1219200" y="314861"/>
                </a:cubicBezTo>
                <a:cubicBezTo>
                  <a:pt x="1240367" y="378361"/>
                  <a:pt x="1253067" y="431278"/>
                  <a:pt x="1282700" y="505361"/>
                </a:cubicBezTo>
                <a:cubicBezTo>
                  <a:pt x="1312333" y="579444"/>
                  <a:pt x="1363133" y="700094"/>
                  <a:pt x="1397000" y="759361"/>
                </a:cubicBezTo>
                <a:cubicBezTo>
                  <a:pt x="1430867" y="818628"/>
                  <a:pt x="1413933" y="824978"/>
                  <a:pt x="1485900" y="860961"/>
                </a:cubicBezTo>
                <a:cubicBezTo>
                  <a:pt x="1557867" y="896944"/>
                  <a:pt x="1693333" y="936102"/>
                  <a:pt x="1828800" y="975261"/>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Freeform 10">
            <a:extLst>
              <a:ext uri="{FF2B5EF4-FFF2-40B4-BE49-F238E27FC236}">
                <a16:creationId xmlns:a16="http://schemas.microsoft.com/office/drawing/2014/main" id="{978D0716-905C-01FB-2FCC-314600F40D94}"/>
              </a:ext>
            </a:extLst>
          </p:cNvPr>
          <p:cNvSpPr/>
          <p:nvPr/>
        </p:nvSpPr>
        <p:spPr>
          <a:xfrm rot="10800000">
            <a:off x="8496300" y="3888839"/>
            <a:ext cx="1828800" cy="327556"/>
          </a:xfrm>
          <a:custGeom>
            <a:avLst/>
            <a:gdLst>
              <a:gd name="connsiteX0" fmla="*/ 0 w 1828800"/>
              <a:gd name="connsiteY0" fmla="*/ 1000661 h 1000661"/>
              <a:gd name="connsiteX1" fmla="*/ 330200 w 1828800"/>
              <a:gd name="connsiteY1" fmla="*/ 873661 h 1000661"/>
              <a:gd name="connsiteX2" fmla="*/ 533400 w 1828800"/>
              <a:gd name="connsiteY2" fmla="*/ 492661 h 1000661"/>
              <a:gd name="connsiteX3" fmla="*/ 698500 w 1828800"/>
              <a:gd name="connsiteY3" fmla="*/ 175161 h 1000661"/>
              <a:gd name="connsiteX4" fmla="*/ 800100 w 1828800"/>
              <a:gd name="connsiteY4" fmla="*/ 48161 h 1000661"/>
              <a:gd name="connsiteX5" fmla="*/ 914400 w 1828800"/>
              <a:gd name="connsiteY5" fmla="*/ 10061 h 1000661"/>
              <a:gd name="connsiteX6" fmla="*/ 1028700 w 1828800"/>
              <a:gd name="connsiteY6" fmla="*/ 10061 h 1000661"/>
              <a:gd name="connsiteX7" fmla="*/ 1155700 w 1828800"/>
              <a:gd name="connsiteY7" fmla="*/ 124361 h 1000661"/>
              <a:gd name="connsiteX8" fmla="*/ 1219200 w 1828800"/>
              <a:gd name="connsiteY8" fmla="*/ 314861 h 1000661"/>
              <a:gd name="connsiteX9" fmla="*/ 1282700 w 1828800"/>
              <a:gd name="connsiteY9" fmla="*/ 505361 h 1000661"/>
              <a:gd name="connsiteX10" fmla="*/ 1397000 w 1828800"/>
              <a:gd name="connsiteY10" fmla="*/ 759361 h 1000661"/>
              <a:gd name="connsiteX11" fmla="*/ 1485900 w 1828800"/>
              <a:gd name="connsiteY11" fmla="*/ 860961 h 1000661"/>
              <a:gd name="connsiteX12" fmla="*/ 1828800 w 1828800"/>
              <a:gd name="connsiteY12" fmla="*/ 975261 h 100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000661">
                <a:moveTo>
                  <a:pt x="0" y="1000661"/>
                </a:moveTo>
                <a:cubicBezTo>
                  <a:pt x="120650" y="979494"/>
                  <a:pt x="241300" y="958328"/>
                  <a:pt x="330200" y="873661"/>
                </a:cubicBezTo>
                <a:cubicBezTo>
                  <a:pt x="419100" y="788994"/>
                  <a:pt x="472017" y="609078"/>
                  <a:pt x="533400" y="492661"/>
                </a:cubicBezTo>
                <a:cubicBezTo>
                  <a:pt x="594783" y="376244"/>
                  <a:pt x="654050" y="249244"/>
                  <a:pt x="698500" y="175161"/>
                </a:cubicBezTo>
                <a:cubicBezTo>
                  <a:pt x="742950" y="101078"/>
                  <a:pt x="764117" y="75678"/>
                  <a:pt x="800100" y="48161"/>
                </a:cubicBezTo>
                <a:cubicBezTo>
                  <a:pt x="836083" y="20644"/>
                  <a:pt x="876300" y="16411"/>
                  <a:pt x="914400" y="10061"/>
                </a:cubicBezTo>
                <a:cubicBezTo>
                  <a:pt x="952500" y="3711"/>
                  <a:pt x="988483" y="-8989"/>
                  <a:pt x="1028700" y="10061"/>
                </a:cubicBezTo>
                <a:cubicBezTo>
                  <a:pt x="1068917" y="29111"/>
                  <a:pt x="1123950" y="73561"/>
                  <a:pt x="1155700" y="124361"/>
                </a:cubicBezTo>
                <a:cubicBezTo>
                  <a:pt x="1187450" y="175161"/>
                  <a:pt x="1219200" y="314861"/>
                  <a:pt x="1219200" y="314861"/>
                </a:cubicBezTo>
                <a:cubicBezTo>
                  <a:pt x="1240367" y="378361"/>
                  <a:pt x="1253067" y="431278"/>
                  <a:pt x="1282700" y="505361"/>
                </a:cubicBezTo>
                <a:cubicBezTo>
                  <a:pt x="1312333" y="579444"/>
                  <a:pt x="1363133" y="700094"/>
                  <a:pt x="1397000" y="759361"/>
                </a:cubicBezTo>
                <a:cubicBezTo>
                  <a:pt x="1430867" y="818628"/>
                  <a:pt x="1413933" y="824978"/>
                  <a:pt x="1485900" y="860961"/>
                </a:cubicBezTo>
                <a:cubicBezTo>
                  <a:pt x="1557867" y="896944"/>
                  <a:pt x="1693333" y="936102"/>
                  <a:pt x="1828800" y="975261"/>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2" name="TextBox 11">
            <a:extLst>
              <a:ext uri="{FF2B5EF4-FFF2-40B4-BE49-F238E27FC236}">
                <a16:creationId xmlns:a16="http://schemas.microsoft.com/office/drawing/2014/main" id="{21AEFA18-D59E-D603-80A8-62963E8D53B5}"/>
              </a:ext>
            </a:extLst>
          </p:cNvPr>
          <p:cNvSpPr txBox="1"/>
          <p:nvPr/>
        </p:nvSpPr>
        <p:spPr>
          <a:xfrm>
            <a:off x="2069686" y="5099806"/>
            <a:ext cx="982961" cy="400110"/>
          </a:xfrm>
          <a:prstGeom prst="rect">
            <a:avLst/>
          </a:prstGeom>
          <a:noFill/>
        </p:spPr>
        <p:txBody>
          <a:bodyPr wrap="none" rtlCol="0">
            <a:spAutoFit/>
          </a:bodyPr>
          <a:lstStyle/>
          <a:p>
            <a:r>
              <a:rPr lang="en-US" sz="2000"/>
              <a:t>Youths</a:t>
            </a:r>
          </a:p>
        </p:txBody>
      </p:sp>
      <p:sp>
        <p:nvSpPr>
          <p:cNvPr id="14" name="Rectangle 13">
            <a:extLst>
              <a:ext uri="{FF2B5EF4-FFF2-40B4-BE49-F238E27FC236}">
                <a16:creationId xmlns:a16="http://schemas.microsoft.com/office/drawing/2014/main" id="{119FB50C-A3CA-564A-70CC-481C6A7EFD83}"/>
              </a:ext>
            </a:extLst>
          </p:cNvPr>
          <p:cNvSpPr/>
          <p:nvPr/>
        </p:nvSpPr>
        <p:spPr>
          <a:xfrm>
            <a:off x="3778250" y="2961739"/>
            <a:ext cx="317500" cy="81016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5" name="Rectangle 14">
            <a:extLst>
              <a:ext uri="{FF2B5EF4-FFF2-40B4-BE49-F238E27FC236}">
                <a16:creationId xmlns:a16="http://schemas.microsoft.com/office/drawing/2014/main" id="{03F6D463-8B5B-E170-9FE5-BF19D241D3DB}"/>
              </a:ext>
            </a:extLst>
          </p:cNvPr>
          <p:cNvSpPr/>
          <p:nvPr/>
        </p:nvSpPr>
        <p:spPr>
          <a:xfrm>
            <a:off x="3778250" y="4027220"/>
            <a:ext cx="317500" cy="81016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6" name="TextBox 15">
            <a:extLst>
              <a:ext uri="{FF2B5EF4-FFF2-40B4-BE49-F238E27FC236}">
                <a16:creationId xmlns:a16="http://schemas.microsoft.com/office/drawing/2014/main" id="{489A409B-3F06-1401-C18D-BBC3E8E16026}"/>
              </a:ext>
            </a:extLst>
          </p:cNvPr>
          <p:cNvSpPr txBox="1"/>
          <p:nvPr/>
        </p:nvSpPr>
        <p:spPr>
          <a:xfrm>
            <a:off x="3298653" y="2479079"/>
            <a:ext cx="1120178" cy="400110"/>
          </a:xfrm>
          <a:prstGeom prst="rect">
            <a:avLst/>
          </a:prstGeom>
          <a:noFill/>
        </p:spPr>
        <p:txBody>
          <a:bodyPr wrap="none" rtlCol="0">
            <a:spAutoFit/>
          </a:bodyPr>
          <a:lstStyle/>
          <a:p>
            <a:r>
              <a:rPr lang="en-SE" sz="2000" dirty="0"/>
              <a:t>Potential</a:t>
            </a:r>
          </a:p>
        </p:txBody>
      </p:sp>
      <p:sp>
        <p:nvSpPr>
          <p:cNvPr id="17" name="TextBox 16">
            <a:extLst>
              <a:ext uri="{FF2B5EF4-FFF2-40B4-BE49-F238E27FC236}">
                <a16:creationId xmlns:a16="http://schemas.microsoft.com/office/drawing/2014/main" id="{C3F091BC-8E52-C6C0-C432-2DDF14A131EB}"/>
              </a:ext>
            </a:extLst>
          </p:cNvPr>
          <p:cNvSpPr txBox="1"/>
          <p:nvPr/>
        </p:nvSpPr>
        <p:spPr>
          <a:xfrm>
            <a:off x="4455175" y="2479079"/>
            <a:ext cx="1754006" cy="400110"/>
          </a:xfrm>
          <a:prstGeom prst="rect">
            <a:avLst/>
          </a:prstGeom>
          <a:noFill/>
        </p:spPr>
        <p:txBody>
          <a:bodyPr wrap="none" rtlCol="0">
            <a:spAutoFit/>
          </a:bodyPr>
          <a:lstStyle/>
          <a:p>
            <a:r>
              <a:rPr lang="en-SE" sz="2000"/>
              <a:t>Opp</a:t>
            </a:r>
            <a:r>
              <a:rPr lang="sv-SE" sz="2000" dirty="0"/>
              <a:t>o</a:t>
            </a:r>
            <a:r>
              <a:rPr lang="en-SE" sz="2000"/>
              <a:t>rtunities</a:t>
            </a:r>
            <a:endParaRPr lang="en-SE" sz="2000" dirty="0"/>
          </a:p>
        </p:txBody>
      </p:sp>
      <p:sp>
        <p:nvSpPr>
          <p:cNvPr id="18" name="Rectangle 17">
            <a:extLst>
              <a:ext uri="{FF2B5EF4-FFF2-40B4-BE49-F238E27FC236}">
                <a16:creationId xmlns:a16="http://schemas.microsoft.com/office/drawing/2014/main" id="{808AE374-0C3D-1A33-8204-4CAD9295293C}"/>
              </a:ext>
            </a:extLst>
          </p:cNvPr>
          <p:cNvSpPr/>
          <p:nvPr/>
        </p:nvSpPr>
        <p:spPr>
          <a:xfrm>
            <a:off x="4873625" y="2969408"/>
            <a:ext cx="317500" cy="81016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9" name="Rectangle 18">
            <a:extLst>
              <a:ext uri="{FF2B5EF4-FFF2-40B4-BE49-F238E27FC236}">
                <a16:creationId xmlns:a16="http://schemas.microsoft.com/office/drawing/2014/main" id="{B86838E9-45E9-B675-418C-FCD71BF8E2EC}"/>
              </a:ext>
            </a:extLst>
          </p:cNvPr>
          <p:cNvSpPr/>
          <p:nvPr/>
        </p:nvSpPr>
        <p:spPr>
          <a:xfrm>
            <a:off x="4860925" y="3985163"/>
            <a:ext cx="352425" cy="23123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cxnSp>
        <p:nvCxnSpPr>
          <p:cNvPr id="21" name="Straight Arrow Connector 20">
            <a:extLst>
              <a:ext uri="{FF2B5EF4-FFF2-40B4-BE49-F238E27FC236}">
                <a16:creationId xmlns:a16="http://schemas.microsoft.com/office/drawing/2014/main" id="{4C53049C-E768-5A17-4345-87287C90179A}"/>
              </a:ext>
            </a:extLst>
          </p:cNvPr>
          <p:cNvCxnSpPr>
            <a:cxnSpLocks/>
          </p:cNvCxnSpPr>
          <p:nvPr/>
        </p:nvCxnSpPr>
        <p:spPr>
          <a:xfrm flipV="1">
            <a:off x="6199844" y="1928126"/>
            <a:ext cx="751535" cy="569346"/>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9B3A8B60-8E0E-D1AC-3335-2369B5466D9B}"/>
              </a:ext>
            </a:extLst>
          </p:cNvPr>
          <p:cNvSpPr txBox="1"/>
          <p:nvPr/>
        </p:nvSpPr>
        <p:spPr>
          <a:xfrm>
            <a:off x="6884689" y="1350058"/>
            <a:ext cx="1852495" cy="1200329"/>
          </a:xfrm>
          <a:prstGeom prst="rect">
            <a:avLst/>
          </a:prstGeom>
          <a:noFill/>
        </p:spPr>
        <p:txBody>
          <a:bodyPr wrap="none" rtlCol="0">
            <a:spAutoFit/>
          </a:bodyPr>
          <a:lstStyle/>
          <a:p>
            <a:r>
              <a:rPr lang="en-SE" dirty="0"/>
              <a:t>Attention</a:t>
            </a:r>
          </a:p>
          <a:p>
            <a:r>
              <a:rPr lang="en-SE" dirty="0"/>
              <a:t>Training/coaching</a:t>
            </a:r>
          </a:p>
          <a:p>
            <a:r>
              <a:rPr lang="en-SE" dirty="0"/>
              <a:t>Selection</a:t>
            </a:r>
          </a:p>
          <a:p>
            <a:r>
              <a:rPr lang="en-SE" dirty="0"/>
              <a:t>Matches</a:t>
            </a:r>
          </a:p>
        </p:txBody>
      </p:sp>
      <p:cxnSp>
        <p:nvCxnSpPr>
          <p:cNvPr id="4" name="Straight Connector 3">
            <a:extLst>
              <a:ext uri="{FF2B5EF4-FFF2-40B4-BE49-F238E27FC236}">
                <a16:creationId xmlns:a16="http://schemas.microsoft.com/office/drawing/2014/main" id="{7FF4E572-0224-BDA3-6672-211EA22BD2DF}"/>
              </a:ext>
            </a:extLst>
          </p:cNvPr>
          <p:cNvCxnSpPr>
            <a:cxnSpLocks/>
          </p:cNvCxnSpPr>
          <p:nvPr/>
        </p:nvCxnSpPr>
        <p:spPr>
          <a:xfrm>
            <a:off x="1512712" y="3375379"/>
            <a:ext cx="2096911" cy="0"/>
          </a:xfrm>
          <a:prstGeom prst="line">
            <a:avLst/>
          </a:prstGeom>
          <a:ln w="38100">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1534F58-B712-876F-9986-142943BAC52D}"/>
              </a:ext>
            </a:extLst>
          </p:cNvPr>
          <p:cNvCxnSpPr>
            <a:cxnSpLocks/>
          </p:cNvCxnSpPr>
          <p:nvPr/>
        </p:nvCxnSpPr>
        <p:spPr>
          <a:xfrm>
            <a:off x="1512712" y="4521201"/>
            <a:ext cx="2096911" cy="0"/>
          </a:xfrm>
          <a:prstGeom prst="line">
            <a:avLst/>
          </a:prstGeom>
          <a:ln w="38100">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16A2A41-2ED2-3103-8F4A-F41DCC22C8C1}"/>
              </a:ext>
            </a:extLst>
          </p:cNvPr>
          <p:cNvSpPr txBox="1"/>
          <p:nvPr/>
        </p:nvSpPr>
        <p:spPr>
          <a:xfrm rot="16200000">
            <a:off x="506747" y="3676921"/>
            <a:ext cx="1047082" cy="400110"/>
          </a:xfrm>
          <a:prstGeom prst="rect">
            <a:avLst/>
          </a:prstGeom>
          <a:solidFill>
            <a:schemeClr val="accent4"/>
          </a:solidFill>
        </p:spPr>
        <p:txBody>
          <a:bodyPr wrap="none" rtlCol="0">
            <a:spAutoFit/>
          </a:bodyPr>
          <a:lstStyle/>
          <a:p>
            <a:r>
              <a:rPr lang="en-SE" sz="2000" dirty="0"/>
              <a:t>On-time</a:t>
            </a:r>
          </a:p>
        </p:txBody>
      </p:sp>
      <p:sp>
        <p:nvSpPr>
          <p:cNvPr id="26" name="TextBox 25">
            <a:extLst>
              <a:ext uri="{FF2B5EF4-FFF2-40B4-BE49-F238E27FC236}">
                <a16:creationId xmlns:a16="http://schemas.microsoft.com/office/drawing/2014/main" id="{A9408856-36F2-B112-A8B6-794E02E54FDB}"/>
              </a:ext>
            </a:extLst>
          </p:cNvPr>
          <p:cNvSpPr txBox="1"/>
          <p:nvPr/>
        </p:nvSpPr>
        <p:spPr>
          <a:xfrm rot="16200000">
            <a:off x="683591" y="2624474"/>
            <a:ext cx="693395" cy="400110"/>
          </a:xfrm>
          <a:prstGeom prst="rect">
            <a:avLst/>
          </a:prstGeom>
          <a:solidFill>
            <a:schemeClr val="accent4"/>
          </a:solidFill>
        </p:spPr>
        <p:txBody>
          <a:bodyPr wrap="none" rtlCol="0">
            <a:spAutoFit/>
          </a:bodyPr>
          <a:lstStyle/>
          <a:p>
            <a:r>
              <a:rPr lang="en-SE" sz="2000" dirty="0"/>
              <a:t>Early</a:t>
            </a:r>
          </a:p>
        </p:txBody>
      </p:sp>
      <p:sp>
        <p:nvSpPr>
          <p:cNvPr id="27" name="TextBox 26">
            <a:extLst>
              <a:ext uri="{FF2B5EF4-FFF2-40B4-BE49-F238E27FC236}">
                <a16:creationId xmlns:a16="http://schemas.microsoft.com/office/drawing/2014/main" id="{9B750FBB-BF44-3EE0-5210-60131B502731}"/>
              </a:ext>
            </a:extLst>
          </p:cNvPr>
          <p:cNvSpPr txBox="1"/>
          <p:nvPr/>
        </p:nvSpPr>
        <p:spPr>
          <a:xfrm rot="16200000">
            <a:off x="717702" y="4713157"/>
            <a:ext cx="625171" cy="400110"/>
          </a:xfrm>
          <a:prstGeom prst="rect">
            <a:avLst/>
          </a:prstGeom>
          <a:solidFill>
            <a:schemeClr val="accent4"/>
          </a:solidFill>
        </p:spPr>
        <p:txBody>
          <a:bodyPr wrap="none" rtlCol="0">
            <a:spAutoFit/>
          </a:bodyPr>
          <a:lstStyle/>
          <a:p>
            <a:r>
              <a:rPr lang="en-SE" sz="2000" dirty="0"/>
              <a:t>Late</a:t>
            </a:r>
          </a:p>
        </p:txBody>
      </p:sp>
      <p:cxnSp>
        <p:nvCxnSpPr>
          <p:cNvPr id="28" name="Straight Connector 27">
            <a:extLst>
              <a:ext uri="{FF2B5EF4-FFF2-40B4-BE49-F238E27FC236}">
                <a16:creationId xmlns:a16="http://schemas.microsoft.com/office/drawing/2014/main" id="{B771AE4A-6DF2-6C51-BF7C-3065159D01A8}"/>
              </a:ext>
            </a:extLst>
          </p:cNvPr>
          <p:cNvCxnSpPr>
            <a:cxnSpLocks/>
          </p:cNvCxnSpPr>
          <p:nvPr/>
        </p:nvCxnSpPr>
        <p:spPr>
          <a:xfrm>
            <a:off x="8362244" y="3375379"/>
            <a:ext cx="2096911" cy="0"/>
          </a:xfrm>
          <a:prstGeom prst="line">
            <a:avLst/>
          </a:prstGeom>
          <a:ln w="38100">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EEEF4EA-58B9-3123-2826-66A551D9D319}"/>
              </a:ext>
            </a:extLst>
          </p:cNvPr>
          <p:cNvCxnSpPr>
            <a:cxnSpLocks/>
          </p:cNvCxnSpPr>
          <p:nvPr/>
        </p:nvCxnSpPr>
        <p:spPr>
          <a:xfrm>
            <a:off x="8362244" y="4521201"/>
            <a:ext cx="2096911" cy="0"/>
          </a:xfrm>
          <a:prstGeom prst="line">
            <a:avLst/>
          </a:prstGeom>
          <a:ln w="38100">
            <a:solidFill>
              <a:schemeClr val="accent5"/>
            </a:solidFill>
            <a:prstDash val="sysDot"/>
          </a:ln>
        </p:spPr>
        <p:style>
          <a:lnRef idx="1">
            <a:schemeClr val="accent1"/>
          </a:lnRef>
          <a:fillRef idx="0">
            <a:schemeClr val="accent1"/>
          </a:fillRef>
          <a:effectRef idx="0">
            <a:schemeClr val="accent1"/>
          </a:effectRef>
          <a:fontRef idx="minor">
            <a:schemeClr val="tx1"/>
          </a:fontRef>
        </p:style>
      </p:cxnSp>
      <p:pic>
        <p:nvPicPr>
          <p:cNvPr id="6" name="Bild 5" descr="Frågetecken med hel fyllning">
            <a:extLst>
              <a:ext uri="{FF2B5EF4-FFF2-40B4-BE49-F238E27FC236}">
                <a16:creationId xmlns:a16="http://schemas.microsoft.com/office/drawing/2014/main" id="{4A8439D8-E3A4-0892-7163-3637E46A75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64459" y="3301995"/>
            <a:ext cx="914400" cy="914400"/>
          </a:xfrm>
          <a:prstGeom prst="rect">
            <a:avLst/>
          </a:prstGeom>
        </p:spPr>
      </p:pic>
    </p:spTree>
    <p:extLst>
      <p:ext uri="{BB962C8B-B14F-4D97-AF65-F5344CB8AC3E}">
        <p14:creationId xmlns:p14="http://schemas.microsoft.com/office/powerpoint/2010/main" val="25450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P spid="16" grpId="0"/>
      <p:bldP spid="17" grpId="0"/>
      <p:bldP spid="18" grpId="0" animBg="1"/>
      <p:bldP spid="19"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F443D37E-A7EB-9680-C513-9338B4B802E0}"/>
              </a:ext>
            </a:extLst>
          </p:cNvPr>
          <p:cNvSpPr>
            <a:spLocks noGrp="1"/>
          </p:cNvSpPr>
          <p:nvPr>
            <p:ph type="ftr" sz="quarter" idx="11"/>
          </p:nvPr>
        </p:nvSpPr>
        <p:spPr/>
        <p:txBody>
          <a:bodyPr/>
          <a:lstStyle/>
          <a:p>
            <a:endParaRPr lang="sv-SE"/>
          </a:p>
        </p:txBody>
      </p:sp>
      <p:sp>
        <p:nvSpPr>
          <p:cNvPr id="3" name="Platshållare för bildnummer 2">
            <a:extLst>
              <a:ext uri="{FF2B5EF4-FFF2-40B4-BE49-F238E27FC236}">
                <a16:creationId xmlns:a16="http://schemas.microsoft.com/office/drawing/2014/main" id="{DCFA45B1-78DA-E569-58A0-A8208591A463}"/>
              </a:ext>
            </a:extLst>
          </p:cNvPr>
          <p:cNvSpPr>
            <a:spLocks noGrp="1"/>
          </p:cNvSpPr>
          <p:nvPr>
            <p:ph type="sldNum" sz="quarter" idx="12"/>
          </p:nvPr>
        </p:nvSpPr>
        <p:spPr/>
        <p:txBody>
          <a:bodyPr/>
          <a:lstStyle/>
          <a:p>
            <a:fld id="{6DDB0A55-353B-0141-AD40-F868C66FD585}" type="slidenum">
              <a:rPr lang="sv-SE" smtClean="0"/>
              <a:pPr/>
              <a:t>13</a:t>
            </a:fld>
            <a:endParaRPr lang="sv-SE"/>
          </a:p>
        </p:txBody>
      </p:sp>
      <p:sp>
        <p:nvSpPr>
          <p:cNvPr id="4" name="Rubrik 3">
            <a:extLst>
              <a:ext uri="{FF2B5EF4-FFF2-40B4-BE49-F238E27FC236}">
                <a16:creationId xmlns:a16="http://schemas.microsoft.com/office/drawing/2014/main" id="{EB3C16A8-C536-82E4-FB2E-2EDE4ACBD209}"/>
              </a:ext>
            </a:extLst>
          </p:cNvPr>
          <p:cNvSpPr>
            <a:spLocks noGrp="1"/>
          </p:cNvSpPr>
          <p:nvPr>
            <p:ph type="title"/>
          </p:nvPr>
        </p:nvSpPr>
        <p:spPr>
          <a:xfrm>
            <a:off x="539100" y="2570163"/>
            <a:ext cx="11090275" cy="1152525"/>
          </a:xfrm>
        </p:spPr>
        <p:txBody>
          <a:bodyPr/>
          <a:lstStyle/>
          <a:p>
            <a:pPr algn="ctr"/>
            <a:r>
              <a:rPr lang="en-US" dirty="0"/>
              <a:t>How do we assess maturity?</a:t>
            </a:r>
          </a:p>
        </p:txBody>
      </p:sp>
    </p:spTree>
    <p:extLst>
      <p:ext uri="{BB962C8B-B14F-4D97-AF65-F5344CB8AC3E}">
        <p14:creationId xmlns:p14="http://schemas.microsoft.com/office/powerpoint/2010/main" val="646230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FE9EA-665E-4E04-9821-2292EA8FA87E}"/>
              </a:ext>
            </a:extLst>
          </p:cNvPr>
          <p:cNvSpPr>
            <a:spLocks noGrp="1"/>
          </p:cNvSpPr>
          <p:nvPr>
            <p:ph type="title"/>
          </p:nvPr>
        </p:nvSpPr>
        <p:spPr>
          <a:xfrm>
            <a:off x="377726" y="992691"/>
            <a:ext cx="11641138" cy="1152525"/>
          </a:xfrm>
        </p:spPr>
        <p:txBody>
          <a:bodyPr/>
          <a:lstStyle/>
          <a:p>
            <a:r>
              <a:rPr lang="en-US"/>
              <a:t>The Khamis Roche method to estimate maturity</a:t>
            </a:r>
          </a:p>
        </p:txBody>
      </p:sp>
      <p:sp>
        <p:nvSpPr>
          <p:cNvPr id="3" name="Content Placeholder 2">
            <a:extLst>
              <a:ext uri="{FF2B5EF4-FFF2-40B4-BE49-F238E27FC236}">
                <a16:creationId xmlns:a16="http://schemas.microsoft.com/office/drawing/2014/main" id="{BA2E64D9-F772-177F-5A6A-15294D3C97C0}"/>
              </a:ext>
            </a:extLst>
          </p:cNvPr>
          <p:cNvSpPr>
            <a:spLocks noGrp="1"/>
          </p:cNvSpPr>
          <p:nvPr>
            <p:ph idx="1"/>
          </p:nvPr>
        </p:nvSpPr>
        <p:spPr>
          <a:xfrm>
            <a:off x="550862" y="1994192"/>
            <a:ext cx="11508324" cy="4253588"/>
          </a:xfrm>
        </p:spPr>
        <p:txBody>
          <a:bodyPr/>
          <a:lstStyle/>
          <a:p>
            <a:pPr marL="285744" indent="-285744">
              <a:buFont typeface="Wingdings" panose="05000000000000000000" pitchFamily="2" charset="2"/>
              <a:buChar char="§"/>
            </a:pPr>
            <a:r>
              <a:rPr lang="en-US" sz="2400" dirty="0"/>
              <a:t>% of predicted adult height= </a:t>
            </a:r>
            <a:br>
              <a:rPr lang="en-US" sz="2400" dirty="0"/>
            </a:br>
            <a:r>
              <a:rPr lang="en-US" sz="2400" dirty="0">
                <a:solidFill>
                  <a:schemeClr val="accent1"/>
                </a:solidFill>
              </a:rPr>
              <a:t>Current maturity status</a:t>
            </a:r>
          </a:p>
          <a:p>
            <a:pPr marL="0" indent="0">
              <a:buNone/>
            </a:pPr>
            <a:endParaRPr lang="en-US" sz="2400" dirty="0"/>
          </a:p>
          <a:p>
            <a:pPr marL="285744" indent="-285744">
              <a:buFont typeface="Wingdings" panose="05000000000000000000" pitchFamily="2" charset="2"/>
              <a:buChar char="§"/>
            </a:pPr>
            <a:r>
              <a:rPr lang="en-US" sz="2400" dirty="0"/>
              <a:t>Compared to reference population = </a:t>
            </a:r>
            <a:br>
              <a:rPr lang="en-US" sz="2400" dirty="0"/>
            </a:br>
            <a:r>
              <a:rPr lang="en-US" sz="2400" dirty="0">
                <a:solidFill>
                  <a:schemeClr val="accent1"/>
                </a:solidFill>
              </a:rPr>
              <a:t>Maturity timing</a:t>
            </a:r>
          </a:p>
          <a:p>
            <a:endParaRPr lang="en-US" dirty="0"/>
          </a:p>
        </p:txBody>
      </p:sp>
      <p:pic>
        <p:nvPicPr>
          <p:cNvPr id="7" name="Bildobjekt 15">
            <a:extLst>
              <a:ext uri="{FF2B5EF4-FFF2-40B4-BE49-F238E27FC236}">
                <a16:creationId xmlns:a16="http://schemas.microsoft.com/office/drawing/2014/main" id="{C1E15D1C-FF0B-641F-FBCF-1729BCF89E65}"/>
              </a:ext>
            </a:extLst>
          </p:cNvPr>
          <p:cNvPicPr>
            <a:picLocks noChangeAspect="1"/>
          </p:cNvPicPr>
          <p:nvPr/>
        </p:nvPicPr>
        <p:blipFill rotWithShape="1">
          <a:blip r:embed="rId2"/>
          <a:srcRect r="47463"/>
          <a:stretch/>
        </p:blipFill>
        <p:spPr>
          <a:xfrm>
            <a:off x="2927648" y="3865253"/>
            <a:ext cx="2001528" cy="2382527"/>
          </a:xfrm>
          <a:prstGeom prst="rect">
            <a:avLst/>
          </a:prstGeom>
        </p:spPr>
      </p:pic>
      <p:pic>
        <p:nvPicPr>
          <p:cNvPr id="8" name="Bildobjekt 5" descr="En bild som visar text, leksak, docka&#10;&#10;Automatiskt genererad beskrivning">
            <a:extLst>
              <a:ext uri="{FF2B5EF4-FFF2-40B4-BE49-F238E27FC236}">
                <a16:creationId xmlns:a16="http://schemas.microsoft.com/office/drawing/2014/main" id="{A363E2C8-CFC1-4981-E182-093E5CEF5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1149" y="2371351"/>
            <a:ext cx="1560228" cy="2471772"/>
          </a:xfrm>
          <a:prstGeom prst="rect">
            <a:avLst/>
          </a:prstGeom>
        </p:spPr>
      </p:pic>
      <p:sp>
        <p:nvSpPr>
          <p:cNvPr id="9" name="textruta 18">
            <a:extLst>
              <a:ext uri="{FF2B5EF4-FFF2-40B4-BE49-F238E27FC236}">
                <a16:creationId xmlns:a16="http://schemas.microsoft.com/office/drawing/2014/main" id="{3C7333ED-3DD8-9AC6-BFED-7F5C8E3854AE}"/>
              </a:ext>
            </a:extLst>
          </p:cNvPr>
          <p:cNvSpPr txBox="1"/>
          <p:nvPr/>
        </p:nvSpPr>
        <p:spPr>
          <a:xfrm>
            <a:off x="6384032" y="2622351"/>
            <a:ext cx="3186720" cy="2246769"/>
          </a:xfrm>
          <a:prstGeom prst="rect">
            <a:avLst/>
          </a:prstGeom>
          <a:noFill/>
        </p:spPr>
        <p:txBody>
          <a:bodyPr wrap="square" rtlCol="0">
            <a:spAutoFit/>
          </a:bodyPr>
          <a:lstStyle/>
          <a:p>
            <a:pPr defTabSz="457189"/>
            <a:r>
              <a:rPr lang="en-US" sz="2000" dirty="0">
                <a:solidFill>
                  <a:schemeClr val="accent1"/>
                </a:solidFill>
              </a:rPr>
              <a:t>What is needed?</a:t>
            </a:r>
          </a:p>
          <a:p>
            <a:pPr defTabSz="457189"/>
            <a:endParaRPr lang="en-US" sz="2000" dirty="0"/>
          </a:p>
          <a:p>
            <a:pPr marL="285744" indent="-285744" defTabSz="457189">
              <a:buFont typeface="Wingdings" panose="05000000000000000000" pitchFamily="2" charset="2"/>
              <a:buChar char="§"/>
            </a:pPr>
            <a:r>
              <a:rPr lang="en-US" sz="2000" dirty="0"/>
              <a:t>Birth date</a:t>
            </a:r>
          </a:p>
          <a:p>
            <a:pPr marL="285744" indent="-285744" defTabSz="457189">
              <a:buFont typeface="Wingdings" panose="05000000000000000000" pitchFamily="2" charset="2"/>
              <a:buChar char="§"/>
            </a:pPr>
            <a:r>
              <a:rPr lang="en-US" sz="2000" dirty="0"/>
              <a:t>Test date</a:t>
            </a:r>
          </a:p>
          <a:p>
            <a:pPr marL="285744" indent="-285744" defTabSz="457189">
              <a:buFont typeface="Wingdings" panose="05000000000000000000" pitchFamily="2" charset="2"/>
              <a:buChar char="§"/>
            </a:pPr>
            <a:r>
              <a:rPr lang="en-US" sz="2000" dirty="0"/>
              <a:t>Parental height</a:t>
            </a:r>
          </a:p>
          <a:p>
            <a:pPr marL="285744" indent="-285744" defTabSz="457189">
              <a:buFont typeface="Wingdings" panose="05000000000000000000" pitchFamily="2" charset="2"/>
              <a:buChar char="§"/>
            </a:pPr>
            <a:r>
              <a:rPr lang="en-US" sz="2000" dirty="0"/>
              <a:t>Player height and weight</a:t>
            </a:r>
          </a:p>
        </p:txBody>
      </p:sp>
    </p:spTree>
    <p:extLst>
      <p:ext uri="{BB962C8B-B14F-4D97-AF65-F5344CB8AC3E}">
        <p14:creationId xmlns:p14="http://schemas.microsoft.com/office/powerpoint/2010/main" val="338235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a:extLst>
              <a:ext uri="{FF2B5EF4-FFF2-40B4-BE49-F238E27FC236}">
                <a16:creationId xmlns:a16="http://schemas.microsoft.com/office/drawing/2014/main" id="{953E215E-B1F8-ECBF-2548-D4F6BD7BB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426" t="8929" r="2385" b="24506"/>
          <a:stretch>
            <a:fillRect/>
          </a:stretch>
        </p:blipFill>
        <p:spPr bwMode="auto">
          <a:xfrm>
            <a:off x="4694111" y="1989137"/>
            <a:ext cx="53403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itle 1">
            <a:extLst>
              <a:ext uri="{FF2B5EF4-FFF2-40B4-BE49-F238E27FC236}">
                <a16:creationId xmlns:a16="http://schemas.microsoft.com/office/drawing/2014/main" id="{44539FBC-4DAA-AEB4-30F7-DCBA8092EDE8}"/>
              </a:ext>
            </a:extLst>
          </p:cNvPr>
          <p:cNvSpPr>
            <a:spLocks noGrp="1" noChangeArrowheads="1"/>
          </p:cNvSpPr>
          <p:nvPr>
            <p:ph type="title"/>
          </p:nvPr>
        </p:nvSpPr>
        <p:spPr bwMode="auto">
          <a:xfrm>
            <a:off x="649923" y="971549"/>
            <a:ext cx="9911397" cy="523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hangingPunct="1"/>
            <a:r>
              <a:rPr lang="en-GB" altLang="en-US" dirty="0"/>
              <a:t>Determining maturation status from %PAH</a:t>
            </a:r>
          </a:p>
        </p:txBody>
      </p:sp>
      <p:sp>
        <p:nvSpPr>
          <p:cNvPr id="16389" name="TextBox 17">
            <a:extLst>
              <a:ext uri="{FF2B5EF4-FFF2-40B4-BE49-F238E27FC236}">
                <a16:creationId xmlns:a16="http://schemas.microsoft.com/office/drawing/2014/main" id="{B4D2298B-4346-E685-E97E-1A74F9D530C5}"/>
              </a:ext>
            </a:extLst>
          </p:cNvPr>
          <p:cNvSpPr txBox="1">
            <a:spLocks noChangeArrowheads="1"/>
          </p:cNvSpPr>
          <p:nvPr/>
        </p:nvSpPr>
        <p:spPr bwMode="auto">
          <a:xfrm>
            <a:off x="6746748" y="5386387"/>
            <a:ext cx="649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400">
                <a:ea typeface="MS PGothic" panose="020B0600070205080204" pitchFamily="34" charset="-128"/>
              </a:rPr>
              <a:t>85%</a:t>
            </a:r>
          </a:p>
        </p:txBody>
      </p:sp>
      <p:sp>
        <p:nvSpPr>
          <p:cNvPr id="4" name="Left-Right Arrow 3">
            <a:extLst>
              <a:ext uri="{FF2B5EF4-FFF2-40B4-BE49-F238E27FC236}">
                <a16:creationId xmlns:a16="http://schemas.microsoft.com/office/drawing/2014/main" id="{8E19060F-974E-4E78-FFC2-CF661F5F8040}"/>
              </a:ext>
            </a:extLst>
          </p:cNvPr>
          <p:cNvSpPr/>
          <p:nvPr/>
        </p:nvSpPr>
        <p:spPr>
          <a:xfrm>
            <a:off x="4694111" y="5086349"/>
            <a:ext cx="2266950" cy="269875"/>
          </a:xfrm>
          <a:prstGeom prst="lef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16391" name="TextBox 18">
            <a:extLst>
              <a:ext uri="{FF2B5EF4-FFF2-40B4-BE49-F238E27FC236}">
                <a16:creationId xmlns:a16="http://schemas.microsoft.com/office/drawing/2014/main" id="{186CA989-010C-EAA5-EF5B-04B1A0045F0A}"/>
              </a:ext>
            </a:extLst>
          </p:cNvPr>
          <p:cNvSpPr txBox="1">
            <a:spLocks noChangeArrowheads="1"/>
          </p:cNvSpPr>
          <p:nvPr/>
        </p:nvSpPr>
        <p:spPr bwMode="auto">
          <a:xfrm>
            <a:off x="8702548" y="5386387"/>
            <a:ext cx="739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400">
                <a:ea typeface="MS PGothic" panose="020B0600070205080204" pitchFamily="34" charset="-128"/>
              </a:rPr>
              <a:t>96%</a:t>
            </a:r>
          </a:p>
        </p:txBody>
      </p:sp>
      <p:sp>
        <p:nvSpPr>
          <p:cNvPr id="16392" name="TextBox 19">
            <a:extLst>
              <a:ext uri="{FF2B5EF4-FFF2-40B4-BE49-F238E27FC236}">
                <a16:creationId xmlns:a16="http://schemas.microsoft.com/office/drawing/2014/main" id="{E6CCDE97-C82A-C308-3D80-6F548859A23B}"/>
              </a:ext>
            </a:extLst>
          </p:cNvPr>
          <p:cNvSpPr txBox="1">
            <a:spLocks noChangeArrowheads="1"/>
          </p:cNvSpPr>
          <p:nvPr/>
        </p:nvSpPr>
        <p:spPr bwMode="auto">
          <a:xfrm>
            <a:off x="7529386" y="2589212"/>
            <a:ext cx="11826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600">
                <a:ea typeface="MS PGothic" panose="020B0600070205080204" pitchFamily="34" charset="-128"/>
              </a:rPr>
              <a:t>Pubertal Growth Spurt</a:t>
            </a:r>
          </a:p>
        </p:txBody>
      </p:sp>
      <p:sp>
        <p:nvSpPr>
          <p:cNvPr id="16393" name="TextBox 20">
            <a:extLst>
              <a:ext uri="{FF2B5EF4-FFF2-40B4-BE49-F238E27FC236}">
                <a16:creationId xmlns:a16="http://schemas.microsoft.com/office/drawing/2014/main" id="{EFFD0E51-BBD5-B561-DB49-DB2F5DF1CA33}"/>
              </a:ext>
            </a:extLst>
          </p:cNvPr>
          <p:cNvSpPr txBox="1">
            <a:spLocks noChangeArrowheads="1"/>
          </p:cNvSpPr>
          <p:nvPr/>
        </p:nvSpPr>
        <p:spPr bwMode="auto">
          <a:xfrm>
            <a:off x="10231311" y="5384799"/>
            <a:ext cx="847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400">
                <a:ea typeface="MS PGothic" panose="020B0600070205080204" pitchFamily="34" charset="-128"/>
              </a:rPr>
              <a:t>100%</a:t>
            </a:r>
          </a:p>
        </p:txBody>
      </p:sp>
      <p:sp>
        <p:nvSpPr>
          <p:cNvPr id="16394" name="TextBox 21">
            <a:extLst>
              <a:ext uri="{FF2B5EF4-FFF2-40B4-BE49-F238E27FC236}">
                <a16:creationId xmlns:a16="http://schemas.microsoft.com/office/drawing/2014/main" id="{D0D969A7-38E8-9CDA-A94A-09AFB807953B}"/>
              </a:ext>
            </a:extLst>
          </p:cNvPr>
          <p:cNvSpPr txBox="1">
            <a:spLocks noChangeArrowheads="1"/>
          </p:cNvSpPr>
          <p:nvPr/>
        </p:nvSpPr>
        <p:spPr bwMode="auto">
          <a:xfrm>
            <a:off x="4370261" y="5389562"/>
            <a:ext cx="647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1400">
                <a:ea typeface="MS PGothic" panose="020B0600070205080204" pitchFamily="34" charset="-128"/>
              </a:rPr>
              <a:t>70%</a:t>
            </a:r>
          </a:p>
        </p:txBody>
      </p:sp>
      <p:sp>
        <p:nvSpPr>
          <p:cNvPr id="23" name="Left-Right Arrow 22">
            <a:extLst>
              <a:ext uri="{FF2B5EF4-FFF2-40B4-BE49-F238E27FC236}">
                <a16:creationId xmlns:a16="http://schemas.microsoft.com/office/drawing/2014/main" id="{672582EA-597D-0B85-03BE-44502778B576}"/>
              </a:ext>
            </a:extLst>
          </p:cNvPr>
          <p:cNvSpPr/>
          <p:nvPr/>
        </p:nvSpPr>
        <p:spPr>
          <a:xfrm>
            <a:off x="7086473" y="5086349"/>
            <a:ext cx="1895475" cy="269875"/>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24" name="Left-Right Arrow 23">
            <a:extLst>
              <a:ext uri="{FF2B5EF4-FFF2-40B4-BE49-F238E27FC236}">
                <a16:creationId xmlns:a16="http://schemas.microsoft.com/office/drawing/2014/main" id="{255CC724-191D-5408-2BB8-DC7A7DC5DEEF}"/>
              </a:ext>
            </a:extLst>
          </p:cNvPr>
          <p:cNvSpPr/>
          <p:nvPr/>
        </p:nvSpPr>
        <p:spPr>
          <a:xfrm>
            <a:off x="9072436" y="5073649"/>
            <a:ext cx="1249362" cy="269875"/>
          </a:xfrm>
          <a:prstGeom prst="lef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16397" name="TextBox 24">
            <a:extLst>
              <a:ext uri="{FF2B5EF4-FFF2-40B4-BE49-F238E27FC236}">
                <a16:creationId xmlns:a16="http://schemas.microsoft.com/office/drawing/2014/main" id="{99383C5B-7A73-AF61-ECD7-9E6E10CFDCF5}"/>
              </a:ext>
            </a:extLst>
          </p:cNvPr>
          <p:cNvSpPr txBox="1">
            <a:spLocks noChangeArrowheads="1"/>
          </p:cNvSpPr>
          <p:nvPr/>
        </p:nvSpPr>
        <p:spPr bwMode="auto">
          <a:xfrm>
            <a:off x="5137023" y="5386387"/>
            <a:ext cx="155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400">
                <a:ea typeface="MS PGothic" panose="020B0600070205080204" pitchFamily="34" charset="-128"/>
              </a:rPr>
              <a:t>Pre-pubertal</a:t>
            </a:r>
          </a:p>
        </p:txBody>
      </p:sp>
      <p:sp>
        <p:nvSpPr>
          <p:cNvPr id="16398" name="TextBox 25">
            <a:extLst>
              <a:ext uri="{FF2B5EF4-FFF2-40B4-BE49-F238E27FC236}">
                <a16:creationId xmlns:a16="http://schemas.microsoft.com/office/drawing/2014/main" id="{CA2F3360-FA0A-438A-98A9-5B8305C45247}"/>
              </a:ext>
            </a:extLst>
          </p:cNvPr>
          <p:cNvSpPr txBox="1">
            <a:spLocks noChangeArrowheads="1"/>
          </p:cNvSpPr>
          <p:nvPr/>
        </p:nvSpPr>
        <p:spPr bwMode="auto">
          <a:xfrm>
            <a:off x="7262686" y="5386387"/>
            <a:ext cx="1711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400">
                <a:ea typeface="MS PGothic" panose="020B0600070205080204" pitchFamily="34" charset="-128"/>
              </a:rPr>
              <a:t>Circum-pubertal</a:t>
            </a:r>
          </a:p>
        </p:txBody>
      </p:sp>
      <p:sp>
        <p:nvSpPr>
          <p:cNvPr id="16399" name="TextBox 26">
            <a:extLst>
              <a:ext uri="{FF2B5EF4-FFF2-40B4-BE49-F238E27FC236}">
                <a16:creationId xmlns:a16="http://schemas.microsoft.com/office/drawing/2014/main" id="{4AF43A56-FEC7-70B1-5EBA-B1D8F9D43F97}"/>
              </a:ext>
            </a:extLst>
          </p:cNvPr>
          <p:cNvSpPr txBox="1">
            <a:spLocks noChangeArrowheads="1"/>
          </p:cNvSpPr>
          <p:nvPr/>
        </p:nvSpPr>
        <p:spPr bwMode="auto">
          <a:xfrm>
            <a:off x="9115298" y="5386387"/>
            <a:ext cx="1482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400">
                <a:ea typeface="MS PGothic" panose="020B0600070205080204" pitchFamily="34" charset="-128"/>
              </a:rPr>
              <a:t>Post-pubertal</a:t>
            </a:r>
          </a:p>
        </p:txBody>
      </p:sp>
      <p:sp>
        <p:nvSpPr>
          <p:cNvPr id="54293" name="TextBox 1">
            <a:extLst>
              <a:ext uri="{FF2B5EF4-FFF2-40B4-BE49-F238E27FC236}">
                <a16:creationId xmlns:a16="http://schemas.microsoft.com/office/drawing/2014/main" id="{0913F842-6A77-796C-A2B4-A82298276A5E}"/>
              </a:ext>
            </a:extLst>
          </p:cNvPr>
          <p:cNvSpPr txBox="1">
            <a:spLocks noChangeArrowheads="1"/>
          </p:cNvSpPr>
          <p:nvPr/>
        </p:nvSpPr>
        <p:spPr bwMode="auto">
          <a:xfrm>
            <a:off x="346074" y="6519862"/>
            <a:ext cx="6846888" cy="338138"/>
          </a:xfrm>
          <a:prstGeom prst="rect">
            <a:avLst/>
          </a:prstGeom>
          <a:noFill/>
          <a:ln>
            <a:noFill/>
          </a:ln>
        </p:spPr>
        <p:txBody>
          <a:bodyPr>
            <a:spAutoFit/>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defRPr/>
            </a:pPr>
            <a:r>
              <a:rPr lang="en-GB" altLang="en-US" sz="1600" dirty="0">
                <a:latin typeface="+mn-lt"/>
              </a:rPr>
              <a:t>Cumming, Lloyd, Oliver, Eisenmann, Malina (2017) Str Cond J</a:t>
            </a:r>
          </a:p>
        </p:txBody>
      </p:sp>
      <p:sp>
        <p:nvSpPr>
          <p:cNvPr id="2" name="Ellips 1">
            <a:extLst>
              <a:ext uri="{FF2B5EF4-FFF2-40B4-BE49-F238E27FC236}">
                <a16:creationId xmlns:a16="http://schemas.microsoft.com/office/drawing/2014/main" id="{F400B1FB-3CCC-EEE8-547D-F59014D7EDA1}"/>
              </a:ext>
            </a:extLst>
          </p:cNvPr>
          <p:cNvSpPr/>
          <p:nvPr/>
        </p:nvSpPr>
        <p:spPr>
          <a:xfrm>
            <a:off x="8261873" y="1906672"/>
            <a:ext cx="322729" cy="2904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Ellips 2">
            <a:extLst>
              <a:ext uri="{FF2B5EF4-FFF2-40B4-BE49-F238E27FC236}">
                <a16:creationId xmlns:a16="http://schemas.microsoft.com/office/drawing/2014/main" id="{70B2AF27-E2B4-8E1A-F031-D3BD3039A782}"/>
              </a:ext>
            </a:extLst>
          </p:cNvPr>
          <p:cNvSpPr/>
          <p:nvPr/>
        </p:nvSpPr>
        <p:spPr>
          <a:xfrm>
            <a:off x="9647185" y="4307420"/>
            <a:ext cx="322729" cy="290456"/>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22918905-DD99-1FFC-D2B4-4BE104C27D8F}"/>
              </a:ext>
            </a:extLst>
          </p:cNvPr>
          <p:cNvSpPr txBox="1"/>
          <p:nvPr/>
        </p:nvSpPr>
        <p:spPr>
          <a:xfrm>
            <a:off x="9969914" y="4267982"/>
            <a:ext cx="2154757" cy="369332"/>
          </a:xfrm>
          <a:prstGeom prst="rect">
            <a:avLst/>
          </a:prstGeom>
          <a:noFill/>
        </p:spPr>
        <p:txBody>
          <a:bodyPr wrap="none" rtlCol="0">
            <a:spAutoFit/>
          </a:bodyPr>
          <a:lstStyle/>
          <a:p>
            <a:r>
              <a:rPr lang="sv-SE" dirty="0"/>
              <a:t>Age 15: 98% (</a:t>
            </a:r>
            <a:r>
              <a:rPr lang="sv-SE" dirty="0" err="1"/>
              <a:t>Early</a:t>
            </a:r>
            <a:r>
              <a:rPr lang="sv-SE" dirty="0"/>
              <a:t>)</a:t>
            </a:r>
          </a:p>
        </p:txBody>
      </p:sp>
      <p:sp>
        <p:nvSpPr>
          <p:cNvPr id="6" name="textruta 5">
            <a:extLst>
              <a:ext uri="{FF2B5EF4-FFF2-40B4-BE49-F238E27FC236}">
                <a16:creationId xmlns:a16="http://schemas.microsoft.com/office/drawing/2014/main" id="{A9A3DF27-F606-A7AE-FF00-69C3E0885343}"/>
              </a:ext>
            </a:extLst>
          </p:cNvPr>
          <p:cNvSpPr txBox="1"/>
          <p:nvPr/>
        </p:nvSpPr>
        <p:spPr>
          <a:xfrm>
            <a:off x="8527034" y="1837991"/>
            <a:ext cx="2077813" cy="369332"/>
          </a:xfrm>
          <a:prstGeom prst="rect">
            <a:avLst/>
          </a:prstGeom>
          <a:noFill/>
        </p:spPr>
        <p:txBody>
          <a:bodyPr wrap="none" rtlCol="0">
            <a:spAutoFit/>
          </a:bodyPr>
          <a:lstStyle/>
          <a:p>
            <a:r>
              <a:rPr lang="sv-SE" dirty="0"/>
              <a:t>Age 15: 93% (Late)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EFFA3497-9142-BC2F-CF49-85BE61505A7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all" spc="50" normalizeH="0" baseline="0" noProof="0">
              <a:ln>
                <a:noFill/>
              </a:ln>
              <a:solidFill>
                <a:srgbClr val="000000"/>
              </a:solidFill>
              <a:effectLst/>
              <a:uLnTx/>
              <a:uFillTx/>
              <a:latin typeface="Flex 70"/>
              <a:ea typeface="+mn-ea"/>
              <a:cs typeface="+mn-cs"/>
            </a:endParaRPr>
          </a:p>
        </p:txBody>
      </p:sp>
      <p:sp>
        <p:nvSpPr>
          <p:cNvPr id="3" name="Platshållare för bildnummer 2">
            <a:extLst>
              <a:ext uri="{FF2B5EF4-FFF2-40B4-BE49-F238E27FC236}">
                <a16:creationId xmlns:a16="http://schemas.microsoft.com/office/drawing/2014/main" id="{9463286F-D577-563D-0F3F-69B4AC2417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B0A55-353B-0141-AD40-F868C66FD585}" type="slidenum">
              <a:rPr kumimoji="0" lang="sv-SE" sz="800" b="0" i="0" u="none" strike="noStrike" kern="1200" cap="all" spc="50" normalizeH="0" baseline="0" noProof="0" smtClean="0">
                <a:ln>
                  <a:noFill/>
                </a:ln>
                <a:solidFill>
                  <a:srgbClr val="000000"/>
                </a:solidFill>
                <a:effectLst/>
                <a:uLnTx/>
                <a:uFillTx/>
                <a:latin typeface="Flex 7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800" b="0" i="0" u="none" strike="noStrike" kern="1200" cap="all" spc="50" normalizeH="0" baseline="0" noProof="0">
              <a:ln>
                <a:noFill/>
              </a:ln>
              <a:solidFill>
                <a:srgbClr val="000000"/>
              </a:solidFill>
              <a:effectLst/>
              <a:uLnTx/>
              <a:uFillTx/>
              <a:latin typeface="Flex 70"/>
              <a:ea typeface="+mn-ea"/>
              <a:cs typeface="+mn-cs"/>
            </a:endParaRPr>
          </a:p>
        </p:txBody>
      </p:sp>
      <p:sp>
        <p:nvSpPr>
          <p:cNvPr id="4" name="Rubrik 3">
            <a:extLst>
              <a:ext uri="{FF2B5EF4-FFF2-40B4-BE49-F238E27FC236}">
                <a16:creationId xmlns:a16="http://schemas.microsoft.com/office/drawing/2014/main" id="{C6FCFD42-156C-0028-C2CE-B98024EEC49F}"/>
              </a:ext>
            </a:extLst>
          </p:cNvPr>
          <p:cNvSpPr>
            <a:spLocks noGrp="1"/>
          </p:cNvSpPr>
          <p:nvPr>
            <p:ph type="title"/>
          </p:nvPr>
        </p:nvSpPr>
        <p:spPr/>
        <p:txBody>
          <a:bodyPr/>
          <a:lstStyle/>
          <a:p>
            <a:r>
              <a:rPr lang="en-US" dirty="0">
                <a:solidFill>
                  <a:schemeClr val="bg1"/>
                </a:solidFill>
              </a:rPr>
              <a:t>Biological maturity in ice hockey</a:t>
            </a:r>
            <a:endParaRPr lang="sv-SE" dirty="0">
              <a:solidFill>
                <a:schemeClr val="bg1"/>
              </a:solidFill>
            </a:endParaRPr>
          </a:p>
        </p:txBody>
      </p:sp>
    </p:spTree>
    <p:extLst>
      <p:ext uri="{BB962C8B-B14F-4D97-AF65-F5344CB8AC3E}">
        <p14:creationId xmlns:p14="http://schemas.microsoft.com/office/powerpoint/2010/main" val="2579307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A1D060-076F-0E07-4EFB-004DB1948B7A}"/>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56D999C7-6001-A993-0AD7-A2A759D214BE}"/>
              </a:ext>
            </a:extLst>
          </p:cNvPr>
          <p:cNvSpPr>
            <a:spLocks noGrp="1"/>
          </p:cNvSpPr>
          <p:nvPr>
            <p:ph idx="1"/>
          </p:nvPr>
        </p:nvSpPr>
        <p:spPr/>
        <p:txBody>
          <a:bodyPr/>
          <a:lstStyle/>
          <a:p>
            <a:endParaRPr lang="sv-SE"/>
          </a:p>
        </p:txBody>
      </p:sp>
      <p:sp>
        <p:nvSpPr>
          <p:cNvPr id="4" name="Platshållare för sidfot 3">
            <a:extLst>
              <a:ext uri="{FF2B5EF4-FFF2-40B4-BE49-F238E27FC236}">
                <a16:creationId xmlns:a16="http://schemas.microsoft.com/office/drawing/2014/main" id="{027EEB7D-28EA-7CBE-46A2-007B73A8A2F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all" spc="50" normalizeH="0" baseline="0" noProof="0" dirty="0">
              <a:ln>
                <a:noFill/>
              </a:ln>
              <a:solidFill>
                <a:srgbClr val="000000"/>
              </a:solidFill>
              <a:effectLst/>
              <a:uLnTx/>
              <a:uFillTx/>
              <a:latin typeface="Flex 70"/>
              <a:ea typeface="+mn-ea"/>
              <a:cs typeface="+mn-cs"/>
            </a:endParaRPr>
          </a:p>
        </p:txBody>
      </p:sp>
      <p:sp>
        <p:nvSpPr>
          <p:cNvPr id="5" name="Platshållare för bildnummer 4">
            <a:extLst>
              <a:ext uri="{FF2B5EF4-FFF2-40B4-BE49-F238E27FC236}">
                <a16:creationId xmlns:a16="http://schemas.microsoft.com/office/drawing/2014/main" id="{E51D75FE-5791-8C28-20B4-836E479A58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B0A55-353B-0141-AD40-F868C66FD585}" type="slidenum">
              <a:rPr kumimoji="0" lang="sv-SE" sz="800" b="0" i="0" u="none" strike="noStrike" kern="1200" cap="all" spc="50" normalizeH="0" baseline="0" noProof="0" smtClean="0">
                <a:ln>
                  <a:noFill/>
                </a:ln>
                <a:solidFill>
                  <a:srgbClr val="000000"/>
                </a:solidFill>
                <a:effectLst/>
                <a:uLnTx/>
                <a:uFillTx/>
                <a:latin typeface="Flex 7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800" b="0" i="0" u="none" strike="noStrike" kern="1200" cap="all" spc="50" normalizeH="0" baseline="0" noProof="0" dirty="0">
              <a:ln>
                <a:noFill/>
              </a:ln>
              <a:solidFill>
                <a:srgbClr val="000000"/>
              </a:solidFill>
              <a:effectLst/>
              <a:uLnTx/>
              <a:uFillTx/>
              <a:latin typeface="Flex 70"/>
              <a:ea typeface="+mn-ea"/>
              <a:cs typeface="+mn-cs"/>
            </a:endParaRPr>
          </a:p>
        </p:txBody>
      </p:sp>
      <p:pic>
        <p:nvPicPr>
          <p:cNvPr id="7" name="Bildobjekt 6">
            <a:extLst>
              <a:ext uri="{FF2B5EF4-FFF2-40B4-BE49-F238E27FC236}">
                <a16:creationId xmlns:a16="http://schemas.microsoft.com/office/drawing/2014/main" id="{BF49C51B-B7DB-A98D-8032-823848CC806D}"/>
              </a:ext>
            </a:extLst>
          </p:cNvPr>
          <p:cNvPicPr>
            <a:picLocks noChangeAspect="1"/>
          </p:cNvPicPr>
          <p:nvPr/>
        </p:nvPicPr>
        <p:blipFill>
          <a:blip r:embed="rId2"/>
          <a:stretch>
            <a:fillRect/>
          </a:stretch>
        </p:blipFill>
        <p:spPr>
          <a:xfrm>
            <a:off x="445483" y="805861"/>
            <a:ext cx="6557686" cy="5641173"/>
          </a:xfrm>
          <a:prstGeom prst="rect">
            <a:avLst/>
          </a:prstGeom>
        </p:spPr>
      </p:pic>
    </p:spTree>
    <p:extLst>
      <p:ext uri="{BB962C8B-B14F-4D97-AF65-F5344CB8AC3E}">
        <p14:creationId xmlns:p14="http://schemas.microsoft.com/office/powerpoint/2010/main" val="3437351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187E95-C8CC-E27B-0384-567809E93887}"/>
              </a:ext>
            </a:extLst>
          </p:cNvPr>
          <p:cNvSpPr>
            <a:spLocks noGrp="1"/>
          </p:cNvSpPr>
          <p:nvPr>
            <p:ph type="title"/>
          </p:nvPr>
        </p:nvSpPr>
        <p:spPr/>
        <p:txBody>
          <a:bodyPr/>
          <a:lstStyle/>
          <a:p>
            <a:endParaRPr lang="sv-SE"/>
          </a:p>
        </p:txBody>
      </p:sp>
      <p:sp>
        <p:nvSpPr>
          <p:cNvPr id="3" name="Platshållare för sidfot 2">
            <a:extLst>
              <a:ext uri="{FF2B5EF4-FFF2-40B4-BE49-F238E27FC236}">
                <a16:creationId xmlns:a16="http://schemas.microsoft.com/office/drawing/2014/main" id="{39CCD6B8-6B0C-285A-6551-6361528C06D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all" spc="50" normalizeH="0" baseline="0" noProof="0" dirty="0">
              <a:ln>
                <a:noFill/>
              </a:ln>
              <a:solidFill>
                <a:srgbClr val="000000"/>
              </a:solidFill>
              <a:effectLst/>
              <a:uLnTx/>
              <a:uFillTx/>
              <a:latin typeface="Flex 70"/>
              <a:ea typeface="+mn-ea"/>
              <a:cs typeface="+mn-cs"/>
            </a:endParaRPr>
          </a:p>
        </p:txBody>
      </p:sp>
      <p:sp>
        <p:nvSpPr>
          <p:cNvPr id="4" name="Platshållare för bildnummer 3">
            <a:extLst>
              <a:ext uri="{FF2B5EF4-FFF2-40B4-BE49-F238E27FC236}">
                <a16:creationId xmlns:a16="http://schemas.microsoft.com/office/drawing/2014/main" id="{E97F25A2-8267-5875-0A13-6FFD77822F7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B0A55-353B-0141-AD40-F868C66FD585}" type="slidenum">
              <a:rPr kumimoji="0" lang="sv-SE" sz="800" b="0" i="0" u="none" strike="noStrike" kern="1200" cap="all" spc="50" normalizeH="0" baseline="0" noProof="0" smtClean="0">
                <a:ln>
                  <a:noFill/>
                </a:ln>
                <a:solidFill>
                  <a:srgbClr val="000000"/>
                </a:solidFill>
                <a:effectLst/>
                <a:uLnTx/>
                <a:uFillTx/>
                <a:latin typeface="Flex 7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800" b="0" i="0" u="none" strike="noStrike" kern="1200" cap="all" spc="50" normalizeH="0" baseline="0" noProof="0" dirty="0">
              <a:ln>
                <a:noFill/>
              </a:ln>
              <a:solidFill>
                <a:srgbClr val="000000"/>
              </a:solidFill>
              <a:effectLst/>
              <a:uLnTx/>
              <a:uFillTx/>
              <a:latin typeface="Flex 70"/>
              <a:ea typeface="+mn-ea"/>
              <a:cs typeface="+mn-cs"/>
            </a:endParaRPr>
          </a:p>
        </p:txBody>
      </p:sp>
      <p:pic>
        <p:nvPicPr>
          <p:cNvPr id="6" name="Bildobjekt 5">
            <a:extLst>
              <a:ext uri="{FF2B5EF4-FFF2-40B4-BE49-F238E27FC236}">
                <a16:creationId xmlns:a16="http://schemas.microsoft.com/office/drawing/2014/main" id="{6A37E9C2-6BB7-B95C-5F3C-B9D0662DBA56}"/>
              </a:ext>
            </a:extLst>
          </p:cNvPr>
          <p:cNvPicPr>
            <a:picLocks noChangeAspect="1"/>
          </p:cNvPicPr>
          <p:nvPr/>
        </p:nvPicPr>
        <p:blipFill>
          <a:blip r:embed="rId2"/>
          <a:stretch>
            <a:fillRect/>
          </a:stretch>
        </p:blipFill>
        <p:spPr>
          <a:xfrm>
            <a:off x="500792" y="807104"/>
            <a:ext cx="10025082" cy="5578449"/>
          </a:xfrm>
          <a:prstGeom prst="rect">
            <a:avLst/>
          </a:prstGeom>
        </p:spPr>
      </p:pic>
    </p:spTree>
    <p:extLst>
      <p:ext uri="{BB962C8B-B14F-4D97-AF65-F5344CB8AC3E}">
        <p14:creationId xmlns:p14="http://schemas.microsoft.com/office/powerpoint/2010/main" val="2006678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E94FBC83-5698-EC65-CEC9-6D03071547A9}"/>
              </a:ext>
            </a:extLst>
          </p:cNvPr>
          <p:cNvSpPr>
            <a:spLocks noGrp="1"/>
          </p:cNvSpPr>
          <p:nvPr>
            <p:ph type="ftr" sz="quarter" idx="11"/>
          </p:nvPr>
        </p:nvSpPr>
        <p:spPr/>
        <p:txBody>
          <a:bodyPr/>
          <a:lstStyle/>
          <a:p>
            <a:endParaRPr lang="sv-SE"/>
          </a:p>
        </p:txBody>
      </p:sp>
      <p:sp>
        <p:nvSpPr>
          <p:cNvPr id="3" name="Platshållare för bildnummer 2">
            <a:extLst>
              <a:ext uri="{FF2B5EF4-FFF2-40B4-BE49-F238E27FC236}">
                <a16:creationId xmlns:a16="http://schemas.microsoft.com/office/drawing/2014/main" id="{55CA6830-2D00-C039-A30A-91764BCE48DA}"/>
              </a:ext>
            </a:extLst>
          </p:cNvPr>
          <p:cNvSpPr>
            <a:spLocks noGrp="1"/>
          </p:cNvSpPr>
          <p:nvPr>
            <p:ph type="sldNum" sz="quarter" idx="12"/>
          </p:nvPr>
        </p:nvSpPr>
        <p:spPr/>
        <p:txBody>
          <a:bodyPr/>
          <a:lstStyle/>
          <a:p>
            <a:fld id="{6DDB0A55-353B-0141-AD40-F868C66FD585}" type="slidenum">
              <a:rPr lang="sv-SE" smtClean="0"/>
              <a:t>19</a:t>
            </a:fld>
            <a:endParaRPr lang="sv-SE"/>
          </a:p>
        </p:txBody>
      </p:sp>
      <p:sp>
        <p:nvSpPr>
          <p:cNvPr id="4" name="Rubrik 3">
            <a:extLst>
              <a:ext uri="{FF2B5EF4-FFF2-40B4-BE49-F238E27FC236}">
                <a16:creationId xmlns:a16="http://schemas.microsoft.com/office/drawing/2014/main" id="{CB912198-A5CC-5CE3-5BCF-9D9409F5324F}"/>
              </a:ext>
            </a:extLst>
          </p:cNvPr>
          <p:cNvSpPr>
            <a:spLocks noGrp="1"/>
          </p:cNvSpPr>
          <p:nvPr>
            <p:ph type="title"/>
          </p:nvPr>
        </p:nvSpPr>
        <p:spPr/>
        <p:txBody>
          <a:bodyPr/>
          <a:lstStyle/>
          <a:p>
            <a:r>
              <a:rPr lang="sv-SE" dirty="0"/>
              <a:t>Tools and </a:t>
            </a:r>
            <a:r>
              <a:rPr lang="sv-SE" dirty="0" err="1"/>
              <a:t>possible</a:t>
            </a:r>
            <a:r>
              <a:rPr lang="sv-SE" dirty="0"/>
              <a:t> solutions</a:t>
            </a:r>
          </a:p>
        </p:txBody>
      </p:sp>
    </p:spTree>
    <p:extLst>
      <p:ext uri="{BB962C8B-B14F-4D97-AF65-F5344CB8AC3E}">
        <p14:creationId xmlns:p14="http://schemas.microsoft.com/office/powerpoint/2010/main" val="1872289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38B516BF-9265-8024-5A1F-F3BF223A8AB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all" spc="50" normalizeH="0" baseline="0" noProof="0">
              <a:ln>
                <a:noFill/>
              </a:ln>
              <a:solidFill>
                <a:srgbClr val="000000"/>
              </a:solidFill>
              <a:effectLst/>
              <a:uLnTx/>
              <a:uFillTx/>
              <a:latin typeface="Flex 70"/>
              <a:ea typeface="+mn-ea"/>
              <a:cs typeface="+mn-cs"/>
            </a:endParaRPr>
          </a:p>
        </p:txBody>
      </p:sp>
      <p:sp>
        <p:nvSpPr>
          <p:cNvPr id="3" name="Platshållare för bildnummer 2">
            <a:extLst>
              <a:ext uri="{FF2B5EF4-FFF2-40B4-BE49-F238E27FC236}">
                <a16:creationId xmlns:a16="http://schemas.microsoft.com/office/drawing/2014/main" id="{A43640FB-8CBF-5482-665F-D55A4521A4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B0A55-353B-0141-AD40-F868C66FD585}" type="slidenum">
              <a:rPr kumimoji="0" lang="sv-SE" sz="800" b="0" i="0" u="none" strike="noStrike" kern="1200" cap="all" spc="50" normalizeH="0" baseline="0" noProof="0" smtClean="0">
                <a:ln>
                  <a:noFill/>
                </a:ln>
                <a:solidFill>
                  <a:srgbClr val="000000"/>
                </a:solidFill>
                <a:effectLst/>
                <a:uLnTx/>
                <a:uFillTx/>
                <a:latin typeface="Flex 7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800" b="0" i="0" u="none" strike="noStrike" kern="1200" cap="all" spc="50" normalizeH="0" baseline="0" noProof="0">
              <a:ln>
                <a:noFill/>
              </a:ln>
              <a:solidFill>
                <a:srgbClr val="000000"/>
              </a:solidFill>
              <a:effectLst/>
              <a:uLnTx/>
              <a:uFillTx/>
              <a:latin typeface="Flex 70"/>
              <a:ea typeface="+mn-ea"/>
              <a:cs typeface="+mn-cs"/>
            </a:endParaRPr>
          </a:p>
        </p:txBody>
      </p:sp>
      <p:sp>
        <p:nvSpPr>
          <p:cNvPr id="4" name="Rubrik 3">
            <a:extLst>
              <a:ext uri="{FF2B5EF4-FFF2-40B4-BE49-F238E27FC236}">
                <a16:creationId xmlns:a16="http://schemas.microsoft.com/office/drawing/2014/main" id="{6EDB72A7-8067-3C45-7890-D7666204320A}"/>
              </a:ext>
            </a:extLst>
          </p:cNvPr>
          <p:cNvSpPr>
            <a:spLocks noGrp="1"/>
          </p:cNvSpPr>
          <p:nvPr>
            <p:ph type="title"/>
          </p:nvPr>
        </p:nvSpPr>
        <p:spPr/>
        <p:txBody>
          <a:bodyPr/>
          <a:lstStyle/>
          <a:p>
            <a:r>
              <a:rPr lang="sv-SE" dirty="0">
                <a:solidFill>
                  <a:schemeClr val="bg1"/>
                </a:solidFill>
              </a:rPr>
              <a:t>The </a:t>
            </a:r>
            <a:r>
              <a:rPr lang="sv-SE" dirty="0" err="1">
                <a:solidFill>
                  <a:schemeClr val="bg1"/>
                </a:solidFill>
              </a:rPr>
              <a:t>margins</a:t>
            </a:r>
            <a:r>
              <a:rPr lang="sv-SE" dirty="0">
                <a:solidFill>
                  <a:schemeClr val="bg1"/>
                </a:solidFill>
              </a:rPr>
              <a:t> in </a:t>
            </a:r>
            <a:r>
              <a:rPr lang="sv-SE" dirty="0" err="1">
                <a:solidFill>
                  <a:schemeClr val="bg1"/>
                </a:solidFill>
              </a:rPr>
              <a:t>elite</a:t>
            </a:r>
            <a:r>
              <a:rPr lang="sv-SE" dirty="0">
                <a:solidFill>
                  <a:schemeClr val="bg1"/>
                </a:solidFill>
              </a:rPr>
              <a:t> sports</a:t>
            </a:r>
          </a:p>
        </p:txBody>
      </p:sp>
    </p:spTree>
    <p:extLst>
      <p:ext uri="{BB962C8B-B14F-4D97-AF65-F5344CB8AC3E}">
        <p14:creationId xmlns:p14="http://schemas.microsoft.com/office/powerpoint/2010/main" val="885159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football players posing for a photo&#10;&#10;Description automatically generated">
            <a:extLst>
              <a:ext uri="{FF2B5EF4-FFF2-40B4-BE49-F238E27FC236}">
                <a16:creationId xmlns:a16="http://schemas.microsoft.com/office/drawing/2014/main" id="{F9452413-8669-8561-1DC6-97F123553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272" y="1915418"/>
            <a:ext cx="5490730" cy="3380155"/>
          </a:xfrm>
          <a:prstGeom prst="rect">
            <a:avLst/>
          </a:prstGeom>
        </p:spPr>
      </p:pic>
      <p:pic>
        <p:nvPicPr>
          <p:cNvPr id="5" name="Picture 4" descr="A group of men in football uniforms&#10;&#10;Description automatically generated with low confidence">
            <a:extLst>
              <a:ext uri="{FF2B5EF4-FFF2-40B4-BE49-F238E27FC236}">
                <a16:creationId xmlns:a16="http://schemas.microsoft.com/office/drawing/2014/main" id="{B5183210-4CE7-6995-D3EF-97FC159C16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271" y="1915418"/>
            <a:ext cx="5469705" cy="3380155"/>
          </a:xfrm>
          <a:prstGeom prst="rect">
            <a:avLst/>
          </a:prstGeom>
        </p:spPr>
      </p:pic>
      <p:sp>
        <p:nvSpPr>
          <p:cNvPr id="6" name="TextBox 5">
            <a:extLst>
              <a:ext uri="{FF2B5EF4-FFF2-40B4-BE49-F238E27FC236}">
                <a16:creationId xmlns:a16="http://schemas.microsoft.com/office/drawing/2014/main" id="{48AC498B-A9F9-FDC5-5B5D-3BA288A61F74}"/>
              </a:ext>
            </a:extLst>
          </p:cNvPr>
          <p:cNvSpPr txBox="1"/>
          <p:nvPr/>
        </p:nvSpPr>
        <p:spPr>
          <a:xfrm>
            <a:off x="2157208" y="1503167"/>
            <a:ext cx="30893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F59EB"/>
                </a:solidFill>
                <a:effectLst/>
                <a:uLnTx/>
                <a:uFillTx/>
                <a:latin typeface="Flex 70"/>
                <a:ea typeface="+mn-ea"/>
                <a:cs typeface="+mn-cs"/>
              </a:rPr>
              <a:t>P15</a:t>
            </a:r>
            <a:r>
              <a:rPr kumimoji="0" lang="en-SE" sz="1800" b="0" i="0" u="none" strike="noStrike" kern="1200" cap="none" spc="0" normalizeH="0" baseline="0" noProof="0" dirty="0">
                <a:ln>
                  <a:noFill/>
                </a:ln>
                <a:solidFill>
                  <a:srgbClr val="0F59EB"/>
                </a:solidFill>
                <a:effectLst/>
                <a:uLnTx/>
                <a:uFillTx/>
                <a:latin typeface="Flex 70"/>
                <a:ea typeface="+mn-ea"/>
                <a:cs typeface="+mn-cs"/>
              </a:rPr>
              <a:t> National team, Aug 2022</a:t>
            </a:r>
          </a:p>
        </p:txBody>
      </p:sp>
      <p:sp>
        <p:nvSpPr>
          <p:cNvPr id="7" name="TextBox 6">
            <a:extLst>
              <a:ext uri="{FF2B5EF4-FFF2-40B4-BE49-F238E27FC236}">
                <a16:creationId xmlns:a16="http://schemas.microsoft.com/office/drawing/2014/main" id="{80693BD3-0D40-4765-BBD0-90502506190F}"/>
              </a:ext>
            </a:extLst>
          </p:cNvPr>
          <p:cNvSpPr txBox="1"/>
          <p:nvPr/>
        </p:nvSpPr>
        <p:spPr>
          <a:xfrm>
            <a:off x="7754816" y="1515419"/>
            <a:ext cx="2916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F59EB"/>
                </a:solidFill>
                <a:effectLst/>
                <a:uLnTx/>
                <a:uFillTx/>
                <a:latin typeface="Flex 70"/>
                <a:ea typeface="+mn-ea"/>
                <a:cs typeface="+mn-cs"/>
              </a:rPr>
              <a:t>P15</a:t>
            </a:r>
            <a:r>
              <a:rPr kumimoji="0" lang="en-SE" sz="1800" b="0" i="0" u="none" strike="noStrike" kern="1200" cap="none" spc="0" normalizeH="0" baseline="0" noProof="0" dirty="0">
                <a:ln>
                  <a:noFill/>
                </a:ln>
                <a:solidFill>
                  <a:srgbClr val="0F59EB"/>
                </a:solidFill>
                <a:effectLst/>
                <a:uLnTx/>
                <a:uFillTx/>
                <a:latin typeface="Flex 70"/>
                <a:ea typeface="+mn-ea"/>
                <a:cs typeface="+mn-cs"/>
              </a:rPr>
              <a:t> Future team, Aug 2022</a:t>
            </a:r>
          </a:p>
        </p:txBody>
      </p:sp>
      <p:sp>
        <p:nvSpPr>
          <p:cNvPr id="8" name="TextBox 7">
            <a:extLst>
              <a:ext uri="{FF2B5EF4-FFF2-40B4-BE49-F238E27FC236}">
                <a16:creationId xmlns:a16="http://schemas.microsoft.com/office/drawing/2014/main" id="{BFFF8F32-52A8-8EDB-211A-7DA8C4ECE72E}"/>
              </a:ext>
            </a:extLst>
          </p:cNvPr>
          <p:cNvSpPr txBox="1"/>
          <p:nvPr/>
        </p:nvSpPr>
        <p:spPr>
          <a:xfrm>
            <a:off x="2662222" y="5313988"/>
            <a:ext cx="135966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800" b="0" i="0" u="none" strike="noStrike" kern="1200" cap="none" spc="0" normalizeH="0" baseline="0" noProof="0">
                <a:ln>
                  <a:noFill/>
                </a:ln>
                <a:solidFill>
                  <a:srgbClr val="000000"/>
                </a:solidFill>
                <a:effectLst/>
                <a:uLnTx/>
                <a:uFillTx/>
                <a:latin typeface="Flex 70"/>
                <a:ea typeface="+mn-ea"/>
                <a:cs typeface="+mn-cs"/>
              </a:rPr>
              <a:t>Age 15</a:t>
            </a:r>
            <a:r>
              <a:rPr kumimoji="0" lang="sv-SE" sz="1800" b="0" i="0" u="none" strike="noStrike" kern="1200" cap="none" spc="0" normalizeH="0" baseline="0" noProof="0" dirty="0">
                <a:ln>
                  <a:noFill/>
                </a:ln>
                <a:solidFill>
                  <a:srgbClr val="000000"/>
                </a:solidFill>
                <a:effectLst/>
                <a:uLnTx/>
                <a:uFillTx/>
                <a:latin typeface="Flex 70"/>
                <a:ea typeface="+mn-ea"/>
                <a:cs typeface="+mn-cs"/>
              </a:rPr>
              <a:t>.</a:t>
            </a:r>
            <a:r>
              <a:rPr kumimoji="0" lang="en-SE" sz="1800" b="0" i="0" u="none" strike="noStrike" kern="1200" cap="none" spc="0" normalizeH="0" baseline="0" noProof="0">
                <a:ln>
                  <a:noFill/>
                </a:ln>
                <a:solidFill>
                  <a:srgbClr val="000000"/>
                </a:solidFill>
                <a:effectLst/>
                <a:uLnTx/>
                <a:uFillTx/>
                <a:latin typeface="Flex 70"/>
                <a:ea typeface="+mn-ea"/>
                <a:cs typeface="+mn-cs"/>
              </a:rPr>
              <a:t>1</a:t>
            </a:r>
            <a:endParaRPr kumimoji="0" lang="en-SE" sz="1800" b="0" i="0" u="none" strike="noStrike" kern="1200" cap="none" spc="0" normalizeH="0" baseline="0" noProof="0" dirty="0">
              <a:ln>
                <a:noFill/>
              </a:ln>
              <a:solidFill>
                <a:srgbClr val="000000"/>
              </a:solidFill>
              <a:effectLst/>
              <a:uLnTx/>
              <a:uFillTx/>
              <a:latin typeface="Flex 7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800" b="0" i="0" u="none" strike="noStrike" kern="1200" cap="none" spc="0" normalizeH="0" baseline="0" noProof="0" dirty="0">
                <a:ln>
                  <a:noFill/>
                </a:ln>
                <a:solidFill>
                  <a:srgbClr val="0F59EB"/>
                </a:solidFill>
                <a:effectLst/>
                <a:uLnTx/>
                <a:uFillTx/>
                <a:latin typeface="Flex 70"/>
                <a:ea typeface="+mn-ea"/>
                <a:cs typeface="+mn-cs"/>
              </a:rPr>
              <a:t>Bio </a:t>
            </a:r>
            <a:r>
              <a:rPr kumimoji="0" lang="en-SE" sz="1800" b="0" i="0" u="none" strike="noStrike" kern="1200" cap="none" spc="0" normalizeH="0" baseline="0" noProof="0">
                <a:ln>
                  <a:noFill/>
                </a:ln>
                <a:solidFill>
                  <a:srgbClr val="0F59EB"/>
                </a:solidFill>
                <a:effectLst/>
                <a:uLnTx/>
                <a:uFillTx/>
                <a:latin typeface="Flex 70"/>
                <a:ea typeface="+mn-ea"/>
                <a:cs typeface="+mn-cs"/>
              </a:rPr>
              <a:t>age 15</a:t>
            </a:r>
            <a:r>
              <a:rPr kumimoji="0" lang="sv-SE" sz="1800" b="0" i="0" u="none" strike="noStrike" kern="1200" cap="none" spc="0" normalizeH="0" baseline="0" noProof="0" dirty="0">
                <a:ln>
                  <a:noFill/>
                </a:ln>
                <a:solidFill>
                  <a:srgbClr val="0F59EB"/>
                </a:solidFill>
                <a:effectLst/>
                <a:uLnTx/>
                <a:uFillTx/>
                <a:latin typeface="Flex 70"/>
                <a:ea typeface="+mn-ea"/>
                <a:cs typeface="+mn-cs"/>
              </a:rPr>
              <a:t>.</a:t>
            </a:r>
            <a:r>
              <a:rPr kumimoji="0" lang="en-SE" sz="1800" b="0" i="0" u="none" strike="noStrike" kern="1200" cap="none" spc="0" normalizeH="0" baseline="0" noProof="0">
                <a:ln>
                  <a:noFill/>
                </a:ln>
                <a:solidFill>
                  <a:srgbClr val="0F59EB"/>
                </a:solidFill>
                <a:effectLst/>
                <a:uLnTx/>
                <a:uFillTx/>
                <a:latin typeface="Flex 70"/>
                <a:ea typeface="+mn-ea"/>
                <a:cs typeface="+mn-cs"/>
              </a:rPr>
              <a:t>7</a:t>
            </a:r>
            <a:endParaRPr kumimoji="0" lang="en-SE" sz="1800" b="0" i="0" u="none" strike="noStrike" kern="1200" cap="none" spc="0" normalizeH="0" baseline="0" noProof="0" dirty="0">
              <a:ln>
                <a:noFill/>
              </a:ln>
              <a:solidFill>
                <a:srgbClr val="0F59EB"/>
              </a:solidFill>
              <a:effectLst/>
              <a:uLnTx/>
              <a:uFillTx/>
              <a:latin typeface="Flex 7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800" b="0" i="0" u="none" strike="noStrike" kern="1200" cap="none" spc="0" normalizeH="0" baseline="0" noProof="0">
                <a:ln>
                  <a:noFill/>
                </a:ln>
                <a:solidFill>
                  <a:srgbClr val="000000"/>
                </a:solidFill>
                <a:effectLst/>
                <a:uLnTx/>
                <a:uFillTx/>
                <a:latin typeface="Flex 70"/>
                <a:ea typeface="+mn-ea"/>
                <a:cs typeface="+mn-cs"/>
              </a:rPr>
              <a:t>178</a:t>
            </a:r>
            <a:r>
              <a:rPr kumimoji="0" lang="sv-SE" sz="1800" b="0" i="0" u="none" strike="noStrike" kern="1200" cap="none" spc="0" normalizeH="0" baseline="0" noProof="0" dirty="0">
                <a:ln>
                  <a:noFill/>
                </a:ln>
                <a:solidFill>
                  <a:srgbClr val="000000"/>
                </a:solidFill>
                <a:effectLst/>
                <a:uLnTx/>
                <a:uFillTx/>
                <a:latin typeface="Flex 70"/>
                <a:ea typeface="+mn-ea"/>
                <a:cs typeface="+mn-cs"/>
              </a:rPr>
              <a:t>.</a:t>
            </a:r>
            <a:r>
              <a:rPr kumimoji="0" lang="en-SE" sz="1800" b="0" i="0" u="none" strike="noStrike" kern="1200" cap="none" spc="0" normalizeH="0" baseline="0" noProof="0">
                <a:ln>
                  <a:noFill/>
                </a:ln>
                <a:solidFill>
                  <a:srgbClr val="000000"/>
                </a:solidFill>
                <a:effectLst/>
                <a:uLnTx/>
                <a:uFillTx/>
                <a:latin typeface="Flex 70"/>
                <a:ea typeface="+mn-ea"/>
                <a:cs typeface="+mn-cs"/>
              </a:rPr>
              <a:t>8 </a:t>
            </a:r>
            <a:r>
              <a:rPr kumimoji="0" lang="en-SE" sz="1800" b="0" i="0" u="none" strike="noStrike" kern="1200" cap="none" spc="0" normalizeH="0" baseline="0" noProof="0" dirty="0">
                <a:ln>
                  <a:noFill/>
                </a:ln>
                <a:solidFill>
                  <a:srgbClr val="000000"/>
                </a:solidFill>
                <a:effectLst/>
                <a:uLnTx/>
                <a:uFillTx/>
                <a:latin typeface="Flex 70"/>
                <a:ea typeface="+mn-ea"/>
                <a:cs typeface="+mn-cs"/>
              </a:rPr>
              <a:t>cm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800" b="0" i="0" u="none" strike="noStrike" kern="1200" cap="none" spc="0" normalizeH="0" baseline="0" noProof="0">
                <a:ln>
                  <a:noFill/>
                </a:ln>
                <a:solidFill>
                  <a:srgbClr val="000000"/>
                </a:solidFill>
                <a:effectLst/>
                <a:uLnTx/>
                <a:uFillTx/>
                <a:latin typeface="Flex 70"/>
                <a:ea typeface="+mn-ea"/>
                <a:cs typeface="+mn-cs"/>
              </a:rPr>
              <a:t>66</a:t>
            </a:r>
            <a:r>
              <a:rPr kumimoji="0" lang="sv-SE" sz="1800" b="0" i="0" u="none" strike="noStrike" kern="1200" cap="none" spc="0" normalizeH="0" baseline="0" noProof="0" dirty="0">
                <a:ln>
                  <a:noFill/>
                </a:ln>
                <a:solidFill>
                  <a:srgbClr val="000000"/>
                </a:solidFill>
                <a:effectLst/>
                <a:uLnTx/>
                <a:uFillTx/>
                <a:latin typeface="Flex 70"/>
                <a:ea typeface="+mn-ea"/>
                <a:cs typeface="+mn-cs"/>
              </a:rPr>
              <a:t>.</a:t>
            </a:r>
            <a:r>
              <a:rPr kumimoji="0" lang="en-SE" sz="1800" b="0" i="0" u="none" strike="noStrike" kern="1200" cap="none" spc="0" normalizeH="0" baseline="0" noProof="0">
                <a:ln>
                  <a:noFill/>
                </a:ln>
                <a:solidFill>
                  <a:srgbClr val="000000"/>
                </a:solidFill>
                <a:effectLst/>
                <a:uLnTx/>
                <a:uFillTx/>
                <a:latin typeface="Flex 70"/>
                <a:ea typeface="+mn-ea"/>
                <a:cs typeface="+mn-cs"/>
              </a:rPr>
              <a:t>1 </a:t>
            </a:r>
            <a:r>
              <a:rPr kumimoji="0" lang="en-SE" sz="1800" b="0" i="0" u="none" strike="noStrike" kern="1200" cap="none" spc="0" normalizeH="0" baseline="0" noProof="0" dirty="0">
                <a:ln>
                  <a:noFill/>
                </a:ln>
                <a:solidFill>
                  <a:srgbClr val="000000"/>
                </a:solidFill>
                <a:effectLst/>
                <a:uLnTx/>
                <a:uFillTx/>
                <a:latin typeface="Flex 70"/>
                <a:ea typeface="+mn-ea"/>
                <a:cs typeface="+mn-cs"/>
              </a:rPr>
              <a:t>kg</a:t>
            </a:r>
          </a:p>
        </p:txBody>
      </p:sp>
      <p:sp>
        <p:nvSpPr>
          <p:cNvPr id="9" name="TextBox 8">
            <a:extLst>
              <a:ext uri="{FF2B5EF4-FFF2-40B4-BE49-F238E27FC236}">
                <a16:creationId xmlns:a16="http://schemas.microsoft.com/office/drawing/2014/main" id="{70D8AF16-CF01-1F45-D228-96ECF32B3D03}"/>
              </a:ext>
            </a:extLst>
          </p:cNvPr>
          <p:cNvSpPr txBox="1"/>
          <p:nvPr/>
        </p:nvSpPr>
        <p:spPr>
          <a:xfrm>
            <a:off x="8613843" y="5313988"/>
            <a:ext cx="138211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800" b="0" i="0" u="none" strike="noStrike" kern="1200" cap="none" spc="0" normalizeH="0" baseline="0" noProof="0" dirty="0">
                <a:ln>
                  <a:noFill/>
                </a:ln>
                <a:solidFill>
                  <a:srgbClr val="000000"/>
                </a:solidFill>
                <a:effectLst/>
                <a:uLnTx/>
                <a:uFillTx/>
                <a:latin typeface="Flex 70"/>
                <a:ea typeface="+mn-ea"/>
                <a:cs typeface="+mn-cs"/>
              </a:rPr>
              <a:t>Age 15</a:t>
            </a:r>
            <a:r>
              <a:rPr kumimoji="0" lang="sv-SE" sz="1800" b="0" i="0" u="none" strike="noStrike" kern="1200" cap="none" spc="0" normalizeH="0" baseline="0" noProof="0" dirty="0">
                <a:ln>
                  <a:noFill/>
                </a:ln>
                <a:solidFill>
                  <a:srgbClr val="000000"/>
                </a:solidFill>
                <a:effectLst/>
                <a:uLnTx/>
                <a:uFillTx/>
                <a:latin typeface="Flex 70"/>
                <a:ea typeface="+mn-ea"/>
                <a:cs typeface="+mn-cs"/>
              </a:rPr>
              <a:t>.</a:t>
            </a:r>
            <a:r>
              <a:rPr kumimoji="0" lang="en-SE" sz="1800" b="0" i="0" u="none" strike="noStrike" kern="1200" cap="none" spc="0" normalizeH="0" baseline="0" noProof="0" dirty="0">
                <a:ln>
                  <a:noFill/>
                </a:ln>
                <a:solidFill>
                  <a:srgbClr val="000000"/>
                </a:solidFill>
                <a:effectLst/>
                <a:uLnTx/>
                <a:uFillTx/>
                <a:latin typeface="Flex 70"/>
                <a:ea typeface="+mn-ea"/>
                <a:cs typeface="+mn-cs"/>
              </a:rPr>
              <a:t>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800" b="0" i="0" u="none" strike="noStrike" kern="1200" cap="none" spc="0" normalizeH="0" baseline="0" noProof="0" dirty="0">
                <a:ln>
                  <a:noFill/>
                </a:ln>
                <a:solidFill>
                  <a:srgbClr val="0F59EB"/>
                </a:solidFill>
                <a:effectLst/>
                <a:uLnTx/>
                <a:uFillTx/>
                <a:latin typeface="Flex 70"/>
                <a:ea typeface="+mn-ea"/>
                <a:cs typeface="+mn-cs"/>
              </a:rPr>
              <a:t>Bio age 14</a:t>
            </a:r>
            <a:r>
              <a:rPr kumimoji="0" lang="sv-SE" sz="1800" b="0" i="0" u="none" strike="noStrike" kern="1200" cap="none" spc="0" normalizeH="0" baseline="0" noProof="0" dirty="0">
                <a:ln>
                  <a:noFill/>
                </a:ln>
                <a:solidFill>
                  <a:srgbClr val="0F59EB"/>
                </a:solidFill>
                <a:effectLst/>
                <a:uLnTx/>
                <a:uFillTx/>
                <a:latin typeface="Flex 70"/>
                <a:ea typeface="+mn-ea"/>
                <a:cs typeface="+mn-cs"/>
              </a:rPr>
              <a:t>.</a:t>
            </a:r>
            <a:r>
              <a:rPr kumimoji="0" lang="en-SE" sz="1800" b="0" i="0" u="none" strike="noStrike" kern="1200" cap="none" spc="0" normalizeH="0" baseline="0" noProof="0" dirty="0">
                <a:ln>
                  <a:noFill/>
                </a:ln>
                <a:solidFill>
                  <a:srgbClr val="0F59EB"/>
                </a:solidFill>
                <a:effectLst/>
                <a:uLnTx/>
                <a:uFillTx/>
                <a:latin typeface="Flex 70"/>
                <a:ea typeface="+mn-ea"/>
                <a:cs typeface="+mn-cs"/>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800" b="0" i="0" u="none" strike="noStrike" kern="1200" cap="none" spc="0" normalizeH="0" baseline="0" noProof="0" dirty="0">
                <a:ln>
                  <a:noFill/>
                </a:ln>
                <a:solidFill>
                  <a:srgbClr val="000000"/>
                </a:solidFill>
                <a:effectLst/>
                <a:uLnTx/>
                <a:uFillTx/>
                <a:latin typeface="Flex 70"/>
                <a:ea typeface="+mn-ea"/>
                <a:cs typeface="+mn-cs"/>
              </a:rPr>
              <a:t>166</a:t>
            </a:r>
            <a:r>
              <a:rPr kumimoji="0" lang="sv-SE" sz="1800" b="0" i="0" u="none" strike="noStrike" kern="1200" cap="none" spc="0" normalizeH="0" baseline="0" noProof="0" dirty="0">
                <a:ln>
                  <a:noFill/>
                </a:ln>
                <a:solidFill>
                  <a:srgbClr val="000000"/>
                </a:solidFill>
                <a:effectLst/>
                <a:uLnTx/>
                <a:uFillTx/>
                <a:latin typeface="Flex 70"/>
                <a:ea typeface="+mn-ea"/>
                <a:cs typeface="+mn-cs"/>
              </a:rPr>
              <a:t>.</a:t>
            </a:r>
            <a:r>
              <a:rPr kumimoji="0" lang="en-SE" sz="1800" b="0" i="0" u="none" strike="noStrike" kern="1200" cap="none" spc="0" normalizeH="0" baseline="0" noProof="0" dirty="0">
                <a:ln>
                  <a:noFill/>
                </a:ln>
                <a:solidFill>
                  <a:srgbClr val="000000"/>
                </a:solidFill>
                <a:effectLst/>
                <a:uLnTx/>
                <a:uFillTx/>
                <a:latin typeface="Flex 70"/>
                <a:ea typeface="+mn-ea"/>
                <a:cs typeface="+mn-cs"/>
              </a:rPr>
              <a:t>8 cm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800" b="0" i="0" u="none" strike="noStrike" kern="1200" cap="none" spc="0" normalizeH="0" baseline="0" noProof="0" dirty="0">
                <a:ln>
                  <a:noFill/>
                </a:ln>
                <a:solidFill>
                  <a:srgbClr val="000000"/>
                </a:solidFill>
                <a:effectLst/>
                <a:uLnTx/>
                <a:uFillTx/>
                <a:latin typeface="Flex 70"/>
                <a:ea typeface="+mn-ea"/>
                <a:cs typeface="+mn-cs"/>
              </a:rPr>
              <a:t>54</a:t>
            </a:r>
            <a:r>
              <a:rPr kumimoji="0" lang="sv-SE" sz="1800" b="0" i="0" u="none" strike="noStrike" kern="1200" cap="none" spc="0" normalizeH="0" baseline="0" noProof="0" dirty="0">
                <a:ln>
                  <a:noFill/>
                </a:ln>
                <a:solidFill>
                  <a:srgbClr val="000000"/>
                </a:solidFill>
                <a:effectLst/>
                <a:uLnTx/>
                <a:uFillTx/>
                <a:latin typeface="Flex 70"/>
                <a:ea typeface="+mn-ea"/>
                <a:cs typeface="+mn-cs"/>
              </a:rPr>
              <a:t>.</a:t>
            </a:r>
            <a:r>
              <a:rPr kumimoji="0" lang="en-SE" sz="1800" b="0" i="0" u="none" strike="noStrike" kern="1200" cap="none" spc="0" normalizeH="0" baseline="0" noProof="0">
                <a:ln>
                  <a:noFill/>
                </a:ln>
                <a:solidFill>
                  <a:srgbClr val="000000"/>
                </a:solidFill>
                <a:effectLst/>
                <a:uLnTx/>
                <a:uFillTx/>
                <a:latin typeface="Flex 70"/>
                <a:ea typeface="+mn-ea"/>
                <a:cs typeface="+mn-cs"/>
              </a:rPr>
              <a:t>6 </a:t>
            </a:r>
            <a:r>
              <a:rPr kumimoji="0" lang="en-SE" sz="1800" b="0" i="0" u="none" strike="noStrike" kern="1200" cap="none" spc="0" normalizeH="0" baseline="0" noProof="0" dirty="0">
                <a:ln>
                  <a:noFill/>
                </a:ln>
                <a:solidFill>
                  <a:srgbClr val="000000"/>
                </a:solidFill>
                <a:effectLst/>
                <a:uLnTx/>
                <a:uFillTx/>
                <a:latin typeface="Flex 70"/>
                <a:ea typeface="+mn-ea"/>
                <a:cs typeface="+mn-cs"/>
              </a:rPr>
              <a:t>kg</a:t>
            </a:r>
          </a:p>
        </p:txBody>
      </p:sp>
      <p:sp>
        <p:nvSpPr>
          <p:cNvPr id="14" name="Rubrik 1">
            <a:extLst>
              <a:ext uri="{FF2B5EF4-FFF2-40B4-BE49-F238E27FC236}">
                <a16:creationId xmlns:a16="http://schemas.microsoft.com/office/drawing/2014/main" id="{A2A9AB18-940F-B92C-C8B5-FBBCCFB00FA9}"/>
              </a:ext>
            </a:extLst>
          </p:cNvPr>
          <p:cNvSpPr txBox="1">
            <a:spLocks/>
          </p:cNvSpPr>
          <p:nvPr/>
        </p:nvSpPr>
        <p:spPr>
          <a:xfrm>
            <a:off x="609600" y="772418"/>
            <a:ext cx="109728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Flex Display 100 Black"/>
                <a:ea typeface="+mj-ea"/>
                <a:cs typeface="+mj-cs"/>
              </a:rPr>
              <a:t>The Future Team concept</a:t>
            </a:r>
          </a:p>
        </p:txBody>
      </p:sp>
    </p:spTree>
    <p:extLst>
      <p:ext uri="{BB962C8B-B14F-4D97-AF65-F5344CB8AC3E}">
        <p14:creationId xmlns:p14="http://schemas.microsoft.com/office/powerpoint/2010/main" val="1510522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52B44A-EA85-B9A2-0F41-8EF9CDE10196}"/>
              </a:ext>
            </a:extLst>
          </p:cNvPr>
          <p:cNvSpPr>
            <a:spLocks noGrp="1"/>
          </p:cNvSpPr>
          <p:nvPr>
            <p:ph type="title"/>
          </p:nvPr>
        </p:nvSpPr>
        <p:spPr/>
        <p:txBody>
          <a:bodyPr/>
          <a:lstStyle/>
          <a:p>
            <a:r>
              <a:rPr lang="sv-SE" dirty="0"/>
              <a:t>Bio-</a:t>
            </a:r>
            <a:r>
              <a:rPr lang="sv-SE" dirty="0" err="1"/>
              <a:t>banding</a:t>
            </a:r>
            <a:endParaRPr lang="sv-SE" dirty="0"/>
          </a:p>
        </p:txBody>
      </p:sp>
      <p:sp>
        <p:nvSpPr>
          <p:cNvPr id="4" name="Platshållare för innehåll 3">
            <a:extLst>
              <a:ext uri="{FF2B5EF4-FFF2-40B4-BE49-F238E27FC236}">
                <a16:creationId xmlns:a16="http://schemas.microsoft.com/office/drawing/2014/main" id="{A3775C24-F78F-4022-8290-9B58B4CA47E6}"/>
              </a:ext>
            </a:extLst>
          </p:cNvPr>
          <p:cNvSpPr>
            <a:spLocks noGrp="1"/>
          </p:cNvSpPr>
          <p:nvPr>
            <p:ph sz="half" idx="2"/>
          </p:nvPr>
        </p:nvSpPr>
        <p:spPr/>
        <p:txBody>
          <a:bodyPr/>
          <a:lstStyle/>
          <a:p>
            <a:r>
              <a:rPr lang="en-US" sz="1400" kern="100" dirty="0">
                <a:ea typeface="Aptos" panose="020B0004020202020204" pitchFamily="34" charset="0"/>
                <a:cs typeface="Times New Roman" panose="02020603050405020304" pitchFamily="18" charset="0"/>
              </a:rPr>
              <a:t>Bio-banding is a concept where you group players based on there biological age instead of chronological age.</a:t>
            </a:r>
          </a:p>
          <a:p>
            <a:r>
              <a:rPr lang="en-US" sz="1400" kern="100" dirty="0">
                <a:effectLst/>
                <a:ea typeface="Aptos" panose="020B0004020202020204" pitchFamily="34" charset="0"/>
                <a:cs typeface="Times New Roman" panose="02020603050405020304" pitchFamily="18" charset="0"/>
              </a:rPr>
              <a:t>The results showed, among other things, that bio-banding can provide late biological maturity players with more opportunities to make their mark in the game, while early developers have more room to improve their tactical and technical skills.</a:t>
            </a:r>
          </a:p>
          <a:p>
            <a:r>
              <a:rPr lang="en-US" sz="1400" b="1" dirty="0">
                <a:effectLst/>
                <a:ea typeface="Aptos" panose="020B0004020202020204" pitchFamily="34" charset="0"/>
                <a:cs typeface="Times New Roman" panose="02020603050405020304" pitchFamily="18" charset="0"/>
              </a:rPr>
              <a:t>Bio-banding can be an effective tool to provide new types of challenges that players do not encounter as often in the age groups. It helps to broaden the physical and technical challenges, benefiting both early and late physical developers.</a:t>
            </a:r>
            <a:endParaRPr lang="sv-SE" sz="1200" b="1" dirty="0"/>
          </a:p>
        </p:txBody>
      </p:sp>
      <p:sp>
        <p:nvSpPr>
          <p:cNvPr id="5" name="Platshållare för sidfot 4">
            <a:extLst>
              <a:ext uri="{FF2B5EF4-FFF2-40B4-BE49-F238E27FC236}">
                <a16:creationId xmlns:a16="http://schemas.microsoft.com/office/drawing/2014/main" id="{7F3827DF-F96E-5563-65E8-3E8D036C872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all" spc="50" normalizeH="0" baseline="0" noProof="0">
              <a:ln>
                <a:noFill/>
              </a:ln>
              <a:solidFill>
                <a:srgbClr val="000000"/>
              </a:solidFill>
              <a:effectLst/>
              <a:uLnTx/>
              <a:uFillTx/>
              <a:latin typeface="Flex 70"/>
              <a:ea typeface="+mn-ea"/>
              <a:cs typeface="+mn-cs"/>
            </a:endParaRPr>
          </a:p>
        </p:txBody>
      </p:sp>
      <p:sp>
        <p:nvSpPr>
          <p:cNvPr id="6" name="Platshållare för bildnummer 5">
            <a:extLst>
              <a:ext uri="{FF2B5EF4-FFF2-40B4-BE49-F238E27FC236}">
                <a16:creationId xmlns:a16="http://schemas.microsoft.com/office/drawing/2014/main" id="{79DA076A-A0A7-2272-7249-ABB4F51D64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B0A55-353B-0141-AD40-F868C66FD585}" type="slidenum">
              <a:rPr kumimoji="0" lang="sv-SE" sz="800" b="0" i="0" u="none" strike="noStrike" kern="1200" cap="all" spc="50" normalizeH="0" baseline="0" noProof="0" smtClean="0">
                <a:ln>
                  <a:noFill/>
                </a:ln>
                <a:solidFill>
                  <a:srgbClr val="000000"/>
                </a:solidFill>
                <a:effectLst/>
                <a:uLnTx/>
                <a:uFillTx/>
                <a:latin typeface="Flex 7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800" b="0" i="0" u="none" strike="noStrike" kern="1200" cap="all" spc="50" normalizeH="0" baseline="0" noProof="0">
              <a:ln>
                <a:noFill/>
              </a:ln>
              <a:solidFill>
                <a:srgbClr val="000000"/>
              </a:solidFill>
              <a:effectLst/>
              <a:uLnTx/>
              <a:uFillTx/>
              <a:latin typeface="Flex 70"/>
              <a:ea typeface="+mn-ea"/>
              <a:cs typeface="+mn-cs"/>
            </a:endParaRPr>
          </a:p>
        </p:txBody>
      </p:sp>
      <p:pic>
        <p:nvPicPr>
          <p:cNvPr id="7" name="Platshållare för innehåll 6" descr="En bild som visar text, skärmbild, Teckensnitt&#10;&#10;Automatiskt genererad beskrivning">
            <a:extLst>
              <a:ext uri="{FF2B5EF4-FFF2-40B4-BE49-F238E27FC236}">
                <a16:creationId xmlns:a16="http://schemas.microsoft.com/office/drawing/2014/main" id="{A2A95869-275F-807A-D835-F9309BFB202B}"/>
              </a:ext>
            </a:extLst>
          </p:cNvPr>
          <p:cNvPicPr>
            <a:picLocks noGrp="1" noChangeAspect="1"/>
          </p:cNvPicPr>
          <p:nvPr>
            <p:ph sz="half" idx="1"/>
          </p:nvPr>
        </p:nvPicPr>
        <p:blipFill>
          <a:blip r:embed="rId2"/>
          <a:stretch>
            <a:fillRect/>
          </a:stretch>
        </p:blipFill>
        <p:spPr>
          <a:xfrm>
            <a:off x="636334" y="2230278"/>
            <a:ext cx="5389563" cy="2650454"/>
          </a:xfrm>
          <a:prstGeom prst="rect">
            <a:avLst/>
          </a:prstGeom>
          <a:noFill/>
        </p:spPr>
      </p:pic>
    </p:spTree>
    <p:extLst>
      <p:ext uri="{BB962C8B-B14F-4D97-AF65-F5344CB8AC3E}">
        <p14:creationId xmlns:p14="http://schemas.microsoft.com/office/powerpoint/2010/main" val="223725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B911FE-3AD2-BF38-5D04-065B00C65207}"/>
              </a:ext>
            </a:extLst>
          </p:cNvPr>
          <p:cNvSpPr>
            <a:spLocks noGrp="1"/>
          </p:cNvSpPr>
          <p:nvPr>
            <p:ph type="title"/>
          </p:nvPr>
        </p:nvSpPr>
        <p:spPr/>
        <p:txBody>
          <a:bodyPr/>
          <a:lstStyle/>
          <a:p>
            <a:r>
              <a:rPr lang="sv-SE" dirty="0"/>
              <a:t>Bio-</a:t>
            </a:r>
            <a:r>
              <a:rPr lang="sv-SE" dirty="0" err="1"/>
              <a:t>banding</a:t>
            </a:r>
            <a:r>
              <a:rPr lang="sv-SE" dirty="0"/>
              <a:t> – </a:t>
            </a:r>
            <a:r>
              <a:rPr lang="sv-SE" dirty="0" err="1"/>
              <a:t>more</a:t>
            </a:r>
            <a:r>
              <a:rPr lang="sv-SE" dirty="0"/>
              <a:t> to come</a:t>
            </a:r>
          </a:p>
        </p:txBody>
      </p:sp>
      <p:sp>
        <p:nvSpPr>
          <p:cNvPr id="3" name="Platshållare för innehåll 2">
            <a:extLst>
              <a:ext uri="{FF2B5EF4-FFF2-40B4-BE49-F238E27FC236}">
                <a16:creationId xmlns:a16="http://schemas.microsoft.com/office/drawing/2014/main" id="{6668D686-8440-B16A-8DB0-26188B69972F}"/>
              </a:ext>
            </a:extLst>
          </p:cNvPr>
          <p:cNvSpPr>
            <a:spLocks noGrp="1"/>
          </p:cNvSpPr>
          <p:nvPr>
            <p:ph sz="half" idx="1"/>
          </p:nvPr>
        </p:nvSpPr>
        <p:spPr/>
        <p:txBody>
          <a:bodyPr/>
          <a:lstStyle/>
          <a:p>
            <a:r>
              <a:rPr lang="sv-SE" dirty="0"/>
              <a:t>Data </a:t>
            </a:r>
            <a:r>
              <a:rPr lang="sv-SE" dirty="0" err="1"/>
              <a:t>collected</a:t>
            </a:r>
            <a:r>
              <a:rPr lang="sv-SE" dirty="0"/>
              <a:t> in USA</a:t>
            </a:r>
          </a:p>
          <a:p>
            <a:r>
              <a:rPr lang="sv-SE" dirty="0"/>
              <a:t>New data </a:t>
            </a:r>
            <a:r>
              <a:rPr lang="sv-SE" dirty="0" err="1"/>
              <a:t>collected</a:t>
            </a:r>
            <a:r>
              <a:rPr lang="sv-SE" dirty="0"/>
              <a:t> in Sweden</a:t>
            </a:r>
          </a:p>
          <a:p>
            <a:r>
              <a:rPr lang="sv-SE" dirty="0"/>
              <a:t>NHL </a:t>
            </a:r>
            <a:r>
              <a:rPr lang="sv-SE" dirty="0" err="1"/>
              <a:t>Edge</a:t>
            </a:r>
            <a:r>
              <a:rPr lang="sv-SE" dirty="0"/>
              <a:t> och </a:t>
            </a:r>
            <a:r>
              <a:rPr lang="sv-SE" dirty="0" err="1"/>
              <a:t>Sportlogiq</a:t>
            </a:r>
            <a:endParaRPr lang="sv-SE" dirty="0"/>
          </a:p>
          <a:p>
            <a:endParaRPr lang="sv-SE" dirty="0"/>
          </a:p>
        </p:txBody>
      </p:sp>
      <p:pic>
        <p:nvPicPr>
          <p:cNvPr id="9" name="Platshållare för innehåll 8" descr="En bild som visar emblem, symbol, logotyp, Varumärke&#10;&#10;Automatiskt genererad beskrivning">
            <a:extLst>
              <a:ext uri="{FF2B5EF4-FFF2-40B4-BE49-F238E27FC236}">
                <a16:creationId xmlns:a16="http://schemas.microsoft.com/office/drawing/2014/main" id="{625E5999-E006-5EAF-C2B7-DAE9E5BBD90C}"/>
              </a:ext>
            </a:extLst>
          </p:cNvPr>
          <p:cNvPicPr>
            <a:picLocks noGrp="1" noChangeAspect="1"/>
          </p:cNvPicPr>
          <p:nvPr>
            <p:ph sz="half" idx="2"/>
          </p:nvPr>
        </p:nvPicPr>
        <p:blipFill>
          <a:blip r:embed="rId2"/>
          <a:stretch>
            <a:fillRect/>
          </a:stretch>
        </p:blipFill>
        <p:spPr>
          <a:xfrm>
            <a:off x="6012456" y="2267027"/>
            <a:ext cx="945027" cy="945027"/>
          </a:xfrm>
        </p:spPr>
      </p:pic>
      <p:sp>
        <p:nvSpPr>
          <p:cNvPr id="5" name="Platshållare för sidfot 4">
            <a:extLst>
              <a:ext uri="{FF2B5EF4-FFF2-40B4-BE49-F238E27FC236}">
                <a16:creationId xmlns:a16="http://schemas.microsoft.com/office/drawing/2014/main" id="{9093B0FD-E972-0D34-7510-BF3C2CEF889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all" spc="50" normalizeH="0" baseline="0" noProof="0">
              <a:ln>
                <a:noFill/>
              </a:ln>
              <a:solidFill>
                <a:srgbClr val="000000"/>
              </a:solidFill>
              <a:effectLst/>
              <a:uLnTx/>
              <a:uFillTx/>
              <a:latin typeface="Flex 70"/>
              <a:ea typeface="+mn-ea"/>
              <a:cs typeface="+mn-cs"/>
            </a:endParaRPr>
          </a:p>
        </p:txBody>
      </p:sp>
      <p:sp>
        <p:nvSpPr>
          <p:cNvPr id="6" name="Platshållare för bildnummer 5">
            <a:extLst>
              <a:ext uri="{FF2B5EF4-FFF2-40B4-BE49-F238E27FC236}">
                <a16:creationId xmlns:a16="http://schemas.microsoft.com/office/drawing/2014/main" id="{1670F05C-0034-CFE5-F928-8B2739A286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B0A55-353B-0141-AD40-F868C66FD585}" type="slidenum">
              <a:rPr kumimoji="0" lang="sv-SE" sz="800" b="0" i="0" u="none" strike="noStrike" kern="1200" cap="all" spc="50" normalizeH="0" baseline="0" noProof="0" smtClean="0">
                <a:ln>
                  <a:noFill/>
                </a:ln>
                <a:solidFill>
                  <a:srgbClr val="000000"/>
                </a:solidFill>
                <a:effectLst/>
                <a:uLnTx/>
                <a:uFillTx/>
                <a:latin typeface="Flex 7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800" b="0" i="0" u="none" strike="noStrike" kern="1200" cap="all" spc="50" normalizeH="0" baseline="0" noProof="0">
              <a:ln>
                <a:noFill/>
              </a:ln>
              <a:solidFill>
                <a:srgbClr val="000000"/>
              </a:solidFill>
              <a:effectLst/>
              <a:uLnTx/>
              <a:uFillTx/>
              <a:latin typeface="Flex 70"/>
              <a:ea typeface="+mn-ea"/>
              <a:cs typeface="+mn-cs"/>
            </a:endParaRPr>
          </a:p>
        </p:txBody>
      </p:sp>
      <p:pic>
        <p:nvPicPr>
          <p:cNvPr id="7" name="Picture 4">
            <a:extLst>
              <a:ext uri="{FF2B5EF4-FFF2-40B4-BE49-F238E27FC236}">
                <a16:creationId xmlns:a16="http://schemas.microsoft.com/office/drawing/2014/main" id="{2FAEC5FC-5304-308B-2269-4F4EB21EFD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4123" y="2267028"/>
            <a:ext cx="1899598" cy="945026"/>
          </a:xfrm>
          <a:prstGeom prst="rect">
            <a:avLst/>
          </a:prstGeom>
        </p:spPr>
      </p:pic>
      <p:pic>
        <p:nvPicPr>
          <p:cNvPr id="1026" name="Picture 2" descr="undefined">
            <a:extLst>
              <a:ext uri="{FF2B5EF4-FFF2-40B4-BE49-F238E27FC236}">
                <a16:creationId xmlns:a16="http://schemas.microsoft.com/office/drawing/2014/main" id="{2564EA14-07A4-FA2F-7A15-6D37006863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0362" y="2267029"/>
            <a:ext cx="525452" cy="945026"/>
          </a:xfrm>
          <a:prstGeom prst="rect">
            <a:avLst/>
          </a:prstGeom>
          <a:noFill/>
          <a:extLst>
            <a:ext uri="{909E8E84-426E-40DD-AFC4-6F175D3DCCD1}">
              <a14:hiddenFill xmlns:a14="http://schemas.microsoft.com/office/drawing/2010/main">
                <a:solidFill>
                  <a:srgbClr val="FFFFFF"/>
                </a:solidFill>
              </a14:hiddenFill>
            </a:ext>
          </a:extLst>
        </p:spPr>
      </p:pic>
      <p:pic>
        <p:nvPicPr>
          <p:cNvPr id="13" name="Bildobjekt 12">
            <a:extLst>
              <a:ext uri="{FF2B5EF4-FFF2-40B4-BE49-F238E27FC236}">
                <a16:creationId xmlns:a16="http://schemas.microsoft.com/office/drawing/2014/main" id="{FD1CF126-170B-6192-4150-9AD29A656965}"/>
              </a:ext>
            </a:extLst>
          </p:cNvPr>
          <p:cNvPicPr>
            <a:picLocks noChangeAspect="1"/>
          </p:cNvPicPr>
          <p:nvPr/>
        </p:nvPicPr>
        <p:blipFill>
          <a:blip r:embed="rId5"/>
          <a:stretch>
            <a:fillRect/>
          </a:stretch>
        </p:blipFill>
        <p:spPr>
          <a:xfrm>
            <a:off x="7448733" y="3894879"/>
            <a:ext cx="1899598" cy="727390"/>
          </a:xfrm>
          <a:prstGeom prst="rect">
            <a:avLst/>
          </a:prstGeom>
        </p:spPr>
      </p:pic>
      <p:pic>
        <p:nvPicPr>
          <p:cNvPr id="17" name="Bildobjekt 16">
            <a:extLst>
              <a:ext uri="{FF2B5EF4-FFF2-40B4-BE49-F238E27FC236}">
                <a16:creationId xmlns:a16="http://schemas.microsoft.com/office/drawing/2014/main" id="{524F8B4A-3131-A64E-5C9B-532F6185D640}"/>
              </a:ext>
            </a:extLst>
          </p:cNvPr>
          <p:cNvPicPr>
            <a:picLocks noChangeAspect="1"/>
          </p:cNvPicPr>
          <p:nvPr/>
        </p:nvPicPr>
        <p:blipFill>
          <a:blip r:embed="rId6"/>
          <a:stretch>
            <a:fillRect/>
          </a:stretch>
        </p:blipFill>
        <p:spPr>
          <a:xfrm>
            <a:off x="9704657" y="3829119"/>
            <a:ext cx="886358" cy="761030"/>
          </a:xfrm>
          <a:prstGeom prst="rect">
            <a:avLst/>
          </a:prstGeom>
        </p:spPr>
      </p:pic>
      <p:pic>
        <p:nvPicPr>
          <p:cNvPr id="19" name="Bildobjekt 18">
            <a:extLst>
              <a:ext uri="{FF2B5EF4-FFF2-40B4-BE49-F238E27FC236}">
                <a16:creationId xmlns:a16="http://schemas.microsoft.com/office/drawing/2014/main" id="{5F72682A-1157-35C7-E26B-9A0273324B92}"/>
              </a:ext>
            </a:extLst>
          </p:cNvPr>
          <p:cNvPicPr>
            <a:picLocks noChangeAspect="1"/>
          </p:cNvPicPr>
          <p:nvPr/>
        </p:nvPicPr>
        <p:blipFill>
          <a:blip r:embed="rId7"/>
          <a:stretch>
            <a:fillRect/>
          </a:stretch>
        </p:blipFill>
        <p:spPr>
          <a:xfrm>
            <a:off x="5794255" y="3862759"/>
            <a:ext cx="1654478" cy="678481"/>
          </a:xfrm>
          <a:prstGeom prst="rect">
            <a:avLst/>
          </a:prstGeom>
        </p:spPr>
      </p:pic>
    </p:spTree>
    <p:extLst>
      <p:ext uri="{BB962C8B-B14F-4D97-AF65-F5344CB8AC3E}">
        <p14:creationId xmlns:p14="http://schemas.microsoft.com/office/powerpoint/2010/main" val="903549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7353ED9-3CB3-1569-083B-37812CC2815C}"/>
              </a:ext>
            </a:extLst>
          </p:cNvPr>
          <p:cNvSpPr>
            <a:spLocks noGrp="1"/>
          </p:cNvSpPr>
          <p:nvPr>
            <p:ph type="title"/>
          </p:nvPr>
        </p:nvSpPr>
        <p:spPr/>
        <p:txBody>
          <a:bodyPr/>
          <a:lstStyle/>
          <a:p>
            <a:r>
              <a:rPr lang="sv-SE" dirty="0" err="1"/>
              <a:t>Other</a:t>
            </a:r>
            <a:r>
              <a:rPr lang="sv-SE" dirty="0"/>
              <a:t> </a:t>
            </a:r>
            <a:r>
              <a:rPr lang="sv-SE" dirty="0" err="1"/>
              <a:t>benfits</a:t>
            </a:r>
            <a:r>
              <a:rPr lang="sv-SE" dirty="0"/>
              <a:t> </a:t>
            </a:r>
            <a:r>
              <a:rPr lang="sv-SE" dirty="0" err="1"/>
              <a:t>of</a:t>
            </a:r>
            <a:r>
              <a:rPr lang="sv-SE" dirty="0"/>
              <a:t> </a:t>
            </a:r>
            <a:r>
              <a:rPr lang="sv-SE" dirty="0" err="1"/>
              <a:t>following</a:t>
            </a:r>
            <a:r>
              <a:rPr lang="sv-SE" dirty="0"/>
              <a:t> </a:t>
            </a:r>
            <a:r>
              <a:rPr lang="sv-SE" dirty="0" err="1"/>
              <a:t>maturity</a:t>
            </a:r>
            <a:r>
              <a:rPr lang="sv-SE" dirty="0"/>
              <a:t> status</a:t>
            </a:r>
          </a:p>
        </p:txBody>
      </p:sp>
      <p:sp>
        <p:nvSpPr>
          <p:cNvPr id="3" name="Platshållare för innehåll 2">
            <a:extLst>
              <a:ext uri="{FF2B5EF4-FFF2-40B4-BE49-F238E27FC236}">
                <a16:creationId xmlns:a16="http://schemas.microsoft.com/office/drawing/2014/main" id="{C759A8BF-75E8-ACD0-9455-90D732098C64}"/>
              </a:ext>
            </a:extLst>
          </p:cNvPr>
          <p:cNvSpPr>
            <a:spLocks noGrp="1"/>
          </p:cNvSpPr>
          <p:nvPr>
            <p:ph idx="1"/>
          </p:nvPr>
        </p:nvSpPr>
        <p:spPr/>
        <p:txBody>
          <a:bodyPr/>
          <a:lstStyle/>
          <a:p>
            <a:r>
              <a:rPr lang="sv-SE" sz="2000" dirty="0" err="1"/>
              <a:t>Adapt</a:t>
            </a:r>
            <a:r>
              <a:rPr lang="sv-SE" sz="2000" dirty="0"/>
              <a:t> </a:t>
            </a:r>
            <a:r>
              <a:rPr lang="sv-SE" sz="2000" dirty="0" err="1"/>
              <a:t>traning</a:t>
            </a:r>
            <a:r>
              <a:rPr lang="sv-SE" sz="2000" dirty="0"/>
              <a:t> to </a:t>
            </a:r>
            <a:r>
              <a:rPr lang="sv-SE" sz="2000" dirty="0" err="1"/>
              <a:t>maximize</a:t>
            </a:r>
            <a:r>
              <a:rPr lang="sv-SE" sz="2000" dirty="0"/>
              <a:t> </a:t>
            </a:r>
            <a:r>
              <a:rPr lang="sv-SE" sz="2000" dirty="0" err="1"/>
              <a:t>response</a:t>
            </a:r>
            <a:endParaRPr lang="sv-SE" sz="2000" dirty="0"/>
          </a:p>
          <a:p>
            <a:r>
              <a:rPr lang="sv-SE" sz="2000" dirty="0" err="1"/>
              <a:t>Avoid</a:t>
            </a:r>
            <a:r>
              <a:rPr lang="sv-SE" sz="2000" dirty="0"/>
              <a:t> </a:t>
            </a:r>
            <a:r>
              <a:rPr lang="sv-SE" sz="2000" dirty="0" err="1"/>
              <a:t>growth</a:t>
            </a:r>
            <a:r>
              <a:rPr lang="sv-SE" sz="2000" dirty="0"/>
              <a:t> </a:t>
            </a:r>
            <a:r>
              <a:rPr lang="sv-SE" sz="2000" dirty="0" err="1"/>
              <a:t>related</a:t>
            </a:r>
            <a:r>
              <a:rPr lang="sv-SE" sz="2000" dirty="0"/>
              <a:t> </a:t>
            </a:r>
            <a:r>
              <a:rPr lang="sv-SE" sz="2000" dirty="0" err="1"/>
              <a:t>injurys</a:t>
            </a:r>
            <a:endParaRPr lang="sv-SE" sz="2000" dirty="0"/>
          </a:p>
          <a:p>
            <a:r>
              <a:rPr lang="sv-SE" sz="2000" dirty="0" err="1"/>
              <a:t>Coaches</a:t>
            </a:r>
            <a:r>
              <a:rPr lang="sv-SE" sz="2000" dirty="0"/>
              <a:t> and managers gets new </a:t>
            </a:r>
            <a:r>
              <a:rPr lang="sv-SE" sz="2000" dirty="0" err="1"/>
              <a:t>prepectives</a:t>
            </a:r>
            <a:r>
              <a:rPr lang="sv-SE" sz="2000" dirty="0"/>
              <a:t> on </a:t>
            </a:r>
            <a:r>
              <a:rPr lang="sv-SE" sz="2000" dirty="0" err="1"/>
              <a:t>players</a:t>
            </a:r>
            <a:endParaRPr lang="sv-SE" sz="2000" dirty="0"/>
          </a:p>
        </p:txBody>
      </p:sp>
      <p:sp>
        <p:nvSpPr>
          <p:cNvPr id="4" name="Platshållare för sidfot 3">
            <a:extLst>
              <a:ext uri="{FF2B5EF4-FFF2-40B4-BE49-F238E27FC236}">
                <a16:creationId xmlns:a16="http://schemas.microsoft.com/office/drawing/2014/main" id="{E513F13F-3F38-5FEC-A181-3BF172C91216}"/>
              </a:ext>
            </a:extLst>
          </p:cNvPr>
          <p:cNvSpPr>
            <a:spLocks noGrp="1"/>
          </p:cNvSpPr>
          <p:nvPr>
            <p:ph type="ftr" sz="quarter" idx="10"/>
          </p:nvPr>
        </p:nvSpPr>
        <p:spPr/>
        <p:txBody>
          <a:bodyPr/>
          <a:lstStyle/>
          <a:p>
            <a:endParaRPr lang="sv-SE" dirty="0"/>
          </a:p>
        </p:txBody>
      </p:sp>
      <p:sp>
        <p:nvSpPr>
          <p:cNvPr id="5" name="Platshållare för bildnummer 4">
            <a:extLst>
              <a:ext uri="{FF2B5EF4-FFF2-40B4-BE49-F238E27FC236}">
                <a16:creationId xmlns:a16="http://schemas.microsoft.com/office/drawing/2014/main" id="{BA1DF541-9742-798C-E949-58BCD1E51DF2}"/>
              </a:ext>
            </a:extLst>
          </p:cNvPr>
          <p:cNvSpPr>
            <a:spLocks noGrp="1"/>
          </p:cNvSpPr>
          <p:nvPr>
            <p:ph type="sldNum" sz="quarter" idx="11"/>
          </p:nvPr>
        </p:nvSpPr>
        <p:spPr/>
        <p:txBody>
          <a:bodyPr/>
          <a:lstStyle/>
          <a:p>
            <a:fld id="{6DDB0A55-353B-0141-AD40-F868C66FD585}" type="slidenum">
              <a:rPr lang="sv-SE" smtClean="0"/>
              <a:pPr/>
              <a:t>23</a:t>
            </a:fld>
            <a:endParaRPr lang="sv-SE" dirty="0"/>
          </a:p>
        </p:txBody>
      </p:sp>
    </p:spTree>
    <p:extLst>
      <p:ext uri="{BB962C8B-B14F-4D97-AF65-F5344CB8AC3E}">
        <p14:creationId xmlns:p14="http://schemas.microsoft.com/office/powerpoint/2010/main" val="154343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68037FF9-DA5E-C10A-89F3-062C09DD9B7C}"/>
              </a:ext>
            </a:extLst>
          </p:cNvPr>
          <p:cNvSpPr>
            <a:spLocks noGrp="1"/>
          </p:cNvSpPr>
          <p:nvPr>
            <p:ph type="ftr" sz="quarter" idx="11"/>
          </p:nvPr>
        </p:nvSpPr>
        <p:spPr/>
        <p:txBody>
          <a:bodyPr/>
          <a:lstStyle/>
          <a:p>
            <a:endParaRPr lang="sv-SE"/>
          </a:p>
        </p:txBody>
      </p:sp>
      <p:sp>
        <p:nvSpPr>
          <p:cNvPr id="3" name="Platshållare för bildnummer 2">
            <a:extLst>
              <a:ext uri="{FF2B5EF4-FFF2-40B4-BE49-F238E27FC236}">
                <a16:creationId xmlns:a16="http://schemas.microsoft.com/office/drawing/2014/main" id="{D4E8E3B9-044F-5EF5-5692-98FD0C2A2355}"/>
              </a:ext>
            </a:extLst>
          </p:cNvPr>
          <p:cNvSpPr>
            <a:spLocks noGrp="1"/>
          </p:cNvSpPr>
          <p:nvPr>
            <p:ph type="sldNum" sz="quarter" idx="12"/>
          </p:nvPr>
        </p:nvSpPr>
        <p:spPr/>
        <p:txBody>
          <a:bodyPr/>
          <a:lstStyle/>
          <a:p>
            <a:fld id="{6DDB0A55-353B-0141-AD40-F868C66FD585}" type="slidenum">
              <a:rPr lang="sv-SE" smtClean="0"/>
              <a:pPr/>
              <a:t>24</a:t>
            </a:fld>
            <a:endParaRPr lang="sv-SE"/>
          </a:p>
        </p:txBody>
      </p:sp>
      <p:sp>
        <p:nvSpPr>
          <p:cNvPr id="4" name="Rubrik 3">
            <a:extLst>
              <a:ext uri="{FF2B5EF4-FFF2-40B4-BE49-F238E27FC236}">
                <a16:creationId xmlns:a16="http://schemas.microsoft.com/office/drawing/2014/main" id="{006C7234-1D18-F152-7EB2-C51A0BC63502}"/>
              </a:ext>
            </a:extLst>
          </p:cNvPr>
          <p:cNvSpPr>
            <a:spLocks noGrp="1"/>
          </p:cNvSpPr>
          <p:nvPr>
            <p:ph type="title"/>
          </p:nvPr>
        </p:nvSpPr>
        <p:spPr>
          <a:xfrm>
            <a:off x="1104019" y="3247496"/>
            <a:ext cx="7308850" cy="1967971"/>
          </a:xfrm>
        </p:spPr>
        <p:txBody>
          <a:bodyPr/>
          <a:lstStyle/>
          <a:p>
            <a:r>
              <a:rPr lang="en-US"/>
              <a:t>Thank you!</a:t>
            </a:r>
          </a:p>
        </p:txBody>
      </p:sp>
      <p:sp>
        <p:nvSpPr>
          <p:cNvPr id="6" name="TextBox 243">
            <a:extLst>
              <a:ext uri="{FF2B5EF4-FFF2-40B4-BE49-F238E27FC236}">
                <a16:creationId xmlns:a16="http://schemas.microsoft.com/office/drawing/2014/main" id="{C3E643D6-B639-65D0-C207-EB1C11137D9B}"/>
              </a:ext>
            </a:extLst>
          </p:cNvPr>
          <p:cNvSpPr txBox="1"/>
          <p:nvPr/>
        </p:nvSpPr>
        <p:spPr>
          <a:xfrm>
            <a:off x="8413525" y="3510710"/>
            <a:ext cx="3528392" cy="400110"/>
          </a:xfrm>
          <a:prstGeom prst="rect">
            <a:avLst/>
          </a:prstGeom>
          <a:noFill/>
        </p:spPr>
        <p:txBody>
          <a:bodyPr wrap="square" rtlCol="0">
            <a:spAutoFit/>
          </a:bodyPr>
          <a:lstStyle/>
          <a:p>
            <a:pPr>
              <a:defRPr/>
            </a:pPr>
            <a:r>
              <a:rPr lang="sv-SE" sz="2000" dirty="0">
                <a:solidFill>
                  <a:srgbClr val="FFFFFF"/>
                </a:solidFill>
                <a:ea typeface="Noto Sans" panose="020B0502040504020204" pitchFamily="34"/>
                <a:cs typeface="Noto Sans" panose="020B0502040504020204" pitchFamily="34"/>
              </a:rPr>
              <a:t>john.lind@swehockey.se</a:t>
            </a:r>
            <a:endParaRPr lang="sv-SE" sz="2000" dirty="0">
              <a:solidFill>
                <a:srgbClr val="FFFFFF"/>
              </a:solidFill>
              <a:latin typeface="+mn-lt"/>
              <a:ea typeface="Noto Sans" panose="020B0502040504020204" pitchFamily="34"/>
              <a:cs typeface="Noto Sans" panose="020B0502040504020204" pitchFamily="34"/>
            </a:endParaRPr>
          </a:p>
        </p:txBody>
      </p:sp>
      <p:pic>
        <p:nvPicPr>
          <p:cNvPr id="7" name="Bild 15" descr="Kuvert kontur">
            <a:extLst>
              <a:ext uri="{FF2B5EF4-FFF2-40B4-BE49-F238E27FC236}">
                <a16:creationId xmlns:a16="http://schemas.microsoft.com/office/drawing/2014/main" id="{239B7CF7-DCF4-7766-237C-78FA6E503B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17420" y="2771503"/>
            <a:ext cx="770384" cy="770384"/>
          </a:xfrm>
          <a:prstGeom prst="rect">
            <a:avLst/>
          </a:prstGeom>
        </p:spPr>
      </p:pic>
    </p:spTree>
    <p:extLst>
      <p:ext uri="{BB962C8B-B14F-4D97-AF65-F5344CB8AC3E}">
        <p14:creationId xmlns:p14="http://schemas.microsoft.com/office/powerpoint/2010/main" val="1808546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DEBB1E-4976-272F-19B0-FAE617A8591B}"/>
              </a:ext>
            </a:extLst>
          </p:cNvPr>
          <p:cNvSpPr>
            <a:spLocks noGrp="1"/>
          </p:cNvSpPr>
          <p:nvPr>
            <p:ph type="title"/>
          </p:nvPr>
        </p:nvSpPr>
        <p:spPr/>
        <p:txBody>
          <a:bodyPr/>
          <a:lstStyle/>
          <a:p>
            <a:r>
              <a:rPr lang="en-US" dirty="0"/>
              <a:t>Man United soccer academy – skeletal maturity bias increase with age</a:t>
            </a:r>
          </a:p>
        </p:txBody>
      </p:sp>
      <p:sp>
        <p:nvSpPr>
          <p:cNvPr id="4" name="Platshållare för sidfot 3">
            <a:extLst>
              <a:ext uri="{FF2B5EF4-FFF2-40B4-BE49-F238E27FC236}">
                <a16:creationId xmlns:a16="http://schemas.microsoft.com/office/drawing/2014/main" id="{EC3A422C-72B2-102C-91DF-5D96171FB4EE}"/>
              </a:ext>
            </a:extLst>
          </p:cNvPr>
          <p:cNvSpPr>
            <a:spLocks noGrp="1"/>
          </p:cNvSpPr>
          <p:nvPr>
            <p:ph type="ftr" sz="quarter" idx="10"/>
          </p:nvPr>
        </p:nvSpPr>
        <p:spPr/>
        <p:txBody>
          <a:bodyPr/>
          <a:lstStyle/>
          <a:p>
            <a:endParaRPr lang="sv-SE" dirty="0"/>
          </a:p>
        </p:txBody>
      </p:sp>
      <p:sp>
        <p:nvSpPr>
          <p:cNvPr id="5" name="Platshållare för bildnummer 4">
            <a:extLst>
              <a:ext uri="{FF2B5EF4-FFF2-40B4-BE49-F238E27FC236}">
                <a16:creationId xmlns:a16="http://schemas.microsoft.com/office/drawing/2014/main" id="{0CB413DA-EC65-E1E4-3E0F-CAA4ADB720F6}"/>
              </a:ext>
            </a:extLst>
          </p:cNvPr>
          <p:cNvSpPr>
            <a:spLocks noGrp="1"/>
          </p:cNvSpPr>
          <p:nvPr>
            <p:ph type="sldNum" sz="quarter" idx="11"/>
          </p:nvPr>
        </p:nvSpPr>
        <p:spPr/>
        <p:txBody>
          <a:bodyPr/>
          <a:lstStyle/>
          <a:p>
            <a:fld id="{6DDB0A55-353B-0141-AD40-F868C66FD585}" type="slidenum">
              <a:rPr lang="sv-SE" smtClean="0"/>
              <a:pPr/>
              <a:t>25</a:t>
            </a:fld>
            <a:endParaRPr lang="sv-SE" dirty="0"/>
          </a:p>
        </p:txBody>
      </p:sp>
      <p:pic>
        <p:nvPicPr>
          <p:cNvPr id="7" name="Bildobjekt 6" descr="En bild som visar linje, text, Graf, diagram&#10;&#10;Automatiskt genererad beskrivning">
            <a:extLst>
              <a:ext uri="{FF2B5EF4-FFF2-40B4-BE49-F238E27FC236}">
                <a16:creationId xmlns:a16="http://schemas.microsoft.com/office/drawing/2014/main" id="{009201DD-A9B5-8189-99CD-CC01FC46DA3B}"/>
              </a:ext>
            </a:extLst>
          </p:cNvPr>
          <p:cNvPicPr>
            <a:picLocks noChangeAspect="1"/>
          </p:cNvPicPr>
          <p:nvPr/>
        </p:nvPicPr>
        <p:blipFill>
          <a:blip r:embed="rId2"/>
          <a:stretch>
            <a:fillRect/>
          </a:stretch>
        </p:blipFill>
        <p:spPr>
          <a:xfrm>
            <a:off x="3354057" y="2360614"/>
            <a:ext cx="6378906" cy="3723129"/>
          </a:xfrm>
          <a:prstGeom prst="rect">
            <a:avLst/>
          </a:prstGeom>
        </p:spPr>
      </p:pic>
      <p:sp>
        <p:nvSpPr>
          <p:cNvPr id="9" name="textruta 8">
            <a:extLst>
              <a:ext uri="{FF2B5EF4-FFF2-40B4-BE49-F238E27FC236}">
                <a16:creationId xmlns:a16="http://schemas.microsoft.com/office/drawing/2014/main" id="{599D962D-D669-9E26-DBAA-F638D71B811F}"/>
              </a:ext>
            </a:extLst>
          </p:cNvPr>
          <p:cNvSpPr txBox="1"/>
          <p:nvPr/>
        </p:nvSpPr>
        <p:spPr>
          <a:xfrm>
            <a:off x="3705659" y="6488668"/>
            <a:ext cx="8347795" cy="369332"/>
          </a:xfrm>
          <a:prstGeom prst="rect">
            <a:avLst/>
          </a:prstGeom>
          <a:noFill/>
        </p:spPr>
        <p:txBody>
          <a:bodyPr wrap="square">
            <a:spAutoFit/>
          </a:bodyPr>
          <a:lstStyle/>
          <a:p>
            <a:pPr algn="r"/>
            <a:r>
              <a:rPr lang="sv-SE" dirty="0"/>
              <a:t>Johnson et al. 2017. Science and Medicine in Football,1(2).pp.157-163</a:t>
            </a:r>
          </a:p>
        </p:txBody>
      </p:sp>
    </p:spTree>
    <p:extLst>
      <p:ext uri="{BB962C8B-B14F-4D97-AF65-F5344CB8AC3E}">
        <p14:creationId xmlns:p14="http://schemas.microsoft.com/office/powerpoint/2010/main" val="753158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2D326D-FFB6-1E92-1BF1-E685F12F6352}"/>
              </a:ext>
            </a:extLst>
          </p:cNvPr>
          <p:cNvSpPr>
            <a:spLocks noGrp="1"/>
          </p:cNvSpPr>
          <p:nvPr>
            <p:ph type="title"/>
          </p:nvPr>
        </p:nvSpPr>
        <p:spPr/>
        <p:txBody>
          <a:bodyPr/>
          <a:lstStyle/>
          <a:p>
            <a:endParaRPr lang="sv-SE" dirty="0"/>
          </a:p>
        </p:txBody>
      </p:sp>
      <p:sp>
        <p:nvSpPr>
          <p:cNvPr id="3" name="Platshållare för innehåll 2">
            <a:extLst>
              <a:ext uri="{FF2B5EF4-FFF2-40B4-BE49-F238E27FC236}">
                <a16:creationId xmlns:a16="http://schemas.microsoft.com/office/drawing/2014/main" id="{CB8852AE-D1C7-84C8-9F4B-EDBDADC2F762}"/>
              </a:ext>
            </a:extLst>
          </p:cNvPr>
          <p:cNvSpPr>
            <a:spLocks noGrp="1"/>
          </p:cNvSpPr>
          <p:nvPr>
            <p:ph idx="1"/>
          </p:nvPr>
        </p:nvSpPr>
        <p:spPr/>
        <p:txBody>
          <a:bodyPr/>
          <a:lstStyle/>
          <a:p>
            <a:endParaRPr lang="sv-SE"/>
          </a:p>
        </p:txBody>
      </p:sp>
      <p:sp>
        <p:nvSpPr>
          <p:cNvPr id="4" name="Platshållare för sidfot 3">
            <a:extLst>
              <a:ext uri="{FF2B5EF4-FFF2-40B4-BE49-F238E27FC236}">
                <a16:creationId xmlns:a16="http://schemas.microsoft.com/office/drawing/2014/main" id="{059CC41A-C9D9-70CB-70B8-33B085C291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all" spc="50" normalizeH="0" baseline="0" noProof="0" dirty="0">
              <a:ln>
                <a:noFill/>
              </a:ln>
              <a:solidFill>
                <a:srgbClr val="000000"/>
              </a:solidFill>
              <a:effectLst/>
              <a:uLnTx/>
              <a:uFillTx/>
              <a:latin typeface="Flex 70"/>
              <a:ea typeface="+mn-ea"/>
              <a:cs typeface="+mn-cs"/>
            </a:endParaRPr>
          </a:p>
        </p:txBody>
      </p:sp>
      <p:sp>
        <p:nvSpPr>
          <p:cNvPr id="5" name="Platshållare för bildnummer 4">
            <a:extLst>
              <a:ext uri="{FF2B5EF4-FFF2-40B4-BE49-F238E27FC236}">
                <a16:creationId xmlns:a16="http://schemas.microsoft.com/office/drawing/2014/main" id="{CAF66975-36CB-8597-C87D-C16B5AAF67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B0A55-353B-0141-AD40-F868C66FD585}" type="slidenum">
              <a:rPr kumimoji="0" lang="sv-SE" sz="800" b="0" i="0" u="none" strike="noStrike" kern="1200" cap="all" spc="50" normalizeH="0" baseline="0" noProof="0" smtClean="0">
                <a:ln>
                  <a:noFill/>
                </a:ln>
                <a:solidFill>
                  <a:srgbClr val="000000"/>
                </a:solidFill>
                <a:effectLst/>
                <a:uLnTx/>
                <a:uFillTx/>
                <a:latin typeface="Flex 7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800" b="0" i="0" u="none" strike="noStrike" kern="1200" cap="all" spc="50" normalizeH="0" baseline="0" noProof="0" dirty="0">
              <a:ln>
                <a:noFill/>
              </a:ln>
              <a:solidFill>
                <a:srgbClr val="000000"/>
              </a:solidFill>
              <a:effectLst/>
              <a:uLnTx/>
              <a:uFillTx/>
              <a:latin typeface="Flex 70"/>
              <a:ea typeface="+mn-ea"/>
              <a:cs typeface="+mn-cs"/>
            </a:endParaRPr>
          </a:p>
        </p:txBody>
      </p:sp>
      <p:graphicFrame>
        <p:nvGraphicFramePr>
          <p:cNvPr id="8" name="Diagram 7">
            <a:extLst>
              <a:ext uri="{FF2B5EF4-FFF2-40B4-BE49-F238E27FC236}">
                <a16:creationId xmlns:a16="http://schemas.microsoft.com/office/drawing/2014/main" id="{D2B3EB1C-F7B5-4135-422F-6F4FBA73C4CF}"/>
              </a:ext>
            </a:extLst>
          </p:cNvPr>
          <p:cNvGraphicFramePr>
            <a:graphicFrameLocks/>
          </p:cNvGraphicFramePr>
          <p:nvPr/>
        </p:nvGraphicFramePr>
        <p:xfrm>
          <a:off x="550862" y="933449"/>
          <a:ext cx="8316929" cy="52250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74622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11A481C1-20F0-BFF0-5A1B-C622D5631E6A}"/>
              </a:ext>
            </a:extLst>
          </p:cNvPr>
          <p:cNvSpPr>
            <a:spLocks noGrp="1"/>
          </p:cNvSpPr>
          <p:nvPr>
            <p:ph type="ftr" sz="quarter" idx="11"/>
          </p:nvPr>
        </p:nvSpPr>
        <p:spPr/>
        <p:txBody>
          <a:bodyPr/>
          <a:lstStyle/>
          <a:p>
            <a:endParaRPr lang="sv-SE"/>
          </a:p>
        </p:txBody>
      </p:sp>
      <p:sp>
        <p:nvSpPr>
          <p:cNvPr id="3" name="Platshållare för bildnummer 2">
            <a:extLst>
              <a:ext uri="{FF2B5EF4-FFF2-40B4-BE49-F238E27FC236}">
                <a16:creationId xmlns:a16="http://schemas.microsoft.com/office/drawing/2014/main" id="{14D093E3-9E1A-F1CD-FEDC-801B65FCC059}"/>
              </a:ext>
            </a:extLst>
          </p:cNvPr>
          <p:cNvSpPr>
            <a:spLocks noGrp="1"/>
          </p:cNvSpPr>
          <p:nvPr>
            <p:ph type="sldNum" sz="quarter" idx="12"/>
          </p:nvPr>
        </p:nvSpPr>
        <p:spPr/>
        <p:txBody>
          <a:bodyPr/>
          <a:lstStyle/>
          <a:p>
            <a:fld id="{6DDB0A55-353B-0141-AD40-F868C66FD585}" type="slidenum">
              <a:rPr lang="sv-SE" smtClean="0"/>
              <a:t>3</a:t>
            </a:fld>
            <a:endParaRPr lang="sv-SE"/>
          </a:p>
        </p:txBody>
      </p:sp>
      <p:sp>
        <p:nvSpPr>
          <p:cNvPr id="4" name="Rubrik 3">
            <a:extLst>
              <a:ext uri="{FF2B5EF4-FFF2-40B4-BE49-F238E27FC236}">
                <a16:creationId xmlns:a16="http://schemas.microsoft.com/office/drawing/2014/main" id="{6FA87AC7-66FD-F942-A667-181C3E1B521D}"/>
              </a:ext>
            </a:extLst>
          </p:cNvPr>
          <p:cNvSpPr>
            <a:spLocks noGrp="1"/>
          </p:cNvSpPr>
          <p:nvPr>
            <p:ph type="title"/>
          </p:nvPr>
        </p:nvSpPr>
        <p:spPr/>
        <p:txBody>
          <a:bodyPr/>
          <a:lstStyle/>
          <a:p>
            <a:r>
              <a:rPr lang="sv-SE" dirty="0">
                <a:solidFill>
                  <a:schemeClr val="bg1"/>
                </a:solidFill>
              </a:rPr>
              <a:t>The art </a:t>
            </a:r>
            <a:r>
              <a:rPr lang="sv-SE" dirty="0" err="1">
                <a:solidFill>
                  <a:schemeClr val="bg1"/>
                </a:solidFill>
              </a:rPr>
              <a:t>of</a:t>
            </a:r>
            <a:r>
              <a:rPr lang="sv-SE" dirty="0">
                <a:solidFill>
                  <a:schemeClr val="bg1"/>
                </a:solidFill>
              </a:rPr>
              <a:t> talent </a:t>
            </a:r>
            <a:r>
              <a:rPr lang="sv-SE" dirty="0" err="1">
                <a:solidFill>
                  <a:schemeClr val="bg1"/>
                </a:solidFill>
              </a:rPr>
              <a:t>identification</a:t>
            </a:r>
            <a:r>
              <a:rPr lang="sv-SE" dirty="0">
                <a:solidFill>
                  <a:schemeClr val="bg1"/>
                </a:solidFill>
              </a:rPr>
              <a:t> </a:t>
            </a:r>
          </a:p>
        </p:txBody>
      </p:sp>
    </p:spTree>
    <p:extLst>
      <p:ext uri="{BB962C8B-B14F-4D97-AF65-F5344CB8AC3E}">
        <p14:creationId xmlns:p14="http://schemas.microsoft.com/office/powerpoint/2010/main" val="1460202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576F21-CE65-079E-C507-17D5C2DA757B}"/>
              </a:ext>
            </a:extLst>
          </p:cNvPr>
          <p:cNvSpPr>
            <a:spLocks noGrp="1"/>
          </p:cNvSpPr>
          <p:nvPr>
            <p:ph type="title"/>
          </p:nvPr>
        </p:nvSpPr>
        <p:spPr/>
        <p:txBody>
          <a:bodyPr/>
          <a:lstStyle/>
          <a:p>
            <a:r>
              <a:rPr lang="sv-SE" dirty="0" err="1"/>
              <a:t>How</a:t>
            </a:r>
            <a:r>
              <a:rPr lang="sv-SE" dirty="0"/>
              <a:t> </a:t>
            </a:r>
            <a:r>
              <a:rPr lang="sv-SE" dirty="0" err="1"/>
              <a:t>accurate</a:t>
            </a:r>
            <a:r>
              <a:rPr lang="sv-SE" dirty="0"/>
              <a:t> </a:t>
            </a:r>
            <a:r>
              <a:rPr lang="sv-SE" dirty="0" err="1"/>
              <a:t>are</a:t>
            </a:r>
            <a:r>
              <a:rPr lang="sv-SE" dirty="0"/>
              <a:t> the NHL-scouts?</a:t>
            </a:r>
          </a:p>
        </p:txBody>
      </p:sp>
      <p:sp>
        <p:nvSpPr>
          <p:cNvPr id="3" name="Platshållare för innehåll 2">
            <a:extLst>
              <a:ext uri="{FF2B5EF4-FFF2-40B4-BE49-F238E27FC236}">
                <a16:creationId xmlns:a16="http://schemas.microsoft.com/office/drawing/2014/main" id="{B3C0576D-7EB5-F7C0-0E0D-E3AA01ABF21C}"/>
              </a:ext>
            </a:extLst>
          </p:cNvPr>
          <p:cNvSpPr>
            <a:spLocks noGrp="1"/>
          </p:cNvSpPr>
          <p:nvPr>
            <p:ph sz="half" idx="1"/>
          </p:nvPr>
        </p:nvSpPr>
        <p:spPr>
          <a:xfrm>
            <a:off x="562625" y="2349499"/>
            <a:ext cx="5388913" cy="4150692"/>
          </a:xfrm>
        </p:spPr>
        <p:txBody>
          <a:bodyPr/>
          <a:lstStyle/>
          <a:p>
            <a:pPr marL="0" indent="0">
              <a:buNone/>
            </a:pPr>
            <a:r>
              <a:rPr lang="en-US" sz="1400" dirty="0"/>
              <a:t>This study evaluated the accuracy of all seven draft rounds, as well as between lottery and non-lottery picks in the first round. NHL performance data were collected for all forwards (N = 956) and defensemen (N = 558) drafted between 2007-2014.</a:t>
            </a:r>
          </a:p>
          <a:p>
            <a:r>
              <a:rPr lang="en-US" sz="1400" dirty="0"/>
              <a:t>Predicting future performance was only accurate for defensemen selected in the first round and for forwards selected in the first and second rounds.</a:t>
            </a:r>
          </a:p>
          <a:p>
            <a:r>
              <a:rPr lang="en-US" sz="1400" dirty="0"/>
              <a:t>The results show significant uncertainty in the NHL draft, especially after the first two rounds.</a:t>
            </a:r>
            <a:endParaRPr lang="sv-SE" sz="1400" dirty="0"/>
          </a:p>
          <a:p>
            <a:r>
              <a:rPr lang="sv-SE" sz="1400" dirty="0"/>
              <a:t>Last </a:t>
            </a:r>
            <a:r>
              <a:rPr lang="sv-SE" sz="1400" dirty="0" err="1"/>
              <a:t>season</a:t>
            </a:r>
            <a:r>
              <a:rPr lang="sv-SE" sz="1400" dirty="0"/>
              <a:t>, 15,7% </a:t>
            </a:r>
            <a:r>
              <a:rPr lang="sv-SE" sz="1400" dirty="0" err="1"/>
              <a:t>of</a:t>
            </a:r>
            <a:r>
              <a:rPr lang="sv-SE" sz="1400" dirty="0"/>
              <a:t> the NHL </a:t>
            </a:r>
            <a:r>
              <a:rPr lang="sv-SE" sz="1400" dirty="0" err="1"/>
              <a:t>players</a:t>
            </a:r>
            <a:r>
              <a:rPr lang="sv-SE" sz="1400" dirty="0"/>
              <a:t> </a:t>
            </a:r>
            <a:r>
              <a:rPr lang="sv-SE" sz="1400" dirty="0" err="1"/>
              <a:t>were</a:t>
            </a:r>
            <a:r>
              <a:rPr lang="sv-SE" sz="1400" dirty="0"/>
              <a:t> </a:t>
            </a:r>
            <a:r>
              <a:rPr lang="sv-SE" sz="1400" dirty="0" err="1"/>
              <a:t>undrafted</a:t>
            </a:r>
            <a:endParaRPr lang="sv-SE" sz="1400" dirty="0"/>
          </a:p>
          <a:p>
            <a:pPr marL="0" indent="0">
              <a:buNone/>
            </a:pPr>
            <a:br>
              <a:rPr lang="sv-SE" dirty="0"/>
            </a:br>
            <a:endParaRPr lang="sv-SE" dirty="0"/>
          </a:p>
          <a:p>
            <a:endParaRPr lang="sv-SE" dirty="0"/>
          </a:p>
          <a:p>
            <a:endParaRPr lang="sv-SE" dirty="0"/>
          </a:p>
          <a:p>
            <a:pPr marL="0" indent="0">
              <a:buNone/>
            </a:pPr>
            <a:br>
              <a:rPr lang="sv-SE" sz="2000" dirty="0"/>
            </a:br>
            <a:r>
              <a:rPr lang="en-US" sz="1000" dirty="0"/>
              <a:t>Farah, Lou &amp; Baker, Joe. (2020). Accuracy from the slot: Evaluating draft selections in the National Hockey League. Scandinavian Journal of Medicine &amp; Science in Sports. 31. 10.1111/sms.13874. </a:t>
            </a:r>
            <a:endParaRPr lang="sv-SE" sz="1000" dirty="0"/>
          </a:p>
        </p:txBody>
      </p:sp>
      <p:pic>
        <p:nvPicPr>
          <p:cNvPr id="8" name="Platshållare för innehåll 7">
            <a:extLst>
              <a:ext uri="{FF2B5EF4-FFF2-40B4-BE49-F238E27FC236}">
                <a16:creationId xmlns:a16="http://schemas.microsoft.com/office/drawing/2014/main" id="{38151E0C-09D0-3162-3454-807F3638DFB3}"/>
              </a:ext>
            </a:extLst>
          </p:cNvPr>
          <p:cNvPicPr>
            <a:picLocks noGrp="1" noChangeAspect="1"/>
          </p:cNvPicPr>
          <p:nvPr>
            <p:ph sz="half" idx="2"/>
          </p:nvPr>
        </p:nvPicPr>
        <p:blipFill>
          <a:blip r:embed="rId3"/>
          <a:stretch>
            <a:fillRect/>
          </a:stretch>
        </p:blipFill>
        <p:spPr>
          <a:xfrm>
            <a:off x="6479568" y="2349500"/>
            <a:ext cx="4922465" cy="3887788"/>
          </a:xfrm>
        </p:spPr>
      </p:pic>
      <p:sp>
        <p:nvSpPr>
          <p:cNvPr id="5" name="Platshållare för sidfot 4">
            <a:extLst>
              <a:ext uri="{FF2B5EF4-FFF2-40B4-BE49-F238E27FC236}">
                <a16:creationId xmlns:a16="http://schemas.microsoft.com/office/drawing/2014/main" id="{81FFF71A-C5CF-1470-4488-255C69E35A8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all" spc="50" normalizeH="0" baseline="0" noProof="0">
              <a:ln>
                <a:noFill/>
              </a:ln>
              <a:solidFill>
                <a:srgbClr val="000000"/>
              </a:solidFill>
              <a:effectLst/>
              <a:uLnTx/>
              <a:uFillTx/>
              <a:latin typeface="Flex 70"/>
              <a:ea typeface="+mn-ea"/>
              <a:cs typeface="+mn-cs"/>
            </a:endParaRPr>
          </a:p>
        </p:txBody>
      </p:sp>
      <p:sp>
        <p:nvSpPr>
          <p:cNvPr id="6" name="Platshållare för bildnummer 5">
            <a:extLst>
              <a:ext uri="{FF2B5EF4-FFF2-40B4-BE49-F238E27FC236}">
                <a16:creationId xmlns:a16="http://schemas.microsoft.com/office/drawing/2014/main" id="{96D4F1E9-6489-2905-F7CE-43C7381FDB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B0A55-353B-0141-AD40-F868C66FD585}" type="slidenum">
              <a:rPr kumimoji="0" lang="sv-SE" sz="800" b="0" i="0" u="none" strike="noStrike" kern="1200" cap="all" spc="50" normalizeH="0" baseline="0" noProof="0" smtClean="0">
                <a:ln>
                  <a:noFill/>
                </a:ln>
                <a:solidFill>
                  <a:srgbClr val="000000"/>
                </a:solidFill>
                <a:effectLst/>
                <a:uLnTx/>
                <a:uFillTx/>
                <a:latin typeface="Flex 7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800" b="0" i="0" u="none" strike="noStrike" kern="1200" cap="all" spc="50" normalizeH="0" baseline="0" noProof="0">
              <a:ln>
                <a:noFill/>
              </a:ln>
              <a:solidFill>
                <a:srgbClr val="000000"/>
              </a:solidFill>
              <a:effectLst/>
              <a:uLnTx/>
              <a:uFillTx/>
              <a:latin typeface="Flex 70"/>
              <a:ea typeface="+mn-ea"/>
              <a:cs typeface="+mn-cs"/>
            </a:endParaRPr>
          </a:p>
        </p:txBody>
      </p:sp>
    </p:spTree>
    <p:extLst>
      <p:ext uri="{BB962C8B-B14F-4D97-AF65-F5344CB8AC3E}">
        <p14:creationId xmlns:p14="http://schemas.microsoft.com/office/powerpoint/2010/main" val="3187259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327E29-810D-2199-D2B0-FFEF5D7AB87A}"/>
              </a:ext>
            </a:extLst>
          </p:cNvPr>
          <p:cNvSpPr>
            <a:spLocks noGrp="1"/>
          </p:cNvSpPr>
          <p:nvPr>
            <p:ph type="title"/>
          </p:nvPr>
        </p:nvSpPr>
        <p:spPr/>
        <p:txBody>
          <a:bodyPr/>
          <a:lstStyle/>
          <a:p>
            <a:r>
              <a:rPr lang="sv-SE" dirty="0" err="1"/>
              <a:t>Performance</a:t>
            </a:r>
            <a:r>
              <a:rPr lang="sv-SE" dirty="0"/>
              <a:t> or potential?</a:t>
            </a:r>
          </a:p>
        </p:txBody>
      </p:sp>
      <p:sp>
        <p:nvSpPr>
          <p:cNvPr id="3" name="Platshållare för innehåll 2">
            <a:extLst>
              <a:ext uri="{FF2B5EF4-FFF2-40B4-BE49-F238E27FC236}">
                <a16:creationId xmlns:a16="http://schemas.microsoft.com/office/drawing/2014/main" id="{6D3AB864-C31B-4CAB-3360-84C927C2B521}"/>
              </a:ext>
            </a:extLst>
          </p:cNvPr>
          <p:cNvSpPr>
            <a:spLocks noGrp="1"/>
          </p:cNvSpPr>
          <p:nvPr>
            <p:ph sz="half" idx="1"/>
          </p:nvPr>
        </p:nvSpPr>
        <p:spPr/>
        <p:txBody>
          <a:bodyPr/>
          <a:lstStyle/>
          <a:p>
            <a:r>
              <a:rPr lang="en-US" dirty="0"/>
              <a:t>Successful juniors and successful seniors are largely two disparate populations. </a:t>
            </a:r>
          </a:p>
          <a:p>
            <a:r>
              <a:rPr lang="en-US" dirty="0"/>
              <a:t>International-level U17/18 juniors and international-level seniors were 7.2% identical and 92.8% disparate.</a:t>
            </a:r>
          </a:p>
          <a:p>
            <a:r>
              <a:rPr lang="en-US" b="1" dirty="0"/>
              <a:t>Junior performance has little, if any, predictive validity regarding senior performance</a:t>
            </a:r>
          </a:p>
          <a:p>
            <a:r>
              <a:rPr lang="en-US" dirty="0"/>
              <a:t>The finding is robust across different populations (e.g., types of sports, sexes, geographical regions)</a:t>
            </a:r>
          </a:p>
          <a:p>
            <a:r>
              <a:rPr lang="en-US" dirty="0"/>
              <a:t>Early participation in talent development programs is positively correlated with short-term junior performance but negatively correlated with long-term senior performance. </a:t>
            </a:r>
            <a:r>
              <a:rPr lang="en-US" b="1" dirty="0"/>
              <a:t>Making a late debut correlates with senior performance.</a:t>
            </a:r>
            <a:endParaRPr lang="sv-SE" b="1" dirty="0"/>
          </a:p>
        </p:txBody>
      </p:sp>
      <p:sp>
        <p:nvSpPr>
          <p:cNvPr id="5" name="Platshållare för sidfot 4">
            <a:extLst>
              <a:ext uri="{FF2B5EF4-FFF2-40B4-BE49-F238E27FC236}">
                <a16:creationId xmlns:a16="http://schemas.microsoft.com/office/drawing/2014/main" id="{458E7ABA-15EF-4EB8-17C9-12830074814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4BA3D33-E4F3-05D2-C516-8ADC92F5DC5C}"/>
              </a:ext>
            </a:extLst>
          </p:cNvPr>
          <p:cNvSpPr>
            <a:spLocks noGrp="1"/>
          </p:cNvSpPr>
          <p:nvPr>
            <p:ph type="sldNum" sz="quarter" idx="12"/>
          </p:nvPr>
        </p:nvSpPr>
        <p:spPr/>
        <p:txBody>
          <a:bodyPr/>
          <a:lstStyle/>
          <a:p>
            <a:fld id="{6DDB0A55-353B-0141-AD40-F868C66FD585}" type="slidenum">
              <a:rPr lang="sv-SE" smtClean="0"/>
              <a:t>5</a:t>
            </a:fld>
            <a:endParaRPr lang="sv-SE"/>
          </a:p>
        </p:txBody>
      </p:sp>
      <p:pic>
        <p:nvPicPr>
          <p:cNvPr id="7" name="Platshållare för innehåll 7">
            <a:extLst>
              <a:ext uri="{FF2B5EF4-FFF2-40B4-BE49-F238E27FC236}">
                <a16:creationId xmlns:a16="http://schemas.microsoft.com/office/drawing/2014/main" id="{343D9DDB-0F03-01EA-567F-38EC73757209}"/>
              </a:ext>
            </a:extLst>
          </p:cNvPr>
          <p:cNvPicPr>
            <a:picLocks noChangeAspect="1"/>
          </p:cNvPicPr>
          <p:nvPr/>
        </p:nvPicPr>
        <p:blipFill>
          <a:blip r:embed="rId2"/>
          <a:srcRect b="75234"/>
          <a:stretch/>
        </p:blipFill>
        <p:spPr>
          <a:xfrm>
            <a:off x="6560764" y="1889576"/>
            <a:ext cx="4697884" cy="1280651"/>
          </a:xfrm>
          <a:prstGeom prst="rect">
            <a:avLst/>
          </a:prstGeom>
        </p:spPr>
      </p:pic>
      <p:pic>
        <p:nvPicPr>
          <p:cNvPr id="8" name="Platshållare för innehåll 7">
            <a:extLst>
              <a:ext uri="{FF2B5EF4-FFF2-40B4-BE49-F238E27FC236}">
                <a16:creationId xmlns:a16="http://schemas.microsoft.com/office/drawing/2014/main" id="{31729D8A-9177-D143-32AD-9C1C95944E0D}"/>
              </a:ext>
            </a:extLst>
          </p:cNvPr>
          <p:cNvPicPr>
            <a:picLocks noChangeAspect="1"/>
          </p:cNvPicPr>
          <p:nvPr/>
        </p:nvPicPr>
        <p:blipFill>
          <a:blip r:embed="rId3"/>
          <a:srcRect b="70132"/>
          <a:stretch/>
        </p:blipFill>
        <p:spPr>
          <a:xfrm>
            <a:off x="6569357" y="3226091"/>
            <a:ext cx="4680698" cy="1558631"/>
          </a:xfrm>
          <a:prstGeom prst="rect">
            <a:avLst/>
          </a:prstGeom>
        </p:spPr>
      </p:pic>
      <p:pic>
        <p:nvPicPr>
          <p:cNvPr id="9" name="Platshållare för innehåll 8">
            <a:extLst>
              <a:ext uri="{FF2B5EF4-FFF2-40B4-BE49-F238E27FC236}">
                <a16:creationId xmlns:a16="http://schemas.microsoft.com/office/drawing/2014/main" id="{E9DB211A-85C0-987F-605F-51A124C13CC7}"/>
              </a:ext>
            </a:extLst>
          </p:cNvPr>
          <p:cNvPicPr>
            <a:picLocks noGrp="1" noChangeAspect="1"/>
          </p:cNvPicPr>
          <p:nvPr>
            <p:ph sz="half" idx="2"/>
          </p:nvPr>
        </p:nvPicPr>
        <p:blipFill>
          <a:blip r:embed="rId4"/>
          <a:srcRect b="73162"/>
          <a:stretch/>
        </p:blipFill>
        <p:spPr>
          <a:xfrm>
            <a:off x="6560764" y="4867743"/>
            <a:ext cx="4560697" cy="1369545"/>
          </a:xfrm>
          <a:prstGeom prst="rect">
            <a:avLst/>
          </a:prstGeom>
        </p:spPr>
      </p:pic>
    </p:spTree>
    <p:extLst>
      <p:ext uri="{BB962C8B-B14F-4D97-AF65-F5344CB8AC3E}">
        <p14:creationId xmlns:p14="http://schemas.microsoft.com/office/powerpoint/2010/main" val="295611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79EAAB-9517-F2F3-5078-FF102F2B1DDE}"/>
              </a:ext>
            </a:extLst>
          </p:cNvPr>
          <p:cNvSpPr>
            <a:spLocks noGrp="1"/>
          </p:cNvSpPr>
          <p:nvPr>
            <p:ph type="ftr" sz="quarter" idx="11"/>
          </p:nvPr>
        </p:nvSpPr>
        <p:spPr/>
        <p:txBody>
          <a:bodyPr/>
          <a:lstStyle/>
          <a:p>
            <a:endParaRPr lang="sv-SE"/>
          </a:p>
        </p:txBody>
      </p:sp>
      <p:sp>
        <p:nvSpPr>
          <p:cNvPr id="3" name="Platshållare för bildnummer 2">
            <a:extLst>
              <a:ext uri="{FF2B5EF4-FFF2-40B4-BE49-F238E27FC236}">
                <a16:creationId xmlns:a16="http://schemas.microsoft.com/office/drawing/2014/main" id="{D6791CDA-F498-1258-26E7-CE8F9DA87546}"/>
              </a:ext>
            </a:extLst>
          </p:cNvPr>
          <p:cNvSpPr>
            <a:spLocks noGrp="1"/>
          </p:cNvSpPr>
          <p:nvPr>
            <p:ph type="sldNum" sz="quarter" idx="12"/>
          </p:nvPr>
        </p:nvSpPr>
        <p:spPr/>
        <p:txBody>
          <a:bodyPr/>
          <a:lstStyle/>
          <a:p>
            <a:fld id="{6DDB0A55-353B-0141-AD40-F868C66FD585}" type="slidenum">
              <a:rPr lang="sv-SE" smtClean="0"/>
              <a:pPr/>
              <a:t>6</a:t>
            </a:fld>
            <a:endParaRPr lang="sv-SE"/>
          </a:p>
        </p:txBody>
      </p:sp>
      <p:sp>
        <p:nvSpPr>
          <p:cNvPr id="4" name="Rubrik 3">
            <a:extLst>
              <a:ext uri="{FF2B5EF4-FFF2-40B4-BE49-F238E27FC236}">
                <a16:creationId xmlns:a16="http://schemas.microsoft.com/office/drawing/2014/main" id="{FB751368-7B38-5855-E530-AD22D697A9A5}"/>
              </a:ext>
            </a:extLst>
          </p:cNvPr>
          <p:cNvSpPr>
            <a:spLocks noGrp="1"/>
          </p:cNvSpPr>
          <p:nvPr>
            <p:ph type="title"/>
          </p:nvPr>
        </p:nvSpPr>
        <p:spPr/>
        <p:txBody>
          <a:bodyPr/>
          <a:lstStyle/>
          <a:p>
            <a:r>
              <a:rPr lang="en-US" dirty="0">
                <a:solidFill>
                  <a:schemeClr val="bg1"/>
                </a:solidFill>
              </a:rPr>
              <a:t>Typically, talent identification and selection usually begin around puberty or younger – an age range where research shows that youth and junior performance are uncorrelated or even negatively correlated with later senior performance</a:t>
            </a:r>
            <a:endParaRPr lang="sv-SE" dirty="0">
              <a:solidFill>
                <a:schemeClr val="bg1"/>
              </a:solidFill>
            </a:endParaRPr>
          </a:p>
        </p:txBody>
      </p:sp>
    </p:spTree>
    <p:extLst>
      <p:ext uri="{BB962C8B-B14F-4D97-AF65-F5344CB8AC3E}">
        <p14:creationId xmlns:p14="http://schemas.microsoft.com/office/powerpoint/2010/main" val="3093973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ADA582B-50DD-6ACA-61C3-E530F0E7EBA9}"/>
              </a:ext>
            </a:extLst>
          </p:cNvPr>
          <p:cNvSpPr>
            <a:spLocks noGrp="1"/>
          </p:cNvSpPr>
          <p:nvPr>
            <p:ph type="ftr" sz="quarter" idx="11"/>
          </p:nvPr>
        </p:nvSpPr>
        <p:spPr/>
        <p:txBody>
          <a:bodyPr/>
          <a:lstStyle/>
          <a:p>
            <a:endParaRPr lang="sv-SE"/>
          </a:p>
        </p:txBody>
      </p:sp>
      <p:sp>
        <p:nvSpPr>
          <p:cNvPr id="3" name="Platshållare för bildnummer 2">
            <a:extLst>
              <a:ext uri="{FF2B5EF4-FFF2-40B4-BE49-F238E27FC236}">
                <a16:creationId xmlns:a16="http://schemas.microsoft.com/office/drawing/2014/main" id="{A5E2D9F2-15A6-05E7-C47A-83942409D592}"/>
              </a:ext>
            </a:extLst>
          </p:cNvPr>
          <p:cNvSpPr>
            <a:spLocks noGrp="1"/>
          </p:cNvSpPr>
          <p:nvPr>
            <p:ph type="sldNum" sz="quarter" idx="12"/>
          </p:nvPr>
        </p:nvSpPr>
        <p:spPr/>
        <p:txBody>
          <a:bodyPr/>
          <a:lstStyle/>
          <a:p>
            <a:fld id="{6DDB0A55-353B-0141-AD40-F868C66FD585}" type="slidenum">
              <a:rPr lang="sv-SE" smtClean="0"/>
              <a:pPr/>
              <a:t>7</a:t>
            </a:fld>
            <a:endParaRPr lang="sv-SE"/>
          </a:p>
        </p:txBody>
      </p:sp>
      <p:sp>
        <p:nvSpPr>
          <p:cNvPr id="4" name="Rubrik 3">
            <a:extLst>
              <a:ext uri="{FF2B5EF4-FFF2-40B4-BE49-F238E27FC236}">
                <a16:creationId xmlns:a16="http://schemas.microsoft.com/office/drawing/2014/main" id="{811DAA83-3996-731A-B9F6-D9841102B3A6}"/>
              </a:ext>
            </a:extLst>
          </p:cNvPr>
          <p:cNvSpPr>
            <a:spLocks noGrp="1"/>
          </p:cNvSpPr>
          <p:nvPr>
            <p:ph type="title"/>
          </p:nvPr>
        </p:nvSpPr>
        <p:spPr>
          <a:xfrm>
            <a:off x="550863" y="4104860"/>
            <a:ext cx="9182100" cy="2132427"/>
          </a:xfrm>
          <a:solidFill>
            <a:schemeClr val="bg1">
              <a:lumMod val="85000"/>
              <a:alpha val="70000"/>
            </a:schemeClr>
          </a:solidFill>
        </p:spPr>
        <p:txBody>
          <a:bodyPr/>
          <a:lstStyle/>
          <a:p>
            <a:r>
              <a:rPr lang="en-US" dirty="0">
                <a:solidFill>
                  <a:schemeClr val="tx2"/>
                </a:solidFill>
              </a:rPr>
              <a:t>We mistake present performance, driven by temporary physical advantages for being talent or potential</a:t>
            </a:r>
            <a:endParaRPr lang="sv-SE" dirty="0">
              <a:solidFill>
                <a:schemeClr val="tx2"/>
              </a:solidFill>
            </a:endParaRPr>
          </a:p>
        </p:txBody>
      </p:sp>
    </p:spTree>
    <p:extLst>
      <p:ext uri="{BB962C8B-B14F-4D97-AF65-F5344CB8AC3E}">
        <p14:creationId xmlns:p14="http://schemas.microsoft.com/office/powerpoint/2010/main" val="1180467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FD935-F5A6-4AD4-90E7-BC3C137F5127}"/>
              </a:ext>
            </a:extLst>
          </p:cNvPr>
          <p:cNvSpPr>
            <a:spLocks noGrp="1"/>
          </p:cNvSpPr>
          <p:nvPr>
            <p:ph type="title"/>
          </p:nvPr>
        </p:nvSpPr>
        <p:spPr>
          <a:xfrm>
            <a:off x="771583" y="956512"/>
            <a:ext cx="8353772" cy="430887"/>
          </a:xfrm>
        </p:spPr>
        <p:txBody>
          <a:bodyPr/>
          <a:lstStyle/>
          <a:p>
            <a:r>
              <a:rPr lang="en-US" sz="4000" dirty="0"/>
              <a:t>Somatic maturity and the timing of puberty</a:t>
            </a:r>
            <a:endParaRPr lang="en-GB" sz="4000" dirty="0"/>
          </a:p>
        </p:txBody>
      </p:sp>
      <p:sp>
        <p:nvSpPr>
          <p:cNvPr id="3" name="Content Placeholder 2">
            <a:extLst>
              <a:ext uri="{FF2B5EF4-FFF2-40B4-BE49-F238E27FC236}">
                <a16:creationId xmlns:a16="http://schemas.microsoft.com/office/drawing/2014/main" id="{C053B159-437C-4716-BE5A-57FF3577CD7E}"/>
              </a:ext>
            </a:extLst>
          </p:cNvPr>
          <p:cNvSpPr>
            <a:spLocks noGrp="1"/>
          </p:cNvSpPr>
          <p:nvPr>
            <p:ph idx="1"/>
          </p:nvPr>
        </p:nvSpPr>
        <p:spPr>
          <a:xfrm>
            <a:off x="385160" y="2270426"/>
            <a:ext cx="6219901" cy="5098213"/>
          </a:xfrm>
        </p:spPr>
        <p:txBody>
          <a:bodyPr/>
          <a:lstStyle/>
          <a:p>
            <a:pPr marL="734400" lvl="1" indent="-457200">
              <a:buFont typeface="Arial" panose="020B0604020202020204" pitchFamily="34" charset="0"/>
              <a:buChar char="•"/>
            </a:pPr>
            <a:r>
              <a:rPr lang="en-GB" sz="1800" dirty="0">
                <a:solidFill>
                  <a:schemeClr val="tx1"/>
                </a:solidFill>
                <a:cs typeface="Calibri" panose="020F0502020204030204" pitchFamily="34" charset="0"/>
              </a:rPr>
              <a:t>Children </a:t>
            </a:r>
            <a:r>
              <a:rPr lang="en-GB" sz="1800" dirty="0">
                <a:solidFill>
                  <a:schemeClr val="accent1"/>
                </a:solidFill>
                <a:cs typeface="Calibri" panose="020F0502020204030204" pitchFamily="34" charset="0"/>
              </a:rPr>
              <a:t>enter puberty </a:t>
            </a:r>
            <a:r>
              <a:rPr lang="en-GB" sz="1800" dirty="0">
                <a:solidFill>
                  <a:schemeClr val="tx1"/>
                </a:solidFill>
                <a:cs typeface="Calibri" panose="020F0502020204030204" pitchFamily="34" charset="0"/>
              </a:rPr>
              <a:t>at different ages (early, on-time, late)</a:t>
            </a:r>
          </a:p>
          <a:p>
            <a:pPr marL="734400" lvl="1" indent="-457200">
              <a:buFont typeface="Arial" panose="020B0604020202020204" pitchFamily="34" charset="0"/>
              <a:buChar char="•"/>
            </a:pPr>
            <a:endParaRPr lang="en-GB" sz="1800" dirty="0">
              <a:solidFill>
                <a:schemeClr val="tx1"/>
              </a:solidFill>
              <a:cs typeface="Calibri" panose="020F0502020204030204" pitchFamily="34" charset="0"/>
            </a:endParaRPr>
          </a:p>
          <a:p>
            <a:pPr marL="734400" lvl="1" indent="-457200">
              <a:buFont typeface="Arial" panose="020B0604020202020204" pitchFamily="34" charset="0"/>
              <a:buChar char="•"/>
            </a:pPr>
            <a:r>
              <a:rPr lang="en-GB" sz="1800" dirty="0">
                <a:solidFill>
                  <a:schemeClr val="tx1"/>
                </a:solidFill>
                <a:cs typeface="Calibri" panose="020F0502020204030204" pitchFamily="34" charset="0"/>
              </a:rPr>
              <a:t>Timing is </a:t>
            </a:r>
            <a:r>
              <a:rPr lang="en-GB" sz="1800" dirty="0">
                <a:solidFill>
                  <a:schemeClr val="accent1"/>
                </a:solidFill>
                <a:cs typeface="Calibri" panose="020F0502020204030204" pitchFamily="34" charset="0"/>
              </a:rPr>
              <a:t>mainly genetic</a:t>
            </a:r>
          </a:p>
          <a:p>
            <a:pPr marL="277200" lvl="1" indent="0">
              <a:buNone/>
            </a:pPr>
            <a:endParaRPr lang="en-GB" sz="1800" dirty="0">
              <a:solidFill>
                <a:schemeClr val="tx1"/>
              </a:solidFill>
              <a:cs typeface="Calibri" panose="020F0502020204030204" pitchFamily="34" charset="0"/>
            </a:endParaRPr>
          </a:p>
          <a:p>
            <a:pPr marL="734400" lvl="1" indent="-457200">
              <a:buFont typeface="Arial" panose="020B0604020202020204" pitchFamily="34" charset="0"/>
              <a:buChar char="•"/>
            </a:pPr>
            <a:r>
              <a:rPr lang="en-GB" sz="1800" dirty="0">
                <a:solidFill>
                  <a:schemeClr val="tx1"/>
                </a:solidFill>
                <a:cs typeface="Calibri" panose="020F0502020204030204" pitchFamily="34" charset="0"/>
              </a:rPr>
              <a:t>Impacts physical and </a:t>
            </a:r>
            <a:r>
              <a:rPr lang="en-GB" sz="1800" dirty="0">
                <a:solidFill>
                  <a:schemeClr val="accent1"/>
                </a:solidFill>
                <a:cs typeface="Calibri" panose="020F0502020204030204" pitchFamily="34" charset="0"/>
              </a:rPr>
              <a:t>athletic</a:t>
            </a:r>
            <a:r>
              <a:rPr lang="en-GB" sz="1800" dirty="0">
                <a:solidFill>
                  <a:schemeClr val="tx1"/>
                </a:solidFill>
                <a:cs typeface="Calibri" panose="020F0502020204030204" pitchFamily="34" charset="0"/>
              </a:rPr>
              <a:t> performance </a:t>
            </a:r>
            <a:endParaRPr lang="en-GB" sz="1800" dirty="0">
              <a:cs typeface="Calibri" panose="020F0502020204030204" pitchFamily="34" charset="0"/>
            </a:endParaRPr>
          </a:p>
          <a:p>
            <a:pPr marL="734400" lvl="1" indent="-457200">
              <a:buFont typeface="Arial" panose="020B0604020202020204" pitchFamily="34" charset="0"/>
              <a:buChar char="•"/>
            </a:pPr>
            <a:endParaRPr lang="en-GB" sz="1800" dirty="0">
              <a:solidFill>
                <a:schemeClr val="tx1"/>
              </a:solidFill>
              <a:cs typeface="Calibri" panose="020F0502020204030204" pitchFamily="34" charset="0"/>
            </a:endParaRPr>
          </a:p>
          <a:p>
            <a:pPr marL="734400" lvl="1" indent="-457200">
              <a:buFont typeface="Arial" panose="020B0604020202020204" pitchFamily="34" charset="0"/>
              <a:buChar char="•"/>
            </a:pPr>
            <a:r>
              <a:rPr lang="en-GB" sz="1800" dirty="0">
                <a:solidFill>
                  <a:schemeClr val="accent1"/>
                </a:solidFill>
                <a:cs typeface="Calibri" panose="020F0502020204030204" pitchFamily="34" charset="0"/>
              </a:rPr>
              <a:t>Team selection </a:t>
            </a:r>
            <a:r>
              <a:rPr lang="en-GB" sz="1800" dirty="0">
                <a:cs typeface="Calibri" panose="020F0502020204030204" pitchFamily="34" charset="0"/>
              </a:rPr>
              <a:t>in ice hockey?</a:t>
            </a:r>
          </a:p>
          <a:p>
            <a:pPr marL="277200" lvl="1" indent="0">
              <a:buNone/>
            </a:pPr>
            <a:endParaRPr lang="en-GB" sz="1800" dirty="0">
              <a:solidFill>
                <a:schemeClr val="accent1"/>
              </a:solidFill>
              <a:cs typeface="Calibri" panose="020F0502020204030204" pitchFamily="34" charset="0"/>
            </a:endParaRPr>
          </a:p>
        </p:txBody>
      </p:sp>
      <p:pic>
        <p:nvPicPr>
          <p:cNvPr id="5" name="Picture 8" descr="http://onemansblog.com/wp-content/uploads/2006/08/aarondurley.jpg">
            <a:extLst>
              <a:ext uri="{FF2B5EF4-FFF2-40B4-BE49-F238E27FC236}">
                <a16:creationId xmlns:a16="http://schemas.microsoft.com/office/drawing/2014/main" id="{41027670-EEF5-B10E-67CD-656CF5072BD0}"/>
              </a:ext>
            </a:extLst>
          </p:cNvPr>
          <p:cNvPicPr>
            <a:picLocks noChangeAspect="1" noChangeArrowheads="1"/>
          </p:cNvPicPr>
          <p:nvPr/>
        </p:nvPicPr>
        <p:blipFill>
          <a:blip r:embed="rId2" cstate="print"/>
          <a:srcRect/>
          <a:stretch>
            <a:fillRect/>
          </a:stretch>
        </p:blipFill>
        <p:spPr bwMode="auto">
          <a:xfrm>
            <a:off x="7924472" y="2270426"/>
            <a:ext cx="2401765" cy="3463895"/>
          </a:xfrm>
          <a:prstGeom prst="roundRect">
            <a:avLst>
              <a:gd name="adj" fmla="val 8594"/>
            </a:avLst>
          </a:prstGeom>
          <a:solidFill>
            <a:srgbClr val="FFFFFF">
              <a:shade val="85000"/>
            </a:srgbClr>
          </a:solidFill>
          <a:ln>
            <a:noFill/>
          </a:ln>
          <a:effectLst>
            <a:outerShdw blurRad="50800" dist="50800" dir="5400000" sx="107155" sy="107155" algn="ctr" rotWithShape="0">
              <a:srgbClr val="000000">
                <a:alpha val="45748"/>
              </a:srgbClr>
            </a:outerShdw>
            <a:reflection blurRad="12700" endPos="0" dir="5400000" sy="-100000" algn="bl" rotWithShape="0"/>
          </a:effectLst>
        </p:spPr>
      </p:pic>
    </p:spTree>
    <p:extLst>
      <p:ext uri="{BB962C8B-B14F-4D97-AF65-F5344CB8AC3E}">
        <p14:creationId xmlns:p14="http://schemas.microsoft.com/office/powerpoint/2010/main" val="184837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D844D-D686-F6D0-025D-3C5E0F152FEA}"/>
              </a:ext>
            </a:extLst>
          </p:cNvPr>
          <p:cNvSpPr txBox="1">
            <a:spLocks/>
          </p:cNvSpPr>
          <p:nvPr/>
        </p:nvSpPr>
        <p:spPr>
          <a:xfrm>
            <a:off x="548250" y="911715"/>
            <a:ext cx="11509393" cy="1143000"/>
          </a:xfrm>
          <a:prstGeom prst="rect">
            <a:avLst/>
          </a:prstGeom>
        </p:spPr>
        <p:txBody>
          <a:bodyPr/>
          <a:lstStyle>
            <a:lvl1pPr algn="l" defTabSz="914400" rtl="0" eaLnBrk="1" latinLnBrk="0" hangingPunct="1">
              <a:lnSpc>
                <a:spcPct val="90000"/>
              </a:lnSpc>
              <a:spcBef>
                <a:spcPct val="0"/>
              </a:spcBef>
              <a:buNone/>
              <a:defRPr sz="4600" b="1" kern="1200">
                <a:solidFill>
                  <a:schemeClr val="accent1"/>
                </a:solidFill>
                <a:latin typeface="+mj-lt"/>
                <a:ea typeface="+mj-ea"/>
                <a:cs typeface="+mj-cs"/>
              </a:defRPr>
            </a:lvl1pPr>
          </a:lstStyle>
          <a:p>
            <a:r>
              <a:rPr lang="en-US" dirty="0">
                <a:solidFill>
                  <a:schemeClr val="tx1"/>
                </a:solidFill>
              </a:rPr>
              <a:t>Individual variation in the growth spurt</a:t>
            </a:r>
          </a:p>
        </p:txBody>
      </p:sp>
      <p:pic>
        <p:nvPicPr>
          <p:cNvPr id="6" name="Bildobjekt 4">
            <a:extLst>
              <a:ext uri="{FF2B5EF4-FFF2-40B4-BE49-F238E27FC236}">
                <a16:creationId xmlns:a16="http://schemas.microsoft.com/office/drawing/2014/main" id="{1BA34634-4AA9-01FB-3CFB-6CAC0EB0FC3D}"/>
              </a:ext>
            </a:extLst>
          </p:cNvPr>
          <p:cNvPicPr>
            <a:picLocks noChangeAspect="1"/>
          </p:cNvPicPr>
          <p:nvPr/>
        </p:nvPicPr>
        <p:blipFill rotWithShape="1">
          <a:blip r:embed="rId2"/>
          <a:srcRect l="2028"/>
          <a:stretch/>
        </p:blipFill>
        <p:spPr>
          <a:xfrm>
            <a:off x="978946" y="1527844"/>
            <a:ext cx="10190086" cy="4763129"/>
          </a:xfrm>
          <a:prstGeom prst="rect">
            <a:avLst/>
          </a:prstGeom>
        </p:spPr>
      </p:pic>
      <p:sp>
        <p:nvSpPr>
          <p:cNvPr id="7" name="Rectangle 6">
            <a:extLst>
              <a:ext uri="{FF2B5EF4-FFF2-40B4-BE49-F238E27FC236}">
                <a16:creationId xmlns:a16="http://schemas.microsoft.com/office/drawing/2014/main" id="{FCA4B82A-E83C-AE0B-23F1-86B9D16F384E}"/>
              </a:ext>
            </a:extLst>
          </p:cNvPr>
          <p:cNvSpPr/>
          <p:nvPr/>
        </p:nvSpPr>
        <p:spPr>
          <a:xfrm>
            <a:off x="6302947" y="4693920"/>
            <a:ext cx="2328672" cy="5242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E</a:t>
            </a:r>
            <a:r>
              <a:rPr lang="en-SE"/>
              <a:t>arly</a:t>
            </a:r>
            <a:endParaRPr lang="en-SE" dirty="0"/>
          </a:p>
        </p:txBody>
      </p:sp>
      <p:sp>
        <p:nvSpPr>
          <p:cNvPr id="8" name="Rectangle 7">
            <a:extLst>
              <a:ext uri="{FF2B5EF4-FFF2-40B4-BE49-F238E27FC236}">
                <a16:creationId xmlns:a16="http://schemas.microsoft.com/office/drawing/2014/main" id="{2D4E83A2-9EC4-7951-7D0E-E53354C66289}"/>
              </a:ext>
            </a:extLst>
          </p:cNvPr>
          <p:cNvSpPr/>
          <p:nvPr/>
        </p:nvSpPr>
        <p:spPr>
          <a:xfrm>
            <a:off x="7957499" y="3647281"/>
            <a:ext cx="675864" cy="524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L</a:t>
            </a:r>
            <a:r>
              <a:rPr lang="en-SE"/>
              <a:t>ate</a:t>
            </a:r>
            <a:endParaRPr lang="en-SE" dirty="0"/>
          </a:p>
        </p:txBody>
      </p:sp>
      <p:sp>
        <p:nvSpPr>
          <p:cNvPr id="9" name="Rectangle 8">
            <a:extLst>
              <a:ext uri="{FF2B5EF4-FFF2-40B4-BE49-F238E27FC236}">
                <a16:creationId xmlns:a16="http://schemas.microsoft.com/office/drawing/2014/main" id="{719AE711-0410-21AD-6AE8-DB118400DC4B}"/>
              </a:ext>
            </a:extLst>
          </p:cNvPr>
          <p:cNvSpPr/>
          <p:nvPr/>
        </p:nvSpPr>
        <p:spPr>
          <a:xfrm>
            <a:off x="7461187" y="4169664"/>
            <a:ext cx="1170432" cy="52425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On-time</a:t>
            </a:r>
          </a:p>
        </p:txBody>
      </p:sp>
      <p:cxnSp>
        <p:nvCxnSpPr>
          <p:cNvPr id="3" name="Rak koppling 2">
            <a:extLst>
              <a:ext uri="{FF2B5EF4-FFF2-40B4-BE49-F238E27FC236}">
                <a16:creationId xmlns:a16="http://schemas.microsoft.com/office/drawing/2014/main" id="{BF8DB59C-5925-258F-EB2D-A478A2FE63B3}"/>
              </a:ext>
            </a:extLst>
          </p:cNvPr>
          <p:cNvCxnSpPr>
            <a:cxnSpLocks/>
          </p:cNvCxnSpPr>
          <p:nvPr/>
        </p:nvCxnSpPr>
        <p:spPr>
          <a:xfrm>
            <a:off x="3179365" y="2387011"/>
            <a:ext cx="395295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ruta 3">
            <a:extLst>
              <a:ext uri="{FF2B5EF4-FFF2-40B4-BE49-F238E27FC236}">
                <a16:creationId xmlns:a16="http://schemas.microsoft.com/office/drawing/2014/main" id="{4CB6F60A-3A7A-74EF-DE79-6B7111B9CD55}"/>
              </a:ext>
            </a:extLst>
          </p:cNvPr>
          <p:cNvSpPr txBox="1"/>
          <p:nvPr/>
        </p:nvSpPr>
        <p:spPr>
          <a:xfrm>
            <a:off x="4185360" y="2387011"/>
            <a:ext cx="2024722" cy="369332"/>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rPr>
              <a:t>5 </a:t>
            </a:r>
            <a:r>
              <a:rPr kumimoji="0" lang="sv-SE" sz="1800" b="0" i="0" u="none" strike="noStrike" kern="1200" cap="none" spc="0" normalizeH="0" baseline="0" noProof="0" dirty="0" err="1">
                <a:ln>
                  <a:noFill/>
                </a:ln>
                <a:solidFill>
                  <a:prstClr val="white"/>
                </a:solidFill>
                <a:effectLst/>
                <a:uLnTx/>
                <a:uFillTx/>
                <a:latin typeface="Calibri" panose="020F0502020204030204"/>
                <a:ea typeface="+mn-ea"/>
                <a:cs typeface="+mn-cs"/>
              </a:rPr>
              <a:t>year</a:t>
            </a:r>
            <a:r>
              <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rPr>
              <a:t> variation</a:t>
            </a:r>
          </a:p>
        </p:txBody>
      </p:sp>
      <p:cxnSp>
        <p:nvCxnSpPr>
          <p:cNvPr id="5" name="Rak koppling 10">
            <a:extLst>
              <a:ext uri="{FF2B5EF4-FFF2-40B4-BE49-F238E27FC236}">
                <a16:creationId xmlns:a16="http://schemas.microsoft.com/office/drawing/2014/main" id="{437098DA-098F-8C44-69B8-3D1059369596}"/>
              </a:ext>
            </a:extLst>
          </p:cNvPr>
          <p:cNvCxnSpPr>
            <a:cxnSpLocks/>
          </p:cNvCxnSpPr>
          <p:nvPr/>
        </p:nvCxnSpPr>
        <p:spPr>
          <a:xfrm>
            <a:off x="7132320" y="2220912"/>
            <a:ext cx="0" cy="33219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Rak koppling 11">
            <a:extLst>
              <a:ext uri="{FF2B5EF4-FFF2-40B4-BE49-F238E27FC236}">
                <a16:creationId xmlns:a16="http://schemas.microsoft.com/office/drawing/2014/main" id="{0CFA7943-DC04-0DD4-5D7A-F86F574F356B}"/>
              </a:ext>
            </a:extLst>
          </p:cNvPr>
          <p:cNvCxnSpPr>
            <a:cxnSpLocks/>
          </p:cNvCxnSpPr>
          <p:nvPr/>
        </p:nvCxnSpPr>
        <p:spPr>
          <a:xfrm>
            <a:off x="3179365" y="2203789"/>
            <a:ext cx="0" cy="33219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ruta 13">
            <a:extLst>
              <a:ext uri="{FF2B5EF4-FFF2-40B4-BE49-F238E27FC236}">
                <a16:creationId xmlns:a16="http://schemas.microsoft.com/office/drawing/2014/main" id="{9B9FB2C0-F949-3309-F5E3-7902CE1DD8A4}"/>
              </a:ext>
            </a:extLst>
          </p:cNvPr>
          <p:cNvSpPr txBox="1"/>
          <p:nvPr/>
        </p:nvSpPr>
        <p:spPr>
          <a:xfrm>
            <a:off x="8618811" y="6465398"/>
            <a:ext cx="3438832"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a:ln>
                  <a:noFill/>
                </a:ln>
                <a:solidFill>
                  <a:schemeClr val="tx1"/>
                </a:solidFill>
                <a:effectLst/>
                <a:uLnTx/>
                <a:uFillTx/>
                <a:ea typeface="+mn-ea"/>
                <a:cs typeface="Arial" panose="020B0604020202020204" pitchFamily="34" charset="0"/>
              </a:rPr>
              <a:t>Xabier</a:t>
            </a:r>
            <a:r>
              <a:rPr kumimoji="0" lang="sv-SE" sz="1800" b="0" i="0" u="none" strike="noStrike" kern="1200" cap="none" spc="0" normalizeH="0" baseline="0" noProof="0" dirty="0">
                <a:ln>
                  <a:noFill/>
                </a:ln>
                <a:solidFill>
                  <a:schemeClr val="tx1"/>
                </a:solidFill>
                <a:effectLst/>
                <a:uLnTx/>
                <a:uFillTx/>
                <a:ea typeface="+mn-ea"/>
                <a:cs typeface="Arial" panose="020B0604020202020204" pitchFamily="34" charset="0"/>
              </a:rPr>
              <a:t> </a:t>
            </a:r>
            <a:r>
              <a:rPr kumimoji="0" lang="sv-SE" sz="1800" b="0" i="0" u="none" strike="noStrike" kern="1200" cap="none" spc="0" normalizeH="0" baseline="0" noProof="0" dirty="0" err="1">
                <a:ln>
                  <a:noFill/>
                </a:ln>
                <a:solidFill>
                  <a:schemeClr val="tx1"/>
                </a:solidFill>
                <a:effectLst/>
                <a:uLnTx/>
                <a:uFillTx/>
                <a:ea typeface="+mn-ea"/>
                <a:cs typeface="Arial" panose="020B0604020202020204" pitchFamily="34" charset="0"/>
              </a:rPr>
              <a:t>Monasterio</a:t>
            </a:r>
            <a:r>
              <a:rPr kumimoji="0" lang="sv-SE" sz="1800" b="0" i="0" u="none" strike="noStrike" kern="1200" cap="none" spc="0" normalizeH="0" baseline="0" noProof="0" dirty="0">
                <a:ln>
                  <a:noFill/>
                </a:ln>
                <a:solidFill>
                  <a:schemeClr val="tx1"/>
                </a:solidFill>
                <a:effectLst/>
                <a:uLnTx/>
                <a:uFillTx/>
                <a:ea typeface="+mn-ea"/>
                <a:cs typeface="Arial" panose="020B0604020202020204" pitchFamily="34" charset="0"/>
              </a:rPr>
              <a:t> et al. 2021 </a:t>
            </a:r>
          </a:p>
        </p:txBody>
      </p:sp>
    </p:spTree>
    <p:extLst>
      <p:ext uri="{BB962C8B-B14F-4D97-AF65-F5344CB8AC3E}">
        <p14:creationId xmlns:p14="http://schemas.microsoft.com/office/powerpoint/2010/main" val="53409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4" grpId="0" animBg="1"/>
    </p:bldLst>
  </p:timing>
</p:sld>
</file>

<file path=ppt/theme/theme1.xml><?xml version="1.0" encoding="utf-8"?>
<a:theme xmlns:a="http://schemas.openxmlformats.org/drawingml/2006/main" name="Hockey">
  <a:themeElements>
    <a:clrScheme name="Svenska Ishockeyförbundet">
      <a:dk1>
        <a:srgbClr val="000000"/>
      </a:dk1>
      <a:lt1>
        <a:srgbClr val="FFFFFF"/>
      </a:lt1>
      <a:dk2>
        <a:srgbClr val="002850"/>
      </a:dk2>
      <a:lt2>
        <a:srgbClr val="FFD200"/>
      </a:lt2>
      <a:accent1>
        <a:srgbClr val="0F59EB"/>
      </a:accent1>
      <a:accent2>
        <a:srgbClr val="7DE1EB"/>
      </a:accent2>
      <a:accent3>
        <a:srgbClr val="FF4600"/>
      </a:accent3>
      <a:accent4>
        <a:srgbClr val="19DC82"/>
      </a:accent4>
      <a:accent5>
        <a:srgbClr val="002850"/>
      </a:accent5>
      <a:accent6>
        <a:srgbClr val="FFD200"/>
      </a:accent6>
      <a:hlink>
        <a:srgbClr val="002850"/>
      </a:hlink>
      <a:folHlink>
        <a:srgbClr val="0E5AEB"/>
      </a:folHlink>
    </a:clrScheme>
    <a:fontScheme name="Flex">
      <a:majorFont>
        <a:latin typeface="Flex Display 100 Black"/>
        <a:ea typeface=""/>
        <a:cs typeface=""/>
      </a:majorFont>
      <a:minorFont>
        <a:latin typeface="Flex 7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Komponenter utbildning" id="{BEC5C996-EBAC-435E-9AA6-38C69E1BD744}" vid="{73A2B63B-4DF1-4B35-99B9-759D7EBE65CB}"/>
    </a:ext>
  </a:extLst>
</a:theme>
</file>

<file path=ppt/theme/theme2.xml><?xml version="1.0" encoding="utf-8"?>
<a:theme xmlns:a="http://schemas.openxmlformats.org/drawingml/2006/main" name="1_Hockey">
  <a:themeElements>
    <a:clrScheme name="Svenska Ishockeyförbundet">
      <a:dk1>
        <a:srgbClr val="000000"/>
      </a:dk1>
      <a:lt1>
        <a:srgbClr val="FFFFFF"/>
      </a:lt1>
      <a:dk2>
        <a:srgbClr val="002850"/>
      </a:dk2>
      <a:lt2>
        <a:srgbClr val="FFD200"/>
      </a:lt2>
      <a:accent1>
        <a:srgbClr val="0F59EB"/>
      </a:accent1>
      <a:accent2>
        <a:srgbClr val="7DE1EB"/>
      </a:accent2>
      <a:accent3>
        <a:srgbClr val="FF4600"/>
      </a:accent3>
      <a:accent4>
        <a:srgbClr val="19DC82"/>
      </a:accent4>
      <a:accent5>
        <a:srgbClr val="002850"/>
      </a:accent5>
      <a:accent6>
        <a:srgbClr val="FFD200"/>
      </a:accent6>
      <a:hlink>
        <a:srgbClr val="002850"/>
      </a:hlink>
      <a:folHlink>
        <a:srgbClr val="0E5AEB"/>
      </a:folHlink>
    </a:clrScheme>
    <a:fontScheme name="Flex">
      <a:majorFont>
        <a:latin typeface="Flex Display 100 Black"/>
        <a:ea typeface=""/>
        <a:cs typeface=""/>
      </a:majorFont>
      <a:minorFont>
        <a:latin typeface="Flex 7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1" id="{2DAD8EE4-E061-4F7E-9973-E8FC1474F152}" vid="{A9A75155-0016-4B7F-9509-B14E7609CEFC}"/>
    </a:ext>
  </a:extLst>
</a:theme>
</file>

<file path=ppt/theme/theme3.xml><?xml version="1.0" encoding="utf-8"?>
<a:theme xmlns:a="http://schemas.openxmlformats.org/drawingml/2006/main" name="2_Hockey">
  <a:themeElements>
    <a:clrScheme name="Svenska Ishockeyförbundet">
      <a:dk1>
        <a:srgbClr val="000000"/>
      </a:dk1>
      <a:lt1>
        <a:srgbClr val="FFFFFF"/>
      </a:lt1>
      <a:dk2>
        <a:srgbClr val="002850"/>
      </a:dk2>
      <a:lt2>
        <a:srgbClr val="FFD200"/>
      </a:lt2>
      <a:accent1>
        <a:srgbClr val="0F59EB"/>
      </a:accent1>
      <a:accent2>
        <a:srgbClr val="7DE1EB"/>
      </a:accent2>
      <a:accent3>
        <a:srgbClr val="FF4600"/>
      </a:accent3>
      <a:accent4>
        <a:srgbClr val="19DC82"/>
      </a:accent4>
      <a:accent5>
        <a:srgbClr val="002850"/>
      </a:accent5>
      <a:accent6>
        <a:srgbClr val="FFD200"/>
      </a:accent6>
      <a:hlink>
        <a:srgbClr val="002850"/>
      </a:hlink>
      <a:folHlink>
        <a:srgbClr val="0E5AEB"/>
      </a:folHlink>
    </a:clrScheme>
    <a:fontScheme name="Flex">
      <a:majorFont>
        <a:latin typeface="Flex Display 100 Black"/>
        <a:ea typeface=""/>
        <a:cs typeface=""/>
      </a:majorFont>
      <a:minorFont>
        <a:latin typeface="Flex 7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1920x1080_PPT_SIF" id="{C8FC0EF4-E5DC-FB4B-B3E6-9B7EBAC02EA9}" vid="{3D9AFC05-88CB-1247-9CD2-AC18A9592228}"/>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F0DF8A9A7921094CBC304E65CE37F1AE" ma:contentTypeVersion="19" ma:contentTypeDescription="Skapa ett nytt dokument." ma:contentTypeScope="" ma:versionID="afe698c5731d1d4821a1e10a580d5c67">
  <xsd:schema xmlns:xsd="http://www.w3.org/2001/XMLSchema" xmlns:xs="http://www.w3.org/2001/XMLSchema" xmlns:p="http://schemas.microsoft.com/office/2006/metadata/properties" xmlns:ns2="a3f9d18b-10e8-4143-8dc9-d702a5364853" xmlns:ns3="b25b7cf5-5691-477d-8c58-c4120a4f8e07" targetNamespace="http://schemas.microsoft.com/office/2006/metadata/properties" ma:root="true" ma:fieldsID="f5b969b8c982befaf4b71f7db8bd2235" ns2:_="" ns3:_="">
    <xsd:import namespace="a3f9d18b-10e8-4143-8dc9-d702a5364853"/>
    <xsd:import namespace="b25b7cf5-5691-477d-8c58-c4120a4f8e0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Komment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f9d18b-10e8-4143-8dc9-d702a5364853" elementFormDefault="qualified">
    <xsd:import namespace="http://schemas.microsoft.com/office/2006/documentManagement/types"/>
    <xsd:import namespace="http://schemas.microsoft.com/office/infopath/2007/PartnerControls"/>
    <xsd:element name="SharedWithUsers" ma:index="8" nillable="true" ma:displayName="Dela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description="" ma:internalName="SharedWithDetails" ma:readOnly="true">
      <xsd:simpleType>
        <xsd:restriction base="dms:Note">
          <xsd:maxLength value="255"/>
        </xsd:restriction>
      </xsd:simpleType>
    </xsd:element>
    <xsd:element name="TaxCatchAll" ma:index="23" nillable="true" ma:displayName="Taxonomy Catch All Column" ma:hidden="true" ma:list="{e7f99db8-c074-4aa8-afa7-f13cdd1c8d3d}" ma:internalName="TaxCatchAll" ma:showField="CatchAllData" ma:web="a3f9d18b-10e8-4143-8dc9-d702a536485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25b7cf5-5691-477d-8c58-c4120a4f8e0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ea6b4cc0-22d7-4e08-872f-c45abfcf513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Kommentar" ma:index="26" nillable="true" ma:displayName="Kommentar" ma:format="Dropdown" ma:internalName="Kommentar">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3f9d18b-10e8-4143-8dc9-d702a5364853" xsi:nil="true"/>
    <lcf76f155ced4ddcb4097134ff3c332f xmlns="b25b7cf5-5691-477d-8c58-c4120a4f8e07">
      <Terms xmlns="http://schemas.microsoft.com/office/infopath/2007/PartnerControls"/>
    </lcf76f155ced4ddcb4097134ff3c332f>
    <Kommentar xmlns="b25b7cf5-5691-477d-8c58-c4120a4f8e07" xsi:nil="true"/>
  </documentManagement>
</p:properties>
</file>

<file path=customXml/itemProps1.xml><?xml version="1.0" encoding="utf-8"?>
<ds:datastoreItem xmlns:ds="http://schemas.openxmlformats.org/officeDocument/2006/customXml" ds:itemID="{B5487E27-129B-46F1-BB80-58C158A06229}">
  <ds:schemaRefs>
    <ds:schemaRef ds:uri="http://schemas.microsoft.com/sharepoint/v3/contenttype/forms"/>
  </ds:schemaRefs>
</ds:datastoreItem>
</file>

<file path=customXml/itemProps2.xml><?xml version="1.0" encoding="utf-8"?>
<ds:datastoreItem xmlns:ds="http://schemas.openxmlformats.org/officeDocument/2006/customXml" ds:itemID="{FD355A31-BFAD-4DF9-8081-1772A164E5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f9d18b-10e8-4143-8dc9-d702a5364853"/>
    <ds:schemaRef ds:uri="b25b7cf5-5691-477d-8c58-c4120a4f8e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A67CCD8-251C-4DA4-AEDD-E47536F86131}">
  <ds:schemaRefs>
    <ds:schemaRef ds:uri="http://purl.org/dc/elements/1.1/"/>
    <ds:schemaRef ds:uri="http://purl.org/dc/terms/"/>
    <ds:schemaRef ds:uri="http://purl.org/dc/dcmitype/"/>
    <ds:schemaRef ds:uri="http://www.w3.org/XML/1998/namespace"/>
    <ds:schemaRef ds:uri="a3f9d18b-10e8-4143-8dc9-d702a5364853"/>
    <ds:schemaRef ds:uri="b25b7cf5-5691-477d-8c58-c4120a4f8e07"/>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Komponenter utbildning</Template>
  <TotalTime>14480</TotalTime>
  <Words>885</Words>
  <Application>Microsoft Office PowerPoint</Application>
  <PresentationFormat>Bredbild</PresentationFormat>
  <Paragraphs>135</Paragraphs>
  <Slides>26</Slides>
  <Notes>6</Notes>
  <HiddenSlides>2</HiddenSlides>
  <MMClips>0</MMClips>
  <ScaleCrop>false</ScaleCrop>
  <HeadingPairs>
    <vt:vector size="6" baseType="variant">
      <vt:variant>
        <vt:lpstr>Använt teckensnitt</vt:lpstr>
      </vt:variant>
      <vt:variant>
        <vt:i4>8</vt:i4>
      </vt:variant>
      <vt:variant>
        <vt:lpstr>Tema</vt:lpstr>
      </vt:variant>
      <vt:variant>
        <vt:i4>3</vt:i4>
      </vt:variant>
      <vt:variant>
        <vt:lpstr>Bildrubriker</vt:lpstr>
      </vt:variant>
      <vt:variant>
        <vt:i4>26</vt:i4>
      </vt:variant>
    </vt:vector>
  </HeadingPairs>
  <TitlesOfParts>
    <vt:vector size="37" baseType="lpstr">
      <vt:lpstr>Arial</vt:lpstr>
      <vt:lpstr>Flex 70</vt:lpstr>
      <vt:lpstr>Calibri</vt:lpstr>
      <vt:lpstr>Noto Sans</vt:lpstr>
      <vt:lpstr>Aptos</vt:lpstr>
      <vt:lpstr>Flex Display 100 Black</vt:lpstr>
      <vt:lpstr>Wingdings</vt:lpstr>
      <vt:lpstr>MS PGothic</vt:lpstr>
      <vt:lpstr>Hockey</vt:lpstr>
      <vt:lpstr>1_Hockey</vt:lpstr>
      <vt:lpstr>2_Hockey</vt:lpstr>
      <vt:lpstr>Recognizing biological maturation &amp; avoiding early selection failures </vt:lpstr>
      <vt:lpstr>The margins in elite sports</vt:lpstr>
      <vt:lpstr>The art of talent identification </vt:lpstr>
      <vt:lpstr>How accurate are the NHL-scouts?</vt:lpstr>
      <vt:lpstr>Performance or potential?</vt:lpstr>
      <vt:lpstr>Typically, talent identification and selection usually begin around puberty or younger – an age range where research shows that youth and junior performance are uncorrelated or even negatively correlated with later senior performance</vt:lpstr>
      <vt:lpstr>We mistake present performance, driven by temporary physical advantages for being talent or potential</vt:lpstr>
      <vt:lpstr>Somatic maturity and the timing of puberty</vt:lpstr>
      <vt:lpstr>PowerPoint-presentation</vt:lpstr>
      <vt:lpstr>Maturity timing and performance</vt:lpstr>
      <vt:lpstr>What does maturity timing say about future potential?</vt:lpstr>
      <vt:lpstr>Overview of the issue</vt:lpstr>
      <vt:lpstr>How do we assess maturity?</vt:lpstr>
      <vt:lpstr>The Khamis Roche method to estimate maturity</vt:lpstr>
      <vt:lpstr>Determining maturation status from %PAH</vt:lpstr>
      <vt:lpstr>Biological maturity in ice hockey</vt:lpstr>
      <vt:lpstr>PowerPoint-presentation</vt:lpstr>
      <vt:lpstr>PowerPoint-presentation</vt:lpstr>
      <vt:lpstr>Tools and possible solutions</vt:lpstr>
      <vt:lpstr>PowerPoint-presentation</vt:lpstr>
      <vt:lpstr>Bio-banding</vt:lpstr>
      <vt:lpstr>Bio-banding – more to come</vt:lpstr>
      <vt:lpstr>Other benfits of following maturity status</vt:lpstr>
      <vt:lpstr>Thank you!</vt:lpstr>
      <vt:lpstr>Man United soccer academy – skeletal maturity bias increase with age</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Komponenter tränarutbildning</dc:title>
  <dc:creator>John Lind</dc:creator>
  <cp:lastModifiedBy>John Lind</cp:lastModifiedBy>
  <cp:revision>12</cp:revision>
  <dcterms:created xsi:type="dcterms:W3CDTF">2020-12-01T07:24:38Z</dcterms:created>
  <dcterms:modified xsi:type="dcterms:W3CDTF">2024-10-10T11:15:41Z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0x010100F0DF8A9A7921094CBC304E65CE37F1AE</vt:lpwstr>
  </property>
</Properties>
</file>