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74" r:id="rId5"/>
    <p:sldId id="272" r:id="rId6"/>
    <p:sldId id="273" r:id="rId7"/>
    <p:sldId id="260" r:id="rId8"/>
    <p:sldId id="261" r:id="rId9"/>
    <p:sldId id="262" r:id="rId10"/>
    <p:sldId id="263" r:id="rId11"/>
    <p:sldId id="264" r:id="rId12"/>
    <p:sldId id="265" r:id="rId13"/>
    <p:sldId id="266" r:id="rId14"/>
    <p:sldId id="267" r:id="rId15"/>
    <p:sldId id="268" r:id="rId16"/>
    <p:sldId id="269" r:id="rId17"/>
    <p:sldId id="303" r:id="rId18"/>
    <p:sldId id="270"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6901BF-C8B0-4FA2-A1BE-FE0A404732BC}" v="14" dt="2024-10-28T16:26:49.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63" d="100"/>
          <a:sy n="63" d="100"/>
        </p:scale>
        <p:origin x="79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zymon Szemberg E.H.C." userId="282bf525-96de-4c8d-9919-5544f557666c" providerId="ADAL" clId="{B36901BF-C8B0-4FA2-A1BE-FE0A404732BC}"/>
    <pc:docChg chg="modSld">
      <pc:chgData name="Szymon Szemberg E.H.C." userId="282bf525-96de-4c8d-9919-5544f557666c" providerId="ADAL" clId="{B36901BF-C8B0-4FA2-A1BE-FE0A404732BC}" dt="2024-10-28T16:26:49.194" v="13"/>
      <pc:docMkLst>
        <pc:docMk/>
      </pc:docMkLst>
      <pc:sldChg chg="modAnim">
        <pc:chgData name="Szymon Szemberg E.H.C." userId="282bf525-96de-4c8d-9919-5544f557666c" providerId="ADAL" clId="{B36901BF-C8B0-4FA2-A1BE-FE0A404732BC}" dt="2024-10-26T10:06:30.118" v="1"/>
        <pc:sldMkLst>
          <pc:docMk/>
          <pc:sldMk cId="981319718" sldId="260"/>
        </pc:sldMkLst>
      </pc:sldChg>
      <pc:sldChg chg="modAnim">
        <pc:chgData name="Szymon Szemberg E.H.C." userId="282bf525-96de-4c8d-9919-5544f557666c" providerId="ADAL" clId="{B36901BF-C8B0-4FA2-A1BE-FE0A404732BC}" dt="2024-10-26T10:07:06.025" v="5"/>
        <pc:sldMkLst>
          <pc:docMk/>
          <pc:sldMk cId="3669729808" sldId="261"/>
        </pc:sldMkLst>
      </pc:sldChg>
      <pc:sldChg chg="modAnim">
        <pc:chgData name="Szymon Szemberg E.H.C." userId="282bf525-96de-4c8d-9919-5544f557666c" providerId="ADAL" clId="{B36901BF-C8B0-4FA2-A1BE-FE0A404732BC}" dt="2024-10-26T10:07:52.052" v="6"/>
        <pc:sldMkLst>
          <pc:docMk/>
          <pc:sldMk cId="2934532570" sldId="262"/>
        </pc:sldMkLst>
      </pc:sldChg>
      <pc:sldChg chg="modAnim">
        <pc:chgData name="Szymon Szemberg E.H.C." userId="282bf525-96de-4c8d-9919-5544f557666c" providerId="ADAL" clId="{B36901BF-C8B0-4FA2-A1BE-FE0A404732BC}" dt="2024-10-26T10:08:29.745" v="7"/>
        <pc:sldMkLst>
          <pc:docMk/>
          <pc:sldMk cId="2466811647" sldId="264"/>
        </pc:sldMkLst>
      </pc:sldChg>
      <pc:sldChg chg="modAnim">
        <pc:chgData name="Szymon Szemberg E.H.C." userId="282bf525-96de-4c8d-9919-5544f557666c" providerId="ADAL" clId="{B36901BF-C8B0-4FA2-A1BE-FE0A404732BC}" dt="2024-10-28T16:26:49.194" v="13"/>
        <pc:sldMkLst>
          <pc:docMk/>
          <pc:sldMk cId="1075493124" sldId="265"/>
        </pc:sldMkLst>
      </pc:sldChg>
      <pc:sldChg chg="modAnim">
        <pc:chgData name="Szymon Szemberg E.H.C." userId="282bf525-96de-4c8d-9919-5544f557666c" providerId="ADAL" clId="{B36901BF-C8B0-4FA2-A1BE-FE0A404732BC}" dt="2024-10-26T10:08:51.654" v="8"/>
        <pc:sldMkLst>
          <pc:docMk/>
          <pc:sldMk cId="3748038228" sldId="266"/>
        </pc:sldMkLst>
      </pc:sldChg>
      <pc:sldChg chg="modAnim">
        <pc:chgData name="Szymon Szemberg E.H.C." userId="282bf525-96de-4c8d-9919-5544f557666c" providerId="ADAL" clId="{B36901BF-C8B0-4FA2-A1BE-FE0A404732BC}" dt="2024-10-26T10:09:11.487" v="9"/>
        <pc:sldMkLst>
          <pc:docMk/>
          <pc:sldMk cId="4177952377" sldId="267"/>
        </pc:sldMkLst>
      </pc:sldChg>
      <pc:sldChg chg="modAnim">
        <pc:chgData name="Szymon Szemberg E.H.C." userId="282bf525-96de-4c8d-9919-5544f557666c" providerId="ADAL" clId="{B36901BF-C8B0-4FA2-A1BE-FE0A404732BC}" dt="2024-10-26T10:09:38.768" v="10"/>
        <pc:sldMkLst>
          <pc:docMk/>
          <pc:sldMk cId="20487487" sldId="268"/>
        </pc:sldMkLst>
      </pc:sldChg>
      <pc:sldChg chg="modAnim">
        <pc:chgData name="Szymon Szemberg E.H.C." userId="282bf525-96de-4c8d-9919-5544f557666c" providerId="ADAL" clId="{B36901BF-C8B0-4FA2-A1BE-FE0A404732BC}" dt="2024-10-26T10:09:55.945" v="11"/>
        <pc:sldMkLst>
          <pc:docMk/>
          <pc:sldMk cId="2831444449" sldId="269"/>
        </pc:sldMkLst>
      </pc:sldChg>
      <pc:sldChg chg="modAnim">
        <pc:chgData name="Szymon Szemberg E.H.C." userId="282bf525-96de-4c8d-9919-5544f557666c" providerId="ADAL" clId="{B36901BF-C8B0-4FA2-A1BE-FE0A404732BC}" dt="2024-10-26T10:06:03.374" v="0"/>
        <pc:sldMkLst>
          <pc:docMk/>
          <pc:sldMk cId="3015094201" sldId="274"/>
        </pc:sldMkLst>
      </pc:sldChg>
    </pc:docChg>
  </pc:docChgLst>
  <pc:docChgLst>
    <pc:chgData name="Szymon Szemberg E.H.C." userId="282bf525-96de-4c8d-9919-5544f557666c" providerId="ADAL" clId="{9D1B069F-1CD5-4A09-BF88-3815B3408A24}"/>
    <pc:docChg chg="undo custSel addSld delSld modSld">
      <pc:chgData name="Szymon Szemberg E.H.C." userId="282bf525-96de-4c8d-9919-5544f557666c" providerId="ADAL" clId="{9D1B069F-1CD5-4A09-BF88-3815B3408A24}" dt="2024-10-04T11:50:42.493" v="1974"/>
      <pc:docMkLst>
        <pc:docMk/>
      </pc:docMkLst>
      <pc:sldChg chg="addSp modSp mod setBg setClrOvrMap">
        <pc:chgData name="Szymon Szemberg E.H.C." userId="282bf525-96de-4c8d-9919-5544f557666c" providerId="ADAL" clId="{9D1B069F-1CD5-4A09-BF88-3815B3408A24}" dt="2024-10-03T16:20:18.570" v="1759" actId="255"/>
        <pc:sldMkLst>
          <pc:docMk/>
          <pc:sldMk cId="109857222" sldId="256"/>
        </pc:sldMkLst>
        <pc:spChg chg="mod">
          <ac:chgData name="Szymon Szemberg E.H.C." userId="282bf525-96de-4c8d-9919-5544f557666c" providerId="ADAL" clId="{9D1B069F-1CD5-4A09-BF88-3815B3408A24}" dt="2024-10-03T16:20:03.156" v="1758" actId="255"/>
          <ac:spMkLst>
            <pc:docMk/>
            <pc:sldMk cId="109857222" sldId="256"/>
            <ac:spMk id="2" creationId="{00000000-0000-0000-0000-000000000000}"/>
          </ac:spMkLst>
        </pc:spChg>
        <pc:spChg chg="mod">
          <ac:chgData name="Szymon Szemberg E.H.C." userId="282bf525-96de-4c8d-9919-5544f557666c" providerId="ADAL" clId="{9D1B069F-1CD5-4A09-BF88-3815B3408A24}" dt="2024-10-03T16:20:18.570" v="1759" actId="255"/>
          <ac:spMkLst>
            <pc:docMk/>
            <pc:sldMk cId="109857222" sldId="256"/>
            <ac:spMk id="3" creationId="{00000000-0000-0000-0000-000000000000}"/>
          </ac:spMkLst>
        </pc:spChg>
        <pc:spChg chg="add">
          <ac:chgData name="Szymon Szemberg E.H.C." userId="282bf525-96de-4c8d-9919-5544f557666c" providerId="ADAL" clId="{9D1B069F-1CD5-4A09-BF88-3815B3408A24}" dt="2024-10-03T16:19:48.676" v="1757" actId="26606"/>
          <ac:spMkLst>
            <pc:docMk/>
            <pc:sldMk cId="109857222" sldId="256"/>
            <ac:spMk id="10" creationId="{71B2258F-86CA-4D4D-8270-BC05FCDEBFB3}"/>
          </ac:spMkLst>
        </pc:spChg>
        <pc:picChg chg="add mod ord">
          <ac:chgData name="Szymon Szemberg E.H.C." userId="282bf525-96de-4c8d-9919-5544f557666c" providerId="ADAL" clId="{9D1B069F-1CD5-4A09-BF88-3815B3408A24}" dt="2024-10-03T16:19:48.676" v="1757" actId="26606"/>
          <ac:picMkLst>
            <pc:docMk/>
            <pc:sldMk cId="109857222" sldId="256"/>
            <ac:picMk id="5" creationId="{151BCC26-C544-EA6E-A20A-46B886E14269}"/>
          </ac:picMkLst>
        </pc:picChg>
      </pc:sldChg>
      <pc:sldChg chg="addSp delSp modSp mod addAnim">
        <pc:chgData name="Szymon Szemberg E.H.C." userId="282bf525-96de-4c8d-9919-5544f557666c" providerId="ADAL" clId="{9D1B069F-1CD5-4A09-BF88-3815B3408A24}" dt="2024-10-03T13:56:20.630" v="134"/>
        <pc:sldMkLst>
          <pc:docMk/>
          <pc:sldMk cId="93999646" sldId="257"/>
        </pc:sldMkLst>
        <pc:spChg chg="mod ord">
          <ac:chgData name="Szymon Szemberg E.H.C." userId="282bf525-96de-4c8d-9919-5544f557666c" providerId="ADAL" clId="{9D1B069F-1CD5-4A09-BF88-3815B3408A24}" dt="2024-10-03T13:56:20.628" v="133" actId="26606"/>
          <ac:spMkLst>
            <pc:docMk/>
            <pc:sldMk cId="93999646" sldId="257"/>
            <ac:spMk id="2" creationId="{941FF0A8-5D8E-4257-46E5-96184EFB0977}"/>
          </ac:spMkLst>
        </pc:spChg>
        <pc:spChg chg="del">
          <ac:chgData name="Szymon Szemberg E.H.C." userId="282bf525-96de-4c8d-9919-5544f557666c" providerId="ADAL" clId="{9D1B069F-1CD5-4A09-BF88-3815B3408A24}" dt="2024-10-03T13:55:24.350" v="92" actId="26606"/>
          <ac:spMkLst>
            <pc:docMk/>
            <pc:sldMk cId="93999646" sldId="257"/>
            <ac:spMk id="27" creationId="{C1DD1A8A-57D5-4A81-AD04-532B043C5611}"/>
          </ac:spMkLst>
        </pc:spChg>
        <pc:spChg chg="del">
          <ac:chgData name="Szymon Szemberg E.H.C." userId="282bf525-96de-4c8d-9919-5544f557666c" providerId="ADAL" clId="{9D1B069F-1CD5-4A09-BF88-3815B3408A24}" dt="2024-10-03T13:55:24.350" v="92" actId="26606"/>
          <ac:spMkLst>
            <pc:docMk/>
            <pc:sldMk cId="93999646" sldId="257"/>
            <ac:spMk id="29" creationId="{007891EC-4501-44ED-A8C8-B11B6DB767AB}"/>
          </ac:spMkLst>
        </pc:spChg>
        <pc:spChg chg="add del">
          <ac:chgData name="Szymon Szemberg E.H.C." userId="282bf525-96de-4c8d-9919-5544f557666c" providerId="ADAL" clId="{9D1B069F-1CD5-4A09-BF88-3815B3408A24}" dt="2024-10-03T13:56:20.628" v="133" actId="26606"/>
          <ac:spMkLst>
            <pc:docMk/>
            <pc:sldMk cId="93999646" sldId="257"/>
            <ac:spMk id="34" creationId="{522A94E1-AEBD-4286-BFF8-0711E4CD3E3B}"/>
          </ac:spMkLst>
        </pc:spChg>
        <pc:spChg chg="add">
          <ac:chgData name="Szymon Szemberg E.H.C." userId="282bf525-96de-4c8d-9919-5544f557666c" providerId="ADAL" clId="{9D1B069F-1CD5-4A09-BF88-3815B3408A24}" dt="2024-10-03T13:56:20.628" v="133" actId="26606"/>
          <ac:spMkLst>
            <pc:docMk/>
            <pc:sldMk cId="93999646" sldId="257"/>
            <ac:spMk id="39" creationId="{522A94E1-AEBD-4286-BFF8-0711E4CD3E3B}"/>
          </ac:spMkLst>
        </pc:spChg>
        <pc:picChg chg="add mod">
          <ac:chgData name="Szymon Szemberg E.H.C." userId="282bf525-96de-4c8d-9919-5544f557666c" providerId="ADAL" clId="{9D1B069F-1CD5-4A09-BF88-3815B3408A24}" dt="2024-10-03T13:55:24.350" v="92" actId="26606"/>
          <ac:picMkLst>
            <pc:docMk/>
            <pc:sldMk cId="93999646" sldId="257"/>
            <ac:picMk id="4" creationId="{B9A46B13-855C-FD18-30D2-02EF95C6B603}"/>
          </ac:picMkLst>
        </pc:picChg>
        <pc:picChg chg="del">
          <ac:chgData name="Szymon Szemberg E.H.C." userId="282bf525-96de-4c8d-9919-5544f557666c" providerId="ADAL" clId="{9D1B069F-1CD5-4A09-BF88-3815B3408A24}" dt="2024-10-03T13:54:45.851" v="88" actId="478"/>
          <ac:picMkLst>
            <pc:docMk/>
            <pc:sldMk cId="93999646" sldId="257"/>
            <ac:picMk id="28" creationId="{B607D6CE-7B68-269D-87F0-7BBA12AEC726}"/>
          </ac:picMkLst>
        </pc:picChg>
      </pc:sldChg>
      <pc:sldChg chg="modSp mod">
        <pc:chgData name="Szymon Szemberg E.H.C." userId="282bf525-96de-4c8d-9919-5544f557666c" providerId="ADAL" clId="{9D1B069F-1CD5-4A09-BF88-3815B3408A24}" dt="2024-10-04T11:15:46.074" v="1865" actId="20577"/>
        <pc:sldMkLst>
          <pc:docMk/>
          <pc:sldMk cId="3304889694" sldId="258"/>
        </pc:sldMkLst>
        <pc:spChg chg="mod">
          <ac:chgData name="Szymon Szemberg E.H.C." userId="282bf525-96de-4c8d-9919-5544f557666c" providerId="ADAL" clId="{9D1B069F-1CD5-4A09-BF88-3815B3408A24}" dt="2024-10-03T13:58:41.078" v="215" actId="790"/>
          <ac:spMkLst>
            <pc:docMk/>
            <pc:sldMk cId="3304889694" sldId="258"/>
            <ac:spMk id="2" creationId="{E577122D-74B4-6F16-0120-E102ECB9967F}"/>
          </ac:spMkLst>
        </pc:spChg>
        <pc:spChg chg="mod">
          <ac:chgData name="Szymon Szemberg E.H.C." userId="282bf525-96de-4c8d-9919-5544f557666c" providerId="ADAL" clId="{9D1B069F-1CD5-4A09-BF88-3815B3408A24}" dt="2024-10-04T11:15:46.074" v="1865" actId="20577"/>
          <ac:spMkLst>
            <pc:docMk/>
            <pc:sldMk cId="3304889694" sldId="258"/>
            <ac:spMk id="3" creationId="{38227885-DD9A-A812-4931-14131F6EA510}"/>
          </ac:spMkLst>
        </pc:spChg>
      </pc:sldChg>
      <pc:sldChg chg="addSp delSp modSp del mod">
        <pc:chgData name="Szymon Szemberg E.H.C." userId="282bf525-96de-4c8d-9919-5544f557666c" providerId="ADAL" clId="{9D1B069F-1CD5-4A09-BF88-3815B3408A24}" dt="2024-10-03T16:05:33.825" v="1661" actId="2696"/>
        <pc:sldMkLst>
          <pc:docMk/>
          <pc:sldMk cId="1096019793" sldId="259"/>
        </pc:sldMkLst>
        <pc:spChg chg="mod">
          <ac:chgData name="Szymon Szemberg E.H.C." userId="282bf525-96de-4c8d-9919-5544f557666c" providerId="ADAL" clId="{9D1B069F-1CD5-4A09-BF88-3815B3408A24}" dt="2024-10-03T14:00:17.860" v="242" actId="790"/>
          <ac:spMkLst>
            <pc:docMk/>
            <pc:sldMk cId="1096019793" sldId="259"/>
            <ac:spMk id="2" creationId="{8BA2B5CE-F42E-74C4-1FC2-D4D25D2293B1}"/>
          </ac:spMkLst>
        </pc:spChg>
        <pc:spChg chg="mod">
          <ac:chgData name="Szymon Szemberg E.H.C." userId="282bf525-96de-4c8d-9919-5544f557666c" providerId="ADAL" clId="{9D1B069F-1CD5-4A09-BF88-3815B3408A24}" dt="2024-10-03T14:06:51.798" v="398" actId="20577"/>
          <ac:spMkLst>
            <pc:docMk/>
            <pc:sldMk cId="1096019793" sldId="259"/>
            <ac:spMk id="3" creationId="{584A0264-0FAE-46B6-4C97-61231F079E22}"/>
          </ac:spMkLst>
        </pc:spChg>
        <pc:picChg chg="add del mod">
          <ac:chgData name="Szymon Szemberg E.H.C." userId="282bf525-96de-4c8d-9919-5544f557666c" providerId="ADAL" clId="{9D1B069F-1CD5-4A09-BF88-3815B3408A24}" dt="2024-10-03T16:00:52.032" v="1643" actId="478"/>
          <ac:picMkLst>
            <pc:docMk/>
            <pc:sldMk cId="1096019793" sldId="259"/>
            <ac:picMk id="5" creationId="{C62C2748-1F2F-C207-902A-725A4EE1161B}"/>
          </ac:picMkLst>
        </pc:picChg>
        <pc:picChg chg="add mod">
          <ac:chgData name="Szymon Szemberg E.H.C." userId="282bf525-96de-4c8d-9919-5544f557666c" providerId="ADAL" clId="{9D1B069F-1CD5-4A09-BF88-3815B3408A24}" dt="2024-10-03T16:02:20.909" v="1648" actId="1076"/>
          <ac:picMkLst>
            <pc:docMk/>
            <pc:sldMk cId="1096019793" sldId="259"/>
            <ac:picMk id="7" creationId="{E51B40AB-CC57-0FFE-6CA1-5688DC91834F}"/>
          </ac:picMkLst>
        </pc:picChg>
      </pc:sldChg>
      <pc:sldChg chg="modSp mod">
        <pc:chgData name="Szymon Szemberg E.H.C." userId="282bf525-96de-4c8d-9919-5544f557666c" providerId="ADAL" clId="{9D1B069F-1CD5-4A09-BF88-3815B3408A24}" dt="2024-10-04T11:22:07.423" v="1890" actId="20577"/>
        <pc:sldMkLst>
          <pc:docMk/>
          <pc:sldMk cId="981319718" sldId="260"/>
        </pc:sldMkLst>
        <pc:spChg chg="mod">
          <ac:chgData name="Szymon Szemberg E.H.C." userId="282bf525-96de-4c8d-9919-5544f557666c" providerId="ADAL" clId="{9D1B069F-1CD5-4A09-BF88-3815B3408A24}" dt="2024-10-03T14:21:41.709" v="664" actId="20577"/>
          <ac:spMkLst>
            <pc:docMk/>
            <pc:sldMk cId="981319718" sldId="260"/>
            <ac:spMk id="2" creationId="{8C66FAA5-EDEF-DBCA-5907-8C1A94A56199}"/>
          </ac:spMkLst>
        </pc:spChg>
        <pc:spChg chg="mod">
          <ac:chgData name="Szymon Szemberg E.H.C." userId="282bf525-96de-4c8d-9919-5544f557666c" providerId="ADAL" clId="{9D1B069F-1CD5-4A09-BF88-3815B3408A24}" dt="2024-10-04T11:22:07.423" v="1890" actId="20577"/>
          <ac:spMkLst>
            <pc:docMk/>
            <pc:sldMk cId="981319718" sldId="260"/>
            <ac:spMk id="3" creationId="{9B984038-D3A1-DD58-3630-604C722B484F}"/>
          </ac:spMkLst>
        </pc:spChg>
      </pc:sldChg>
      <pc:sldChg chg="modSp mod">
        <pc:chgData name="Szymon Szemberg E.H.C." userId="282bf525-96de-4c8d-9919-5544f557666c" providerId="ADAL" clId="{9D1B069F-1CD5-4A09-BF88-3815B3408A24}" dt="2024-10-04T11:33:46.791" v="1927" actId="313"/>
        <pc:sldMkLst>
          <pc:docMk/>
          <pc:sldMk cId="3669729808" sldId="261"/>
        </pc:sldMkLst>
        <pc:spChg chg="mod">
          <ac:chgData name="Szymon Szemberg E.H.C." userId="282bf525-96de-4c8d-9919-5544f557666c" providerId="ADAL" clId="{9D1B069F-1CD5-4A09-BF88-3815B3408A24}" dt="2024-10-04T11:33:46.791" v="1927" actId="313"/>
          <ac:spMkLst>
            <pc:docMk/>
            <pc:sldMk cId="3669729808" sldId="261"/>
            <ac:spMk id="3" creationId="{A4B01ED9-2B5E-164A-6C23-29532DDD6952}"/>
          </ac:spMkLst>
        </pc:spChg>
      </pc:sldChg>
      <pc:sldChg chg="modSp mod">
        <pc:chgData name="Szymon Szemberg E.H.C." userId="282bf525-96de-4c8d-9919-5544f557666c" providerId="ADAL" clId="{9D1B069F-1CD5-4A09-BF88-3815B3408A24}" dt="2024-10-04T11:37:43.019" v="1936" actId="20577"/>
        <pc:sldMkLst>
          <pc:docMk/>
          <pc:sldMk cId="2934532570" sldId="262"/>
        </pc:sldMkLst>
        <pc:spChg chg="mod">
          <ac:chgData name="Szymon Szemberg E.H.C." userId="282bf525-96de-4c8d-9919-5544f557666c" providerId="ADAL" clId="{9D1B069F-1CD5-4A09-BF88-3815B3408A24}" dt="2024-10-03T14:31:08.053" v="836" actId="14100"/>
          <ac:spMkLst>
            <pc:docMk/>
            <pc:sldMk cId="2934532570" sldId="262"/>
            <ac:spMk id="2" creationId="{15A3003D-8E04-575F-E581-2C2A00461B13}"/>
          </ac:spMkLst>
        </pc:spChg>
        <pc:spChg chg="mod">
          <ac:chgData name="Szymon Szemberg E.H.C." userId="282bf525-96de-4c8d-9919-5544f557666c" providerId="ADAL" clId="{9D1B069F-1CD5-4A09-BF88-3815B3408A24}" dt="2024-10-04T11:37:43.019" v="1936" actId="20577"/>
          <ac:spMkLst>
            <pc:docMk/>
            <pc:sldMk cId="2934532570" sldId="262"/>
            <ac:spMk id="3" creationId="{EEEB505E-83D8-2C5B-2CFA-E458FDE27764}"/>
          </ac:spMkLst>
        </pc:spChg>
      </pc:sldChg>
      <pc:sldChg chg="addSp modSp mod">
        <pc:chgData name="Szymon Szemberg E.H.C." userId="282bf525-96de-4c8d-9919-5544f557666c" providerId="ADAL" clId="{9D1B069F-1CD5-4A09-BF88-3815B3408A24}" dt="2024-10-03T16:10:37.479" v="1693" actId="14100"/>
        <pc:sldMkLst>
          <pc:docMk/>
          <pc:sldMk cId="2618767270" sldId="263"/>
        </pc:sldMkLst>
        <pc:spChg chg="mod">
          <ac:chgData name="Szymon Szemberg E.H.C." userId="282bf525-96de-4c8d-9919-5544f557666c" providerId="ADAL" clId="{9D1B069F-1CD5-4A09-BF88-3815B3408A24}" dt="2024-10-03T16:09:21.228" v="1676" actId="790"/>
          <ac:spMkLst>
            <pc:docMk/>
            <pc:sldMk cId="2618767270" sldId="263"/>
            <ac:spMk id="2" creationId="{4F29888C-A7B4-7CC4-9B83-C91F2F60536F}"/>
          </ac:spMkLst>
        </pc:spChg>
        <pc:spChg chg="mod">
          <ac:chgData name="Szymon Szemberg E.H.C." userId="282bf525-96de-4c8d-9919-5544f557666c" providerId="ADAL" clId="{9D1B069F-1CD5-4A09-BF88-3815B3408A24}" dt="2024-10-03T16:09:32.296" v="1684" actId="20577"/>
          <ac:spMkLst>
            <pc:docMk/>
            <pc:sldMk cId="2618767270" sldId="263"/>
            <ac:spMk id="3" creationId="{DD586CA7-C161-849F-3E29-9F2F24C9521C}"/>
          </ac:spMkLst>
        </pc:spChg>
        <pc:picChg chg="add mod">
          <ac:chgData name="Szymon Szemberg E.H.C." userId="282bf525-96de-4c8d-9919-5544f557666c" providerId="ADAL" clId="{9D1B069F-1CD5-4A09-BF88-3815B3408A24}" dt="2024-10-03T16:10:37.479" v="1693" actId="14100"/>
          <ac:picMkLst>
            <pc:docMk/>
            <pc:sldMk cId="2618767270" sldId="263"/>
            <ac:picMk id="5" creationId="{916A2129-DAED-2CB7-978E-40FE0269CFFD}"/>
          </ac:picMkLst>
        </pc:picChg>
      </pc:sldChg>
      <pc:sldChg chg="addSp modSp mod">
        <pc:chgData name="Szymon Szemberg E.H.C." userId="282bf525-96de-4c8d-9919-5544f557666c" providerId="ADAL" clId="{9D1B069F-1CD5-4A09-BF88-3815B3408A24}" dt="2024-10-04T11:41:52.986" v="1955" actId="20577"/>
        <pc:sldMkLst>
          <pc:docMk/>
          <pc:sldMk cId="2466811647" sldId="264"/>
        </pc:sldMkLst>
        <pc:spChg chg="mod">
          <ac:chgData name="Szymon Szemberg E.H.C." userId="282bf525-96de-4c8d-9919-5544f557666c" providerId="ADAL" clId="{9D1B069F-1CD5-4A09-BF88-3815B3408A24}" dt="2024-10-03T16:13:05.242" v="1711" actId="14100"/>
          <ac:spMkLst>
            <pc:docMk/>
            <pc:sldMk cId="2466811647" sldId="264"/>
            <ac:spMk id="2" creationId="{BFA59893-C398-C6E1-C92B-FE8CA6FAD686}"/>
          </ac:spMkLst>
        </pc:spChg>
        <pc:spChg chg="mod">
          <ac:chgData name="Szymon Szemberg E.H.C." userId="282bf525-96de-4c8d-9919-5544f557666c" providerId="ADAL" clId="{9D1B069F-1CD5-4A09-BF88-3815B3408A24}" dt="2024-10-04T11:41:52.986" v="1955" actId="20577"/>
          <ac:spMkLst>
            <pc:docMk/>
            <pc:sldMk cId="2466811647" sldId="264"/>
            <ac:spMk id="3" creationId="{17119C2B-906B-5678-72FF-A50CE62F0E2A}"/>
          </ac:spMkLst>
        </pc:spChg>
        <pc:picChg chg="add mod">
          <ac:chgData name="Szymon Szemberg E.H.C." userId="282bf525-96de-4c8d-9919-5544f557666c" providerId="ADAL" clId="{9D1B069F-1CD5-4A09-BF88-3815B3408A24}" dt="2024-10-03T16:13:26.213" v="1737" actId="14100"/>
          <ac:picMkLst>
            <pc:docMk/>
            <pc:sldMk cId="2466811647" sldId="264"/>
            <ac:picMk id="5" creationId="{FBCC8713-1BF5-CC8A-D07B-6BA9DE1898F0}"/>
          </ac:picMkLst>
        </pc:picChg>
      </pc:sldChg>
      <pc:sldChg chg="modSp mod">
        <pc:chgData name="Szymon Szemberg E.H.C." userId="282bf525-96de-4c8d-9919-5544f557666c" providerId="ADAL" clId="{9D1B069F-1CD5-4A09-BF88-3815B3408A24}" dt="2024-10-04T11:43:14.541" v="1965" actId="1076"/>
        <pc:sldMkLst>
          <pc:docMk/>
          <pc:sldMk cId="1075493124" sldId="265"/>
        </pc:sldMkLst>
        <pc:spChg chg="mod">
          <ac:chgData name="Szymon Szemberg E.H.C." userId="282bf525-96de-4c8d-9919-5544f557666c" providerId="ADAL" clId="{9D1B069F-1CD5-4A09-BF88-3815B3408A24}" dt="2024-10-03T15:09:29.669" v="1276" actId="255"/>
          <ac:spMkLst>
            <pc:docMk/>
            <pc:sldMk cId="1075493124" sldId="265"/>
            <ac:spMk id="2" creationId="{80AF57F1-BC14-B549-E652-6D6829A89E54}"/>
          </ac:spMkLst>
        </pc:spChg>
        <pc:spChg chg="mod">
          <ac:chgData name="Szymon Szemberg E.H.C." userId="282bf525-96de-4c8d-9919-5544f557666c" providerId="ADAL" clId="{9D1B069F-1CD5-4A09-BF88-3815B3408A24}" dt="2024-10-04T11:43:14.541" v="1965" actId="1076"/>
          <ac:spMkLst>
            <pc:docMk/>
            <pc:sldMk cId="1075493124" sldId="265"/>
            <ac:spMk id="3" creationId="{832570C5-8AF9-0851-7D1D-EB15D078AEB4}"/>
          </ac:spMkLst>
        </pc:spChg>
      </pc:sldChg>
      <pc:sldChg chg="modSp mod">
        <pc:chgData name="Szymon Szemberg E.H.C." userId="282bf525-96de-4c8d-9919-5544f557666c" providerId="ADAL" clId="{9D1B069F-1CD5-4A09-BF88-3815B3408A24}" dt="2024-10-03T14:57:59.812" v="1137" actId="2710"/>
        <pc:sldMkLst>
          <pc:docMk/>
          <pc:sldMk cId="3748038228" sldId="266"/>
        </pc:sldMkLst>
        <pc:spChg chg="mod">
          <ac:chgData name="Szymon Szemberg E.H.C." userId="282bf525-96de-4c8d-9919-5544f557666c" providerId="ADAL" clId="{9D1B069F-1CD5-4A09-BF88-3815B3408A24}" dt="2024-10-03T14:55:54.501" v="1133" actId="14100"/>
          <ac:spMkLst>
            <pc:docMk/>
            <pc:sldMk cId="3748038228" sldId="266"/>
            <ac:spMk id="2" creationId="{3E93274E-D354-EC92-242E-BE23D7D8F7C6}"/>
          </ac:spMkLst>
        </pc:spChg>
        <pc:spChg chg="mod">
          <ac:chgData name="Szymon Szemberg E.H.C." userId="282bf525-96de-4c8d-9919-5544f557666c" providerId="ADAL" clId="{9D1B069F-1CD5-4A09-BF88-3815B3408A24}" dt="2024-10-03T14:57:59.812" v="1137" actId="2710"/>
          <ac:spMkLst>
            <pc:docMk/>
            <pc:sldMk cId="3748038228" sldId="266"/>
            <ac:spMk id="3" creationId="{A13072DC-96B6-E4D4-B606-4433021F6DE6}"/>
          </ac:spMkLst>
        </pc:spChg>
      </pc:sldChg>
      <pc:sldChg chg="modSp mod">
        <pc:chgData name="Szymon Szemberg E.H.C." userId="282bf525-96de-4c8d-9919-5544f557666c" providerId="ADAL" clId="{9D1B069F-1CD5-4A09-BF88-3815B3408A24}" dt="2024-10-03T15:03:43.526" v="1213" actId="20577"/>
        <pc:sldMkLst>
          <pc:docMk/>
          <pc:sldMk cId="4177952377" sldId="267"/>
        </pc:sldMkLst>
        <pc:spChg chg="mod">
          <ac:chgData name="Szymon Szemberg E.H.C." userId="282bf525-96de-4c8d-9919-5544f557666c" providerId="ADAL" clId="{9D1B069F-1CD5-4A09-BF88-3815B3408A24}" dt="2024-10-03T15:01:41.161" v="1177" actId="14100"/>
          <ac:spMkLst>
            <pc:docMk/>
            <pc:sldMk cId="4177952377" sldId="267"/>
            <ac:spMk id="2" creationId="{8CF33463-6A34-8FAC-55B5-4F65F0A02FA6}"/>
          </ac:spMkLst>
        </pc:spChg>
        <pc:spChg chg="mod">
          <ac:chgData name="Szymon Szemberg E.H.C." userId="282bf525-96de-4c8d-9919-5544f557666c" providerId="ADAL" clId="{9D1B069F-1CD5-4A09-BF88-3815B3408A24}" dt="2024-10-03T15:03:43.526" v="1213" actId="20577"/>
          <ac:spMkLst>
            <pc:docMk/>
            <pc:sldMk cId="4177952377" sldId="267"/>
            <ac:spMk id="3" creationId="{4A98128D-55A1-28B3-5346-AB16422EB2A9}"/>
          </ac:spMkLst>
        </pc:spChg>
      </pc:sldChg>
      <pc:sldChg chg="addSp modSp mod">
        <pc:chgData name="Szymon Szemberg E.H.C." userId="282bf525-96de-4c8d-9919-5544f557666c" providerId="ADAL" clId="{9D1B069F-1CD5-4A09-BF88-3815B3408A24}" dt="2024-10-04T11:50:42.493" v="1974"/>
        <pc:sldMkLst>
          <pc:docMk/>
          <pc:sldMk cId="20487487" sldId="268"/>
        </pc:sldMkLst>
        <pc:spChg chg="mod">
          <ac:chgData name="Szymon Szemberg E.H.C." userId="282bf525-96de-4c8d-9919-5544f557666c" providerId="ADAL" clId="{9D1B069F-1CD5-4A09-BF88-3815B3408A24}" dt="2024-10-03T15:06:47.979" v="1234" actId="1076"/>
          <ac:spMkLst>
            <pc:docMk/>
            <pc:sldMk cId="20487487" sldId="268"/>
            <ac:spMk id="2" creationId="{737B4A6D-7298-11C7-88BA-4A0B0C34141F}"/>
          </ac:spMkLst>
        </pc:spChg>
        <pc:spChg chg="mod">
          <ac:chgData name="Szymon Szemberg E.H.C." userId="282bf525-96de-4c8d-9919-5544f557666c" providerId="ADAL" clId="{9D1B069F-1CD5-4A09-BF88-3815B3408A24}" dt="2024-10-04T11:50:42.493" v="1974"/>
          <ac:spMkLst>
            <pc:docMk/>
            <pc:sldMk cId="20487487" sldId="268"/>
            <ac:spMk id="3" creationId="{57997A17-B106-DABA-8EEC-3C8DB4ECC892}"/>
          </ac:spMkLst>
        </pc:spChg>
        <pc:spChg chg="add mod">
          <ac:chgData name="Szymon Szemberg E.H.C." userId="282bf525-96de-4c8d-9919-5544f557666c" providerId="ADAL" clId="{9D1B069F-1CD5-4A09-BF88-3815B3408A24}" dt="2024-10-04T11:50:42.493" v="1974"/>
          <ac:spMkLst>
            <pc:docMk/>
            <pc:sldMk cId="20487487" sldId="268"/>
            <ac:spMk id="4" creationId="{64B618A2-0DBB-166D-C7CF-3147C5898D31}"/>
          </ac:spMkLst>
        </pc:spChg>
      </pc:sldChg>
      <pc:sldChg chg="modSp mod">
        <pc:chgData name="Szymon Szemberg E.H.C." userId="282bf525-96de-4c8d-9919-5544f557666c" providerId="ADAL" clId="{9D1B069F-1CD5-4A09-BF88-3815B3408A24}" dt="2024-10-03T16:30:03.915" v="1847" actId="313"/>
        <pc:sldMkLst>
          <pc:docMk/>
          <pc:sldMk cId="2831444449" sldId="269"/>
        </pc:sldMkLst>
        <pc:spChg chg="mod">
          <ac:chgData name="Szymon Szemberg E.H.C." userId="282bf525-96de-4c8d-9919-5544f557666c" providerId="ADAL" clId="{9D1B069F-1CD5-4A09-BF88-3815B3408A24}" dt="2024-10-03T15:14:52.065" v="1396" actId="14100"/>
          <ac:spMkLst>
            <pc:docMk/>
            <pc:sldMk cId="2831444449" sldId="269"/>
            <ac:spMk id="2" creationId="{835EA9D8-2A3E-14C3-95E3-C21FFEEE5B69}"/>
          </ac:spMkLst>
        </pc:spChg>
        <pc:spChg chg="mod">
          <ac:chgData name="Szymon Szemberg E.H.C." userId="282bf525-96de-4c8d-9919-5544f557666c" providerId="ADAL" clId="{9D1B069F-1CD5-4A09-BF88-3815B3408A24}" dt="2024-10-03T16:30:03.915" v="1847" actId="313"/>
          <ac:spMkLst>
            <pc:docMk/>
            <pc:sldMk cId="2831444449" sldId="269"/>
            <ac:spMk id="3" creationId="{49834967-8DBB-75D5-DB98-0F9C81F4CAC5}"/>
          </ac:spMkLst>
        </pc:spChg>
      </pc:sldChg>
      <pc:sldChg chg="modSp mod">
        <pc:chgData name="Szymon Szemberg E.H.C." userId="282bf525-96de-4c8d-9919-5544f557666c" providerId="ADAL" clId="{9D1B069F-1CD5-4A09-BF88-3815B3408A24}" dt="2024-10-03T15:21:31.260" v="1512" actId="20577"/>
        <pc:sldMkLst>
          <pc:docMk/>
          <pc:sldMk cId="3344696780" sldId="270"/>
        </pc:sldMkLst>
        <pc:spChg chg="mod">
          <ac:chgData name="Szymon Szemberg E.H.C." userId="282bf525-96de-4c8d-9919-5544f557666c" providerId="ADAL" clId="{9D1B069F-1CD5-4A09-BF88-3815B3408A24}" dt="2024-10-03T15:21:01.781" v="1507" actId="20577"/>
          <ac:spMkLst>
            <pc:docMk/>
            <pc:sldMk cId="3344696780" sldId="270"/>
            <ac:spMk id="2" creationId="{316BDA68-EE7A-9776-3213-661BA43F25C2}"/>
          </ac:spMkLst>
        </pc:spChg>
        <pc:spChg chg="mod">
          <ac:chgData name="Szymon Szemberg E.H.C." userId="282bf525-96de-4c8d-9919-5544f557666c" providerId="ADAL" clId="{9D1B069F-1CD5-4A09-BF88-3815B3408A24}" dt="2024-10-03T15:21:31.260" v="1512" actId="20577"/>
          <ac:spMkLst>
            <pc:docMk/>
            <pc:sldMk cId="3344696780" sldId="270"/>
            <ac:spMk id="3" creationId="{640A481E-E48B-5F12-D292-AFF16F068EC3}"/>
          </ac:spMkLst>
        </pc:spChg>
      </pc:sldChg>
      <pc:sldChg chg="addSp modSp mod">
        <pc:chgData name="Szymon Szemberg E.H.C." userId="282bf525-96de-4c8d-9919-5544f557666c" providerId="ADAL" clId="{9D1B069F-1CD5-4A09-BF88-3815B3408A24}" dt="2024-10-03T15:25:02.158" v="1595" actId="114"/>
        <pc:sldMkLst>
          <pc:docMk/>
          <pc:sldMk cId="1411040312" sldId="271"/>
        </pc:sldMkLst>
        <pc:spChg chg="mod">
          <ac:chgData name="Szymon Szemberg E.H.C." userId="282bf525-96de-4c8d-9919-5544f557666c" providerId="ADAL" clId="{9D1B069F-1CD5-4A09-BF88-3815B3408A24}" dt="2024-10-03T15:23:05.424" v="1523" actId="255"/>
          <ac:spMkLst>
            <pc:docMk/>
            <pc:sldMk cId="1411040312" sldId="271"/>
            <ac:spMk id="2" creationId="{2DF7992D-7805-0A9D-4CB7-2F6A816F6A2F}"/>
          </ac:spMkLst>
        </pc:spChg>
        <pc:spChg chg="add mod">
          <ac:chgData name="Szymon Szemberg E.H.C." userId="282bf525-96de-4c8d-9919-5544f557666c" providerId="ADAL" clId="{9D1B069F-1CD5-4A09-BF88-3815B3408A24}" dt="2024-10-03T15:25:02.158" v="1595" actId="114"/>
          <ac:spMkLst>
            <pc:docMk/>
            <pc:sldMk cId="1411040312" sldId="271"/>
            <ac:spMk id="3" creationId="{BDA3216B-09B7-D71C-8F38-365C4FBBFE33}"/>
          </ac:spMkLst>
        </pc:spChg>
        <pc:picChg chg="mod">
          <ac:chgData name="Szymon Szemberg E.H.C." userId="282bf525-96de-4c8d-9919-5544f557666c" providerId="ADAL" clId="{9D1B069F-1CD5-4A09-BF88-3815B3408A24}" dt="2024-10-03T15:24:29.651" v="1568" actId="1076"/>
          <ac:picMkLst>
            <pc:docMk/>
            <pc:sldMk cId="1411040312" sldId="271"/>
            <ac:picMk id="5" creationId="{B16D73F6-A4D9-EE8C-780F-ABFF8A694843}"/>
          </ac:picMkLst>
        </pc:picChg>
      </pc:sldChg>
      <pc:sldChg chg="addSp modSp new mod">
        <pc:chgData name="Szymon Szemberg E.H.C." userId="282bf525-96de-4c8d-9919-5544f557666c" providerId="ADAL" clId="{9D1B069F-1CD5-4A09-BF88-3815B3408A24}" dt="2024-10-04T11:19:06.559" v="1871" actId="20577"/>
        <pc:sldMkLst>
          <pc:docMk/>
          <pc:sldMk cId="1259991719" sldId="272"/>
        </pc:sldMkLst>
        <pc:spChg chg="mod">
          <ac:chgData name="Szymon Szemberg E.H.C." userId="282bf525-96de-4c8d-9919-5544f557666c" providerId="ADAL" clId="{9D1B069F-1CD5-4A09-BF88-3815B3408A24}" dt="2024-10-03T16:16:54.539" v="1745" actId="1076"/>
          <ac:spMkLst>
            <pc:docMk/>
            <pc:sldMk cId="1259991719" sldId="272"/>
            <ac:spMk id="2" creationId="{683C0A67-F3B9-A192-4DF3-0EB545935FB8}"/>
          </ac:spMkLst>
        </pc:spChg>
        <pc:spChg chg="mod">
          <ac:chgData name="Szymon Szemberg E.H.C." userId="282bf525-96de-4c8d-9919-5544f557666c" providerId="ADAL" clId="{9D1B069F-1CD5-4A09-BF88-3815B3408A24}" dt="2024-10-04T11:19:06.559" v="1871" actId="20577"/>
          <ac:spMkLst>
            <pc:docMk/>
            <pc:sldMk cId="1259991719" sldId="272"/>
            <ac:spMk id="3" creationId="{DE797831-933F-BFE2-4E89-82A1E64986B8}"/>
          </ac:spMkLst>
        </pc:spChg>
        <pc:picChg chg="add mod">
          <ac:chgData name="Szymon Szemberg E.H.C." userId="282bf525-96de-4c8d-9919-5544f557666c" providerId="ADAL" clId="{9D1B069F-1CD5-4A09-BF88-3815B3408A24}" dt="2024-10-03T16:17:35.847" v="1752" actId="1076"/>
          <ac:picMkLst>
            <pc:docMk/>
            <pc:sldMk cId="1259991719" sldId="272"/>
            <ac:picMk id="5" creationId="{4A259475-1905-5BF1-9871-1680CDB96AFC}"/>
          </ac:picMkLst>
        </pc:picChg>
      </pc:sldChg>
      <pc:sldChg chg="addSp modSp new mod">
        <pc:chgData name="Szymon Szemberg E.H.C." userId="282bf525-96de-4c8d-9919-5544f557666c" providerId="ADAL" clId="{9D1B069F-1CD5-4A09-BF88-3815B3408A24}" dt="2024-10-03T16:28:35.947" v="1769" actId="1076"/>
        <pc:sldMkLst>
          <pc:docMk/>
          <pc:sldMk cId="1987888266" sldId="273"/>
        </pc:sldMkLst>
        <pc:spChg chg="mod">
          <ac:chgData name="Szymon Szemberg E.H.C." userId="282bf525-96de-4c8d-9919-5544f557666c" providerId="ADAL" clId="{9D1B069F-1CD5-4A09-BF88-3815B3408A24}" dt="2024-10-03T16:28:12.036" v="1765" actId="1076"/>
          <ac:spMkLst>
            <pc:docMk/>
            <pc:sldMk cId="1987888266" sldId="273"/>
            <ac:spMk id="2" creationId="{49392D56-5E97-A2FE-E052-7B35E1420D1C}"/>
          </ac:spMkLst>
        </pc:spChg>
        <pc:spChg chg="mod">
          <ac:chgData name="Szymon Szemberg E.H.C." userId="282bf525-96de-4c8d-9919-5544f557666c" providerId="ADAL" clId="{9D1B069F-1CD5-4A09-BF88-3815B3408A24}" dt="2024-10-03T16:28:20.286" v="1767" actId="255"/>
          <ac:spMkLst>
            <pc:docMk/>
            <pc:sldMk cId="1987888266" sldId="273"/>
            <ac:spMk id="3" creationId="{A9F5B433-AAB5-89FE-39FA-E1697D1CBE44}"/>
          </ac:spMkLst>
        </pc:spChg>
        <pc:picChg chg="add mod">
          <ac:chgData name="Szymon Szemberg E.H.C." userId="282bf525-96de-4c8d-9919-5544f557666c" providerId="ADAL" clId="{9D1B069F-1CD5-4A09-BF88-3815B3408A24}" dt="2024-10-03T16:28:35.947" v="1769" actId="1076"/>
          <ac:picMkLst>
            <pc:docMk/>
            <pc:sldMk cId="1987888266" sldId="273"/>
            <ac:picMk id="5" creationId="{6B57EB0E-B632-A958-3F08-31BF75A72388}"/>
          </ac:picMkLst>
        </pc:picChg>
      </pc:sldChg>
      <pc:sldChg chg="addSp modSp add mod setBg">
        <pc:chgData name="Szymon Szemberg E.H.C." userId="282bf525-96de-4c8d-9919-5544f557666c" providerId="ADAL" clId="{9D1B069F-1CD5-4A09-BF88-3815B3408A24}" dt="2024-10-03T16:06:17.708" v="1669" actId="255"/>
        <pc:sldMkLst>
          <pc:docMk/>
          <pc:sldMk cId="3015094201" sldId="274"/>
        </pc:sldMkLst>
        <pc:spChg chg="mod">
          <ac:chgData name="Szymon Szemberg E.H.C." userId="282bf525-96de-4c8d-9919-5544f557666c" providerId="ADAL" clId="{9D1B069F-1CD5-4A09-BF88-3815B3408A24}" dt="2024-10-03T16:06:17.708" v="1669" actId="255"/>
          <ac:spMkLst>
            <pc:docMk/>
            <pc:sldMk cId="3015094201" sldId="274"/>
            <ac:spMk id="2" creationId="{8BA2B5CE-F42E-74C4-1FC2-D4D25D2293B1}"/>
          </ac:spMkLst>
        </pc:spChg>
        <pc:spChg chg="mod">
          <ac:chgData name="Szymon Szemberg E.H.C." userId="282bf525-96de-4c8d-9919-5544f557666c" providerId="ADAL" clId="{9D1B069F-1CD5-4A09-BF88-3815B3408A24}" dt="2024-10-03T16:04:56.034" v="1660" actId="207"/>
          <ac:spMkLst>
            <pc:docMk/>
            <pc:sldMk cId="3015094201" sldId="274"/>
            <ac:spMk id="3" creationId="{584A0264-0FAE-46B6-4C97-61231F079E22}"/>
          </ac:spMkLst>
        </pc:spChg>
        <pc:spChg chg="add">
          <ac:chgData name="Szymon Szemberg E.H.C." userId="282bf525-96de-4c8d-9919-5544f557666c" providerId="ADAL" clId="{9D1B069F-1CD5-4A09-BF88-3815B3408A24}" dt="2024-10-03T16:03:56.863" v="1650" actId="26606"/>
          <ac:spMkLst>
            <pc:docMk/>
            <pc:sldMk cId="3015094201" sldId="274"/>
            <ac:spMk id="12" creationId="{C0763A76-9F1C-4FC5-82B7-DD475DA461B2}"/>
          </ac:spMkLst>
        </pc:spChg>
        <pc:spChg chg="add">
          <ac:chgData name="Szymon Szemberg E.H.C." userId="282bf525-96de-4c8d-9919-5544f557666c" providerId="ADAL" clId="{9D1B069F-1CD5-4A09-BF88-3815B3408A24}" dt="2024-10-03T16:03:56.863" v="1650" actId="26606"/>
          <ac:spMkLst>
            <pc:docMk/>
            <pc:sldMk cId="3015094201" sldId="274"/>
            <ac:spMk id="14" creationId="{E81BF4F6-F2CF-4984-9D14-D6966D92F99F}"/>
          </ac:spMkLst>
        </pc:spChg>
        <pc:picChg chg="mod">
          <ac:chgData name="Szymon Szemberg E.H.C." userId="282bf525-96de-4c8d-9919-5544f557666c" providerId="ADAL" clId="{9D1B069F-1CD5-4A09-BF88-3815B3408A24}" dt="2024-10-03T16:03:56.863" v="1650" actId="26606"/>
          <ac:picMkLst>
            <pc:docMk/>
            <pc:sldMk cId="3015094201" sldId="274"/>
            <ac:picMk id="7" creationId="{E51B40AB-CC57-0FFE-6CA1-5688DC91834F}"/>
          </ac:picMkLst>
        </pc:picChg>
      </pc:sldChg>
      <pc:sldChg chg="delSp modSp add mod">
        <pc:chgData name="Szymon Szemberg E.H.C." userId="282bf525-96de-4c8d-9919-5544f557666c" providerId="ADAL" clId="{9D1B069F-1CD5-4A09-BF88-3815B3408A24}" dt="2024-10-03T16:33:41.275" v="1859" actId="20577"/>
        <pc:sldMkLst>
          <pc:docMk/>
          <pc:sldMk cId="4144682113" sldId="303"/>
        </pc:sldMkLst>
        <pc:spChg chg="mod">
          <ac:chgData name="Szymon Szemberg E.H.C." userId="282bf525-96de-4c8d-9919-5544f557666c" providerId="ADAL" clId="{9D1B069F-1CD5-4A09-BF88-3815B3408A24}" dt="2024-10-03T16:33:41.275" v="1859" actId="20577"/>
          <ac:spMkLst>
            <pc:docMk/>
            <pc:sldMk cId="4144682113" sldId="303"/>
            <ac:spMk id="2" creationId="{3612CB16-A548-CD8A-7DF9-828DDC00598E}"/>
          </ac:spMkLst>
        </pc:spChg>
        <pc:picChg chg="del">
          <ac:chgData name="Szymon Szemberg E.H.C." userId="282bf525-96de-4c8d-9919-5544f557666c" providerId="ADAL" clId="{9D1B069F-1CD5-4A09-BF88-3815B3408A24}" dt="2024-10-03T16:33:06.429" v="1850" actId="478"/>
          <ac:picMkLst>
            <pc:docMk/>
            <pc:sldMk cId="4144682113" sldId="303"/>
            <ac:picMk id="4" creationId="{5F68B20A-13EB-16D1-2698-3329AA72F6B8}"/>
          </ac:picMkLst>
        </pc:picChg>
        <pc:picChg chg="del">
          <ac:chgData name="Szymon Szemberg E.H.C." userId="282bf525-96de-4c8d-9919-5544f557666c" providerId="ADAL" clId="{9D1B069F-1CD5-4A09-BF88-3815B3408A24}" dt="2024-10-03T16:33:05.266" v="1849" actId="478"/>
          <ac:picMkLst>
            <pc:docMk/>
            <pc:sldMk cId="4144682113" sldId="303"/>
            <ac:picMk id="6" creationId="{2A48E851-0CF5-ED90-8DED-AF7A52C8D4D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10/28/2024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2.jfif"/><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uple of women in hockey gear&#10;&#10;Description automatically generated">
            <a:extLst>
              <a:ext uri="{FF2B5EF4-FFF2-40B4-BE49-F238E27FC236}">
                <a16:creationId xmlns:a16="http://schemas.microsoft.com/office/drawing/2014/main" id="{151BCC26-C544-EA6E-A20A-46B886E14269}"/>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itle 1"/>
          <p:cNvSpPr>
            <a:spLocks noGrp="1"/>
          </p:cNvSpPr>
          <p:nvPr>
            <p:ph type="ctrTitle"/>
          </p:nvPr>
        </p:nvSpPr>
        <p:spPr>
          <a:xfrm>
            <a:off x="1524000" y="1122362"/>
            <a:ext cx="9144000" cy="2900518"/>
          </a:xfrm>
        </p:spPr>
        <p:txBody>
          <a:bodyPr>
            <a:normAutofit/>
          </a:bodyPr>
          <a:lstStyle/>
          <a:p>
            <a:r>
              <a:rPr lang="en-US" sz="7200" dirty="0">
                <a:solidFill>
                  <a:srgbClr val="FFFFFF"/>
                </a:solidFill>
              </a:rPr>
              <a:t>HOW TO CLOSE </a:t>
            </a:r>
            <a:br>
              <a:rPr lang="en-US" sz="7200" dirty="0">
                <a:solidFill>
                  <a:srgbClr val="FFFFFF"/>
                </a:solidFill>
              </a:rPr>
            </a:br>
            <a:r>
              <a:rPr lang="en-US" sz="7200" dirty="0">
                <a:solidFill>
                  <a:srgbClr val="FFFFFF"/>
                </a:solidFill>
              </a:rPr>
              <a:t>THE GAP</a:t>
            </a:r>
          </a:p>
        </p:txBody>
      </p:sp>
      <p:sp>
        <p:nvSpPr>
          <p:cNvPr id="3" name="Subtitle 2"/>
          <p:cNvSpPr>
            <a:spLocks noGrp="1"/>
          </p:cNvSpPr>
          <p:nvPr>
            <p:ph type="subTitle" idx="1"/>
          </p:nvPr>
        </p:nvSpPr>
        <p:spPr>
          <a:xfrm>
            <a:off x="1524000" y="4159404"/>
            <a:ext cx="9144000" cy="1098395"/>
          </a:xfrm>
        </p:spPr>
        <p:txBody>
          <a:bodyPr vert="horz" lIns="91440" tIns="45720" rIns="91440" bIns="45720" rtlCol="0">
            <a:normAutofit/>
          </a:bodyPr>
          <a:lstStyle/>
          <a:p>
            <a:r>
              <a:rPr lang="en-US" sz="3200" dirty="0">
                <a:solidFill>
                  <a:srgbClr val="FFFFFF"/>
                </a:solidFill>
              </a:rPr>
              <a:t>European women's ice hockey - </a:t>
            </a:r>
          </a:p>
          <a:p>
            <a:r>
              <a:rPr lang="en-US" sz="3200" dirty="0">
                <a:solidFill>
                  <a:srgbClr val="FFFFFF"/>
                </a:solidFill>
              </a:rPr>
              <a:t>Quo Vadis? (where are you going)</a:t>
            </a:r>
          </a:p>
          <a:p>
            <a:endParaRPr lang="en-US" sz="3200"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F29888C-A7B4-7CC4-9B83-C91F2F60536F}"/>
              </a:ext>
            </a:extLst>
          </p:cNvPr>
          <p:cNvSpPr>
            <a:spLocks noGrp="1"/>
          </p:cNvSpPr>
          <p:nvPr>
            <p:ph type="title"/>
          </p:nvPr>
        </p:nvSpPr>
        <p:spPr/>
        <p:txBody>
          <a:bodyPr/>
          <a:lstStyle/>
          <a:p>
            <a:r>
              <a:rPr lang="en-US" dirty="0"/>
              <a:t>Numbers its not everything!</a:t>
            </a:r>
            <a:br>
              <a:rPr lang="en-US" dirty="0"/>
            </a:br>
            <a:r>
              <a:rPr lang="en-US" dirty="0"/>
              <a:t>PEAK performance HOT BEDS are key</a:t>
            </a:r>
          </a:p>
        </p:txBody>
      </p:sp>
      <p:sp>
        <p:nvSpPr>
          <p:cNvPr id="3" name="Platshållare för innehåll 2">
            <a:extLst>
              <a:ext uri="{FF2B5EF4-FFF2-40B4-BE49-F238E27FC236}">
                <a16:creationId xmlns:a16="http://schemas.microsoft.com/office/drawing/2014/main" id="{DD586CA7-C161-849F-3E29-9F2F24C9521C}"/>
              </a:ext>
            </a:extLst>
          </p:cNvPr>
          <p:cNvSpPr>
            <a:spLocks noGrp="1"/>
          </p:cNvSpPr>
          <p:nvPr>
            <p:ph idx="1"/>
          </p:nvPr>
        </p:nvSpPr>
        <p:spPr/>
        <p:txBody>
          <a:bodyPr/>
          <a:lstStyle/>
          <a:p>
            <a:r>
              <a:rPr lang="en-US" sz="2400" dirty="0"/>
              <a:t>Table tennis - China 30.000.000 players</a:t>
            </a:r>
          </a:p>
          <a:p>
            <a:r>
              <a:rPr lang="en-US" sz="2400" dirty="0"/>
              <a:t>Downhill skiing – Austria</a:t>
            </a:r>
          </a:p>
          <a:p>
            <a:r>
              <a:rPr lang="en-US" sz="2400" dirty="0"/>
              <a:t>Floorball – Sweden</a:t>
            </a:r>
          </a:p>
          <a:p>
            <a:r>
              <a:rPr lang="en-US" sz="2400" dirty="0"/>
              <a:t>Badminton – Denmark</a:t>
            </a:r>
          </a:p>
          <a:p>
            <a:r>
              <a:rPr lang="en-US" sz="2400" dirty="0"/>
              <a:t>Football/Soccer – Germany</a:t>
            </a:r>
          </a:p>
          <a:p>
            <a:r>
              <a:rPr lang="en-US" sz="2400" dirty="0"/>
              <a:t>Basketball - Serbia</a:t>
            </a:r>
          </a:p>
          <a:p>
            <a:r>
              <a:rPr lang="en-US" sz="2400" dirty="0"/>
              <a:t>Baseball - USA</a:t>
            </a:r>
          </a:p>
          <a:p>
            <a:r>
              <a:rPr lang="en-US" sz="2400" dirty="0"/>
              <a:t>Nordic skiing - Norway</a:t>
            </a:r>
          </a:p>
          <a:p>
            <a:r>
              <a:rPr lang="en-US" sz="2400" dirty="0"/>
              <a:t>Hockey - ????</a:t>
            </a:r>
          </a:p>
          <a:p>
            <a:endParaRPr lang="sv-SE" dirty="0"/>
          </a:p>
        </p:txBody>
      </p:sp>
      <p:pic>
        <p:nvPicPr>
          <p:cNvPr id="5" name="Picture 4" descr="A person and person playing ping pong&#10;&#10;Description automatically generated">
            <a:extLst>
              <a:ext uri="{FF2B5EF4-FFF2-40B4-BE49-F238E27FC236}">
                <a16:creationId xmlns:a16="http://schemas.microsoft.com/office/drawing/2014/main" id="{916A2129-DAED-2CB7-978E-40FE0269C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1977" y="2224986"/>
            <a:ext cx="6153009" cy="4614757"/>
          </a:xfrm>
          <a:prstGeom prst="rect">
            <a:avLst/>
          </a:prstGeom>
        </p:spPr>
      </p:pic>
    </p:spTree>
    <p:extLst>
      <p:ext uri="{BB962C8B-B14F-4D97-AF65-F5344CB8AC3E}">
        <p14:creationId xmlns:p14="http://schemas.microsoft.com/office/powerpoint/2010/main" val="2618767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A59893-C398-C6E1-C92B-FE8CA6FAD686}"/>
              </a:ext>
            </a:extLst>
          </p:cNvPr>
          <p:cNvSpPr>
            <a:spLocks noGrp="1"/>
          </p:cNvSpPr>
          <p:nvPr>
            <p:ph type="title"/>
          </p:nvPr>
        </p:nvSpPr>
        <p:spPr>
          <a:xfrm>
            <a:off x="435129" y="365125"/>
            <a:ext cx="6577374" cy="1160977"/>
          </a:xfrm>
        </p:spPr>
        <p:txBody>
          <a:bodyPr>
            <a:normAutofit fontScale="90000"/>
          </a:bodyPr>
          <a:lstStyle/>
          <a:p>
            <a:r>
              <a:rPr lang="en-US" dirty="0">
                <a:solidFill>
                  <a:srgbClr val="0070C0"/>
                </a:solidFill>
              </a:rPr>
              <a:t>What is really a HOT BED</a:t>
            </a:r>
            <a:br>
              <a:rPr lang="en-US" dirty="0">
                <a:solidFill>
                  <a:srgbClr val="0070C0"/>
                </a:solidFill>
              </a:rPr>
            </a:br>
            <a:r>
              <a:rPr lang="en-US" dirty="0">
                <a:solidFill>
                  <a:srgbClr val="0070C0"/>
                </a:solidFill>
              </a:rPr>
              <a:t>Can you create a HOT BED</a:t>
            </a:r>
            <a:r>
              <a:rPr lang="en-US" dirty="0"/>
              <a:t>?</a:t>
            </a:r>
            <a:endParaRPr lang="en-US" dirty="0">
              <a:highlight>
                <a:srgbClr val="00FFFF"/>
              </a:highlight>
            </a:endParaRPr>
          </a:p>
        </p:txBody>
      </p:sp>
      <p:sp>
        <p:nvSpPr>
          <p:cNvPr id="3" name="Platshållare för innehåll 2">
            <a:extLst>
              <a:ext uri="{FF2B5EF4-FFF2-40B4-BE49-F238E27FC236}">
                <a16:creationId xmlns:a16="http://schemas.microsoft.com/office/drawing/2014/main" id="{17119C2B-906B-5678-72FF-A50CE62F0E2A}"/>
              </a:ext>
            </a:extLst>
          </p:cNvPr>
          <p:cNvSpPr>
            <a:spLocks noGrp="1"/>
          </p:cNvSpPr>
          <p:nvPr>
            <p:ph idx="1"/>
          </p:nvPr>
        </p:nvSpPr>
        <p:spPr>
          <a:xfrm>
            <a:off x="233330" y="1999068"/>
            <a:ext cx="11219530" cy="4439568"/>
          </a:xfrm>
        </p:spPr>
        <p:txBody>
          <a:bodyPr/>
          <a:lstStyle/>
          <a:p>
            <a:r>
              <a:rPr lang="en-US" dirty="0"/>
              <a:t>Passion for the sport</a:t>
            </a:r>
          </a:p>
          <a:p>
            <a:r>
              <a:rPr lang="en-US" dirty="0"/>
              <a:t>Knowledge of the sport ”How to do things”</a:t>
            </a:r>
          </a:p>
          <a:p>
            <a:r>
              <a:rPr lang="en-US" dirty="0"/>
              <a:t>Culture</a:t>
            </a:r>
          </a:p>
          <a:p>
            <a:r>
              <a:rPr lang="en-US" dirty="0"/>
              <a:t>Longtime experience</a:t>
            </a:r>
          </a:p>
          <a:p>
            <a:r>
              <a:rPr lang="en-US" dirty="0"/>
              <a:t>People’s favorite sport ”This is what we do here”</a:t>
            </a:r>
          </a:p>
          <a:p>
            <a:r>
              <a:rPr lang="en-US" dirty="0"/>
              <a:t>Practice quality ”If you going to do something, do it well”</a:t>
            </a:r>
          </a:p>
          <a:p>
            <a:r>
              <a:rPr lang="en-US" dirty="0"/>
              <a:t>Practice quantity ”The more I practice, the luckier I get” - I. </a:t>
            </a:r>
            <a:r>
              <a:rPr lang="en-US" dirty="0" err="1"/>
              <a:t>Stenmark</a:t>
            </a:r>
            <a:endParaRPr lang="en-US" dirty="0"/>
          </a:p>
          <a:p>
            <a:r>
              <a:rPr lang="en-US" dirty="0"/>
              <a:t>Your club is or will become a HOT BED for women’s elite hockey</a:t>
            </a:r>
          </a:p>
        </p:txBody>
      </p:sp>
      <p:pic>
        <p:nvPicPr>
          <p:cNvPr id="5" name="Picture 4" descr="A group of people posing for a photo&#10;&#10;Description automatically generated">
            <a:extLst>
              <a:ext uri="{FF2B5EF4-FFF2-40B4-BE49-F238E27FC236}">
                <a16:creationId xmlns:a16="http://schemas.microsoft.com/office/drawing/2014/main" id="{FBCC8713-1BF5-CC8A-D07B-6BA9DE189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1871" y="66912"/>
            <a:ext cx="5047070" cy="3647440"/>
          </a:xfrm>
          <a:prstGeom prst="rect">
            <a:avLst/>
          </a:prstGeom>
        </p:spPr>
      </p:pic>
    </p:spTree>
    <p:extLst>
      <p:ext uri="{BB962C8B-B14F-4D97-AF65-F5344CB8AC3E}">
        <p14:creationId xmlns:p14="http://schemas.microsoft.com/office/powerpoint/2010/main" val="246681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AF57F1-BC14-B549-E652-6D6829A89E54}"/>
              </a:ext>
            </a:extLst>
          </p:cNvPr>
          <p:cNvSpPr>
            <a:spLocks noGrp="1"/>
          </p:cNvSpPr>
          <p:nvPr>
            <p:ph type="title"/>
          </p:nvPr>
        </p:nvSpPr>
        <p:spPr>
          <a:xfrm>
            <a:off x="838200" y="313316"/>
            <a:ext cx="10515600" cy="1325563"/>
          </a:xfrm>
        </p:spPr>
        <p:txBody>
          <a:bodyPr/>
          <a:lstStyle/>
          <a:p>
            <a:pPr algn="ctr"/>
            <a:r>
              <a:rPr lang="en-US" sz="4800" dirty="0">
                <a:solidFill>
                  <a:srgbClr val="FF0000"/>
                </a:solidFill>
              </a:rPr>
              <a:t>THE ISLAND Age 15-23</a:t>
            </a:r>
            <a:br>
              <a:rPr lang="en-US" sz="3200" dirty="0">
                <a:solidFill>
                  <a:srgbClr val="FF0000"/>
                </a:solidFill>
              </a:rPr>
            </a:br>
            <a:r>
              <a:rPr lang="en-US" sz="2800" dirty="0">
                <a:solidFill>
                  <a:srgbClr val="FF0000"/>
                </a:solidFill>
              </a:rPr>
              <a:t>The critical Elite development years</a:t>
            </a:r>
          </a:p>
        </p:txBody>
      </p:sp>
      <p:sp>
        <p:nvSpPr>
          <p:cNvPr id="3" name="Platshållare för innehåll 2">
            <a:extLst>
              <a:ext uri="{FF2B5EF4-FFF2-40B4-BE49-F238E27FC236}">
                <a16:creationId xmlns:a16="http://schemas.microsoft.com/office/drawing/2014/main" id="{832570C5-8AF9-0851-7D1D-EB15D078AEB4}"/>
              </a:ext>
            </a:extLst>
          </p:cNvPr>
          <p:cNvSpPr>
            <a:spLocks noGrp="1"/>
          </p:cNvSpPr>
          <p:nvPr>
            <p:ph idx="1"/>
          </p:nvPr>
        </p:nvSpPr>
        <p:spPr>
          <a:xfrm>
            <a:off x="983951" y="1841414"/>
            <a:ext cx="10515600" cy="4817942"/>
          </a:xfrm>
        </p:spPr>
        <p:txBody>
          <a:bodyPr>
            <a:normAutofit/>
          </a:bodyPr>
          <a:lstStyle/>
          <a:p>
            <a:pPr lvl="3"/>
            <a:r>
              <a:rPr lang="en-US" sz="2400" b="1" u="sng" dirty="0">
                <a:solidFill>
                  <a:srgbClr val="FF0000"/>
                </a:solidFill>
              </a:rPr>
              <a:t>The P.E.A.K. for women </a:t>
            </a:r>
            <a:r>
              <a:rPr lang="en-US" sz="2400" b="1" u="sng" dirty="0" err="1">
                <a:solidFill>
                  <a:srgbClr val="FF0000"/>
                </a:solidFill>
              </a:rPr>
              <a:t>icehockey</a:t>
            </a:r>
            <a:r>
              <a:rPr lang="en-US" sz="2400" b="1" u="sng" dirty="0">
                <a:solidFill>
                  <a:srgbClr val="FF0000"/>
                </a:solidFill>
              </a:rPr>
              <a:t> players</a:t>
            </a:r>
          </a:p>
          <a:p>
            <a:r>
              <a:rPr lang="en-US" sz="2400" dirty="0">
                <a:solidFill>
                  <a:srgbClr val="FF0000"/>
                </a:solidFill>
              </a:rPr>
              <a:t>P</a:t>
            </a:r>
            <a:r>
              <a:rPr lang="en-US" sz="2400" dirty="0"/>
              <a:t>assion for the game itself, hockey is much more complicated now, so stamina and long-term passion is needed</a:t>
            </a:r>
          </a:p>
          <a:p>
            <a:r>
              <a:rPr lang="en-US" sz="2400" dirty="0">
                <a:solidFill>
                  <a:srgbClr val="FF0000"/>
                </a:solidFill>
              </a:rPr>
              <a:t>E</a:t>
            </a:r>
            <a:r>
              <a:rPr lang="en-US" sz="2400" dirty="0"/>
              <a:t>lite attitude is to handle setbacks as learning opportunities, focused practices, compete level, No alcohol use, sleep, over-training</a:t>
            </a:r>
          </a:p>
          <a:p>
            <a:r>
              <a:rPr lang="en-US" sz="2400" dirty="0">
                <a:solidFill>
                  <a:srgbClr val="FF0000"/>
                </a:solidFill>
              </a:rPr>
              <a:t>A</a:t>
            </a:r>
            <a:r>
              <a:rPr lang="en-US" sz="2400" dirty="0"/>
              <a:t>ccess, to Gym with an educated S/C coach, video, recovery, extra ice and coaches for individual development .</a:t>
            </a:r>
          </a:p>
          <a:p>
            <a:r>
              <a:rPr lang="en-US" sz="2400" dirty="0">
                <a:solidFill>
                  <a:srgbClr val="FF0000"/>
                </a:solidFill>
              </a:rPr>
              <a:t>K</a:t>
            </a:r>
            <a:r>
              <a:rPr lang="en-US" sz="2400" dirty="0"/>
              <a:t>nowledge, Women’s hockey experience on a high level, too many weak coaches from the men’s side, with no experience or knowledge of women’s game is supposed to lead, thinking they know more because the men’s side is ranked higher. Gender trap, age trap. Knowledge superior to other factors</a:t>
            </a:r>
          </a:p>
        </p:txBody>
      </p:sp>
    </p:spTree>
    <p:extLst>
      <p:ext uri="{BB962C8B-B14F-4D97-AF65-F5344CB8AC3E}">
        <p14:creationId xmlns:p14="http://schemas.microsoft.com/office/powerpoint/2010/main" val="107549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93274E-D354-EC92-242E-BE23D7D8F7C6}"/>
              </a:ext>
            </a:extLst>
          </p:cNvPr>
          <p:cNvSpPr>
            <a:spLocks noGrp="1"/>
          </p:cNvSpPr>
          <p:nvPr>
            <p:ph type="title"/>
          </p:nvPr>
        </p:nvSpPr>
        <p:spPr>
          <a:xfrm>
            <a:off x="838200" y="334229"/>
            <a:ext cx="10515600" cy="877351"/>
          </a:xfrm>
        </p:spPr>
        <p:txBody>
          <a:bodyPr>
            <a:normAutofit/>
          </a:bodyPr>
          <a:lstStyle/>
          <a:p>
            <a:r>
              <a:rPr lang="sv-SE" dirty="0">
                <a:solidFill>
                  <a:srgbClr val="0070C0"/>
                </a:solidFill>
              </a:rPr>
              <a:t>ELITE DEVELOPMENT in North America</a:t>
            </a:r>
          </a:p>
        </p:txBody>
      </p:sp>
      <p:sp>
        <p:nvSpPr>
          <p:cNvPr id="3" name="Platshållare för innehåll 2">
            <a:extLst>
              <a:ext uri="{FF2B5EF4-FFF2-40B4-BE49-F238E27FC236}">
                <a16:creationId xmlns:a16="http://schemas.microsoft.com/office/drawing/2014/main" id="{A13072DC-96B6-E4D4-B606-4433021F6DE6}"/>
              </a:ext>
            </a:extLst>
          </p:cNvPr>
          <p:cNvSpPr>
            <a:spLocks noGrp="1"/>
          </p:cNvSpPr>
          <p:nvPr>
            <p:ph idx="1"/>
          </p:nvPr>
        </p:nvSpPr>
        <p:spPr>
          <a:xfrm>
            <a:off x="541019" y="1211579"/>
            <a:ext cx="10879521" cy="5586511"/>
          </a:xfrm>
        </p:spPr>
        <p:txBody>
          <a:bodyPr/>
          <a:lstStyle/>
          <a:p>
            <a:pPr>
              <a:lnSpc>
                <a:spcPct val="100000"/>
              </a:lnSpc>
            </a:pPr>
            <a:r>
              <a:rPr lang="en-US" dirty="0"/>
              <a:t>100% of USA and Canada’s senior National Team players are coming from NCAA Div I environment and from the top 12 of 45 programs</a:t>
            </a:r>
          </a:p>
          <a:p>
            <a:pPr>
              <a:lnSpc>
                <a:spcPct val="100000"/>
              </a:lnSpc>
            </a:pPr>
            <a:r>
              <a:rPr lang="en-US" dirty="0"/>
              <a:t>50% of Europe’s Top 50 players are coming from NCAA Div I Programs, mostly from second-tier level</a:t>
            </a:r>
          </a:p>
          <a:p>
            <a:pPr>
              <a:lnSpc>
                <a:spcPct val="100000"/>
              </a:lnSpc>
            </a:pPr>
            <a:r>
              <a:rPr lang="en-US" dirty="0"/>
              <a:t>NCAA have 45 Div I programs for players aged 18-24</a:t>
            </a:r>
          </a:p>
          <a:p>
            <a:pPr>
              <a:lnSpc>
                <a:spcPct val="100000"/>
              </a:lnSpc>
            </a:pPr>
            <a:r>
              <a:rPr lang="en-US" dirty="0"/>
              <a:t>The top 20 programs have a set up with 4/5 fulltime ice coaches, support staff, full time s/c, trainer, video coach, equipment manager, media officer, extended recovery resources, travel day prior to road games, hotel, meals etc. highest quality.</a:t>
            </a:r>
          </a:p>
          <a:p>
            <a:pPr>
              <a:lnSpc>
                <a:spcPct val="100000"/>
              </a:lnSpc>
            </a:pPr>
            <a:r>
              <a:rPr lang="en-US" dirty="0"/>
              <a:t>Combination of academics and sport working hand in hand</a:t>
            </a:r>
          </a:p>
          <a:p>
            <a:endParaRPr lang="sv-SE" dirty="0"/>
          </a:p>
        </p:txBody>
      </p:sp>
    </p:spTree>
    <p:extLst>
      <p:ext uri="{BB962C8B-B14F-4D97-AF65-F5344CB8AC3E}">
        <p14:creationId xmlns:p14="http://schemas.microsoft.com/office/powerpoint/2010/main" val="374803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F33463-6A34-8FAC-55B5-4F65F0A02FA6}"/>
              </a:ext>
            </a:extLst>
          </p:cNvPr>
          <p:cNvSpPr>
            <a:spLocks noGrp="1"/>
          </p:cNvSpPr>
          <p:nvPr>
            <p:ph type="title"/>
          </p:nvPr>
        </p:nvSpPr>
        <p:spPr>
          <a:xfrm>
            <a:off x="891540" y="1"/>
            <a:ext cx="10515600" cy="845032"/>
          </a:xfrm>
        </p:spPr>
        <p:txBody>
          <a:bodyPr/>
          <a:lstStyle/>
          <a:p>
            <a:r>
              <a:rPr lang="sv-SE" dirty="0">
                <a:solidFill>
                  <a:srgbClr val="0070C0"/>
                </a:solidFill>
              </a:rPr>
              <a:t>                 ELITE DEVELOPMENT  in </a:t>
            </a:r>
            <a:r>
              <a:rPr lang="sv-SE" dirty="0" err="1">
                <a:solidFill>
                  <a:srgbClr val="0070C0"/>
                </a:solidFill>
              </a:rPr>
              <a:t>Europe</a:t>
            </a:r>
            <a:endParaRPr lang="sv-SE" dirty="0">
              <a:solidFill>
                <a:srgbClr val="0070C0"/>
              </a:solidFill>
            </a:endParaRPr>
          </a:p>
        </p:txBody>
      </p:sp>
      <p:sp>
        <p:nvSpPr>
          <p:cNvPr id="3" name="Platshållare för innehåll 2">
            <a:extLst>
              <a:ext uri="{FF2B5EF4-FFF2-40B4-BE49-F238E27FC236}">
                <a16:creationId xmlns:a16="http://schemas.microsoft.com/office/drawing/2014/main" id="{4A98128D-55A1-28B3-5346-AB16422EB2A9}"/>
              </a:ext>
            </a:extLst>
          </p:cNvPr>
          <p:cNvSpPr>
            <a:spLocks noGrp="1"/>
          </p:cNvSpPr>
          <p:nvPr>
            <p:ph idx="1"/>
          </p:nvPr>
        </p:nvSpPr>
        <p:spPr>
          <a:xfrm>
            <a:off x="822960" y="939626"/>
            <a:ext cx="10515600" cy="5744954"/>
          </a:xfrm>
        </p:spPr>
        <p:txBody>
          <a:bodyPr>
            <a:normAutofit fontScale="85000" lnSpcReduction="20000"/>
          </a:bodyPr>
          <a:lstStyle/>
          <a:p>
            <a:pPr>
              <a:lnSpc>
                <a:spcPct val="110000"/>
              </a:lnSpc>
            </a:pPr>
            <a:r>
              <a:rPr lang="en-US" dirty="0"/>
              <a:t>Combine full-time, or part-time work outside of hockey</a:t>
            </a:r>
          </a:p>
          <a:p>
            <a:pPr>
              <a:lnSpc>
                <a:spcPct val="110000"/>
              </a:lnSpc>
            </a:pPr>
            <a:r>
              <a:rPr lang="en-US" dirty="0"/>
              <a:t>Studies not integrated with hockey</a:t>
            </a:r>
          </a:p>
          <a:p>
            <a:pPr>
              <a:lnSpc>
                <a:spcPct val="110000"/>
              </a:lnSpc>
            </a:pPr>
            <a:r>
              <a:rPr lang="en-US" dirty="0"/>
              <a:t>Limitations in coaches and support staff compared with Top NCAA programs</a:t>
            </a:r>
          </a:p>
          <a:p>
            <a:pPr>
              <a:lnSpc>
                <a:spcPct val="110000"/>
              </a:lnSpc>
            </a:pPr>
            <a:r>
              <a:rPr lang="en-US" dirty="0"/>
              <a:t>Still, some of world class Europe only developed players is there, how is their journey looking. Why is there not more?</a:t>
            </a:r>
          </a:p>
          <a:p>
            <a:pPr>
              <a:lnSpc>
                <a:spcPct val="110000"/>
              </a:lnSpc>
            </a:pPr>
            <a:r>
              <a:rPr lang="en-US" dirty="0"/>
              <a:t>European coaches’ practices differ. </a:t>
            </a:r>
            <a:r>
              <a:rPr lang="en-US" i="1" dirty="0"/>
              <a:t>Skill, skill, skill </a:t>
            </a:r>
            <a:r>
              <a:rPr lang="en-US" dirty="0"/>
              <a:t>vs N.A. compete, systems and game speed</a:t>
            </a:r>
          </a:p>
          <a:p>
            <a:pPr>
              <a:lnSpc>
                <a:spcPct val="110000"/>
              </a:lnSpc>
            </a:pPr>
            <a:r>
              <a:rPr lang="en-US" dirty="0"/>
              <a:t>Europe S/C focus much more on cardio, N.A. on explosive movement</a:t>
            </a:r>
          </a:p>
          <a:p>
            <a:pPr>
              <a:lnSpc>
                <a:spcPct val="110000"/>
              </a:lnSpc>
            </a:pPr>
            <a:r>
              <a:rPr lang="en-US" dirty="0"/>
              <a:t>Europe focuses on making practice fun. NA practices are </a:t>
            </a:r>
            <a:r>
              <a:rPr lang="en-US" b="1" u="sng" dirty="0"/>
              <a:t>much</a:t>
            </a:r>
            <a:r>
              <a:rPr lang="en-US" dirty="0"/>
              <a:t> tougher than games - not afraid of conditioning, skating</a:t>
            </a:r>
          </a:p>
          <a:p>
            <a:pPr>
              <a:lnSpc>
                <a:spcPct val="110000"/>
              </a:lnSpc>
            </a:pPr>
            <a:r>
              <a:rPr lang="en-US" dirty="0"/>
              <a:t>N.A. all drills with resistance, compete level, long practices, game studies with video 5 times a week, mandatory recovery, healthy lifestyle.</a:t>
            </a:r>
          </a:p>
          <a:p>
            <a:pPr>
              <a:lnSpc>
                <a:spcPct val="110000"/>
              </a:lnSpc>
            </a:pPr>
            <a:r>
              <a:rPr lang="en-US" dirty="0"/>
              <a:t>Europe?</a:t>
            </a:r>
          </a:p>
          <a:p>
            <a:endParaRPr lang="sv-SE" dirty="0"/>
          </a:p>
          <a:p>
            <a:endParaRPr lang="sv-SE" dirty="0"/>
          </a:p>
          <a:p>
            <a:endParaRPr lang="sv-SE" dirty="0"/>
          </a:p>
          <a:p>
            <a:endParaRPr lang="sv-SE" dirty="0"/>
          </a:p>
          <a:p>
            <a:endParaRPr lang="sv-SE" dirty="0"/>
          </a:p>
        </p:txBody>
      </p:sp>
    </p:spTree>
    <p:extLst>
      <p:ext uri="{BB962C8B-B14F-4D97-AF65-F5344CB8AC3E}">
        <p14:creationId xmlns:p14="http://schemas.microsoft.com/office/powerpoint/2010/main" val="417795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7B4A6D-7298-11C7-88BA-4A0B0C34141F}"/>
              </a:ext>
            </a:extLst>
          </p:cNvPr>
          <p:cNvSpPr>
            <a:spLocks noGrp="1"/>
          </p:cNvSpPr>
          <p:nvPr>
            <p:ph type="title"/>
          </p:nvPr>
        </p:nvSpPr>
        <p:spPr>
          <a:xfrm>
            <a:off x="838200" y="194857"/>
            <a:ext cx="10515600" cy="1325563"/>
          </a:xfrm>
        </p:spPr>
        <p:txBody>
          <a:bodyPr/>
          <a:lstStyle/>
          <a:p>
            <a:r>
              <a:rPr lang="sv-SE" dirty="0">
                <a:solidFill>
                  <a:srgbClr val="FF0000"/>
                </a:solidFill>
              </a:rPr>
              <a:t>                     The TUNNEL age 24-34 </a:t>
            </a:r>
            <a:br>
              <a:rPr lang="sv-SE" dirty="0">
                <a:solidFill>
                  <a:srgbClr val="FF0000"/>
                </a:solidFill>
              </a:rPr>
            </a:br>
            <a:r>
              <a:rPr lang="en-US" sz="3200" dirty="0">
                <a:solidFill>
                  <a:srgbClr val="FF0000"/>
                </a:solidFill>
              </a:rPr>
              <a:t>To perfect the game and make a world-wide competitive sport</a:t>
            </a:r>
            <a:endParaRPr lang="en-US" dirty="0">
              <a:solidFill>
                <a:srgbClr val="FF0000"/>
              </a:solidFill>
            </a:endParaRPr>
          </a:p>
        </p:txBody>
      </p:sp>
      <p:sp>
        <p:nvSpPr>
          <p:cNvPr id="3" name="Platshållare för innehåll 2">
            <a:extLst>
              <a:ext uri="{FF2B5EF4-FFF2-40B4-BE49-F238E27FC236}">
                <a16:creationId xmlns:a16="http://schemas.microsoft.com/office/drawing/2014/main" id="{57997A17-B106-DABA-8EEC-3C8DB4ECC892}"/>
              </a:ext>
            </a:extLst>
          </p:cNvPr>
          <p:cNvSpPr>
            <a:spLocks noGrp="1"/>
          </p:cNvSpPr>
          <p:nvPr>
            <p:ph idx="1"/>
          </p:nvPr>
        </p:nvSpPr>
        <p:spPr>
          <a:xfrm>
            <a:off x="838200" y="1520420"/>
            <a:ext cx="10515600" cy="5038035"/>
          </a:xfrm>
        </p:spPr>
        <p:txBody>
          <a:bodyPr>
            <a:normAutofit fontScale="92500"/>
          </a:bodyPr>
          <a:lstStyle/>
          <a:p>
            <a:pPr>
              <a:lnSpc>
                <a:spcPct val="110000"/>
              </a:lnSpc>
            </a:pPr>
            <a:r>
              <a:rPr lang="en-US" dirty="0"/>
              <a:t>PWHL is not the solution, it is an inspiration and supporter. PWHL has 6 teams, only 150 roster spots,100% of USA and Canadian national team players will play in that daily environment every day, at most 33% of the other national teams’ players will be in that environment</a:t>
            </a:r>
          </a:p>
          <a:p>
            <a:pPr>
              <a:lnSpc>
                <a:spcPct val="110000"/>
              </a:lnSpc>
            </a:pPr>
            <a:r>
              <a:rPr lang="en-US" dirty="0"/>
              <a:t>PWHL puts an effective stop for Canada and USA Olympic season centralization, which has widened the gap every 4th year</a:t>
            </a:r>
          </a:p>
          <a:p>
            <a:pPr>
              <a:lnSpc>
                <a:spcPct val="110000"/>
              </a:lnSpc>
            </a:pPr>
            <a:r>
              <a:rPr lang="en-US" dirty="0"/>
              <a:t>PWHL creates dreams and goals for already good players to reach the next level</a:t>
            </a:r>
          </a:p>
          <a:p>
            <a:pPr>
              <a:lnSpc>
                <a:spcPct val="110000"/>
              </a:lnSpc>
            </a:pPr>
            <a:r>
              <a:rPr lang="en-US" dirty="0"/>
              <a:t>If max. 25% of Europe’s top players play in the PWHL – what can WE do for the other 75% of the players in our national teams to keep up?</a:t>
            </a:r>
          </a:p>
        </p:txBody>
      </p:sp>
      <p:sp>
        <p:nvSpPr>
          <p:cNvPr id="4" name="Rectangle 1">
            <a:extLst>
              <a:ext uri="{FF2B5EF4-FFF2-40B4-BE49-F238E27FC236}">
                <a16:creationId xmlns:a16="http://schemas.microsoft.com/office/drawing/2014/main" id="{64B618A2-0DBB-166D-C7CF-3147C5898D31}"/>
              </a:ext>
            </a:extLst>
          </p:cNvPr>
          <p:cNvSpPr>
            <a:spLocks noChangeArrowheads="1"/>
          </p:cNvSpPr>
          <p:nvPr/>
        </p:nvSpPr>
        <p:spPr bwMode="auto">
          <a:xfrm>
            <a:off x="0" y="0"/>
            <a:ext cx="12192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48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EA9D8-2A3E-14C3-95E3-C21FFEEE5B69}"/>
              </a:ext>
            </a:extLst>
          </p:cNvPr>
          <p:cNvSpPr>
            <a:spLocks noGrp="1"/>
          </p:cNvSpPr>
          <p:nvPr>
            <p:ph type="title"/>
          </p:nvPr>
        </p:nvSpPr>
        <p:spPr>
          <a:xfrm>
            <a:off x="838200" y="-229235"/>
            <a:ext cx="10515600" cy="1685969"/>
          </a:xfrm>
        </p:spPr>
        <p:txBody>
          <a:bodyPr/>
          <a:lstStyle/>
          <a:p>
            <a:pPr algn="ctr"/>
            <a:r>
              <a:rPr lang="en-US" dirty="0">
                <a:solidFill>
                  <a:srgbClr val="FF0000"/>
                </a:solidFill>
              </a:rPr>
              <a:t>To get out of the Tunnel!</a:t>
            </a:r>
          </a:p>
        </p:txBody>
      </p:sp>
      <p:sp>
        <p:nvSpPr>
          <p:cNvPr id="3" name="Platshållare för innehåll 2">
            <a:extLst>
              <a:ext uri="{FF2B5EF4-FFF2-40B4-BE49-F238E27FC236}">
                <a16:creationId xmlns:a16="http://schemas.microsoft.com/office/drawing/2014/main" id="{49834967-8DBB-75D5-DB98-0F9C81F4CAC5}"/>
              </a:ext>
            </a:extLst>
          </p:cNvPr>
          <p:cNvSpPr>
            <a:spLocks noGrp="1"/>
          </p:cNvSpPr>
          <p:nvPr>
            <p:ph idx="1"/>
          </p:nvPr>
        </p:nvSpPr>
        <p:spPr>
          <a:xfrm>
            <a:off x="777240" y="1021606"/>
            <a:ext cx="10515600" cy="5669280"/>
          </a:xfrm>
        </p:spPr>
        <p:txBody>
          <a:bodyPr>
            <a:normAutofit fontScale="92500" lnSpcReduction="20000"/>
          </a:bodyPr>
          <a:lstStyle/>
          <a:p>
            <a:pPr>
              <a:lnSpc>
                <a:spcPct val="150000"/>
              </a:lnSpc>
            </a:pPr>
            <a:r>
              <a:rPr lang="en-US" sz="2000" dirty="0"/>
              <a:t>European players, clubs, national teams need to play many more games against USA and Canada-based teams already from 14/15 years of age</a:t>
            </a:r>
          </a:p>
          <a:p>
            <a:pPr>
              <a:lnSpc>
                <a:spcPct val="150000"/>
              </a:lnSpc>
            </a:pPr>
            <a:r>
              <a:rPr lang="en-US" sz="2000" dirty="0"/>
              <a:t>Create a ”Women’s World Cup” Ex: Host Zug (SUI), </a:t>
            </a:r>
            <a:r>
              <a:rPr lang="en-US" sz="2000" dirty="0" err="1"/>
              <a:t>Luleå</a:t>
            </a:r>
            <a:r>
              <a:rPr lang="en-US" sz="2000" dirty="0"/>
              <a:t> (SWE), IFK Helsinki (FIN), Minnesota Frost (PWHL-USA), Ottawa Chargers (CAN-PWHL)</a:t>
            </a:r>
          </a:p>
          <a:p>
            <a:pPr>
              <a:lnSpc>
                <a:spcPct val="150000"/>
              </a:lnSpc>
            </a:pPr>
            <a:r>
              <a:rPr lang="en-US" sz="2000" dirty="0"/>
              <a:t>Every time USA or Canada are in Europe for WW or U18 WW play more games against them</a:t>
            </a:r>
          </a:p>
          <a:p>
            <a:pPr>
              <a:lnSpc>
                <a:spcPct val="170000"/>
              </a:lnSpc>
            </a:pPr>
            <a:r>
              <a:rPr lang="en-US" sz="2000" dirty="0"/>
              <a:t>Invite Top NCAA teams for games in Europe</a:t>
            </a:r>
          </a:p>
          <a:p>
            <a:pPr>
              <a:lnSpc>
                <a:spcPct val="150000"/>
              </a:lnSpc>
            </a:pPr>
            <a:r>
              <a:rPr lang="en-US" sz="2000" dirty="0"/>
              <a:t>Send your junior teams to high end tournaments in North America.</a:t>
            </a:r>
          </a:p>
          <a:p>
            <a:pPr>
              <a:lnSpc>
                <a:spcPct val="150000"/>
              </a:lnSpc>
            </a:pPr>
            <a:r>
              <a:rPr lang="en-US" sz="2000" dirty="0"/>
              <a:t>Bring back Women’s Pan-European Club competition “Champions League”</a:t>
            </a:r>
          </a:p>
          <a:p>
            <a:pPr>
              <a:lnSpc>
                <a:spcPct val="150000"/>
              </a:lnSpc>
            </a:pPr>
            <a:r>
              <a:rPr lang="en-US" sz="2000" dirty="0"/>
              <a:t>Give your players the same conditions as the top NCAA programs.</a:t>
            </a:r>
          </a:p>
          <a:p>
            <a:pPr>
              <a:lnSpc>
                <a:spcPct val="150000"/>
              </a:lnSpc>
            </a:pPr>
            <a:r>
              <a:rPr lang="en-US" sz="2000" dirty="0"/>
              <a:t>Perspective European women’s soccer championship in England spectacular quality raise.</a:t>
            </a:r>
          </a:p>
          <a:p>
            <a:pPr>
              <a:lnSpc>
                <a:spcPct val="150000"/>
              </a:lnSpc>
            </a:pPr>
            <a:r>
              <a:rPr lang="en-US" sz="2000" dirty="0"/>
              <a:t>Let your men’s team’s infrastructure in facilities and support-staff be fully shared with your women’s team.</a:t>
            </a:r>
          </a:p>
        </p:txBody>
      </p:sp>
    </p:spTree>
    <p:extLst>
      <p:ext uri="{BB962C8B-B14F-4D97-AF65-F5344CB8AC3E}">
        <p14:creationId xmlns:p14="http://schemas.microsoft.com/office/powerpoint/2010/main" val="283144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12CB16-A548-CD8A-7DF9-828DDC00598E}"/>
              </a:ext>
            </a:extLst>
          </p:cNvPr>
          <p:cNvSpPr>
            <a:spLocks noGrp="1"/>
          </p:cNvSpPr>
          <p:nvPr>
            <p:ph type="title"/>
          </p:nvPr>
        </p:nvSpPr>
        <p:spPr>
          <a:xfrm>
            <a:off x="0" y="15401"/>
            <a:ext cx="12192000" cy="668338"/>
          </a:xfrm>
        </p:spPr>
        <p:txBody>
          <a:bodyPr/>
          <a:lstStyle/>
          <a:p>
            <a:pPr algn="ctr"/>
            <a:r>
              <a:rPr lang="en-US" sz="4000" dirty="0"/>
              <a:t>Why different rules in women’s ice hockey?</a:t>
            </a:r>
          </a:p>
        </p:txBody>
      </p:sp>
      <p:sp>
        <p:nvSpPr>
          <p:cNvPr id="3" name="Rektangel 2">
            <a:extLst>
              <a:ext uri="{FF2B5EF4-FFF2-40B4-BE49-F238E27FC236}">
                <a16:creationId xmlns:a16="http://schemas.microsoft.com/office/drawing/2014/main" id="{F7E7230E-6DE1-C81B-B146-2E02D6EAC29E}"/>
              </a:ext>
            </a:extLst>
          </p:cNvPr>
          <p:cNvSpPr/>
          <p:nvPr/>
        </p:nvSpPr>
        <p:spPr>
          <a:xfrm>
            <a:off x="253410" y="268001"/>
            <a:ext cx="1130531" cy="864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a:solidFill>
                <a:schemeClr val="tx1"/>
              </a:solidFill>
            </a:endParaRPr>
          </a:p>
        </p:txBody>
      </p:sp>
      <p:pic>
        <p:nvPicPr>
          <p:cNvPr id="5" name="Bildobjekt 4" descr="En bild som visar person, sport, friidrott, utomhus&#10;&#10;Automatiskt genererad beskrivning">
            <a:extLst>
              <a:ext uri="{FF2B5EF4-FFF2-40B4-BE49-F238E27FC236}">
                <a16:creationId xmlns:a16="http://schemas.microsoft.com/office/drawing/2014/main" id="{776F8CEC-B653-8CC7-26D0-97AC24DA8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24" y="1312423"/>
            <a:ext cx="2591306" cy="1727537"/>
          </a:xfrm>
          <a:prstGeom prst="rect">
            <a:avLst/>
          </a:prstGeom>
          <a:effectLst>
            <a:outerShdw blurRad="50800" dist="38100" dir="2700000" algn="tl" rotWithShape="0">
              <a:prstClr val="black">
                <a:alpha val="40000"/>
              </a:prstClr>
            </a:outerShdw>
          </a:effectLst>
        </p:spPr>
      </p:pic>
      <p:pic>
        <p:nvPicPr>
          <p:cNvPr id="7" name="Bildobjekt 6" descr="En bild som visar person, sport, spelare, handboll&#10;&#10;Automatiskt genererad beskrivning">
            <a:extLst>
              <a:ext uri="{FF2B5EF4-FFF2-40B4-BE49-F238E27FC236}">
                <a16:creationId xmlns:a16="http://schemas.microsoft.com/office/drawing/2014/main" id="{59232F64-050C-9086-0B3F-9CF22B1AB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413" y="1614548"/>
            <a:ext cx="2672943" cy="1723491"/>
          </a:xfrm>
          <a:prstGeom prst="rect">
            <a:avLst/>
          </a:prstGeom>
          <a:effectLst>
            <a:outerShdw blurRad="50800" dist="38100" dir="2700000" algn="tl" rotWithShape="0">
              <a:prstClr val="black">
                <a:alpha val="40000"/>
              </a:prstClr>
            </a:outerShdw>
          </a:effectLst>
        </p:spPr>
      </p:pic>
      <p:pic>
        <p:nvPicPr>
          <p:cNvPr id="9" name="Bildobjekt 8" descr="En bild som visar person, gräs, utomhus, sport&#10;&#10;Automatiskt genererad beskrivning">
            <a:extLst>
              <a:ext uri="{FF2B5EF4-FFF2-40B4-BE49-F238E27FC236}">
                <a16:creationId xmlns:a16="http://schemas.microsoft.com/office/drawing/2014/main" id="{C6B622FB-E7E8-12AA-1343-9D6B66EF1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092" y="2526347"/>
            <a:ext cx="2428372" cy="3034383"/>
          </a:xfrm>
          <a:prstGeom prst="rect">
            <a:avLst/>
          </a:prstGeom>
          <a:effectLst>
            <a:outerShdw blurRad="50800" dist="38100" dir="2700000" algn="tl" rotWithShape="0">
              <a:prstClr val="black">
                <a:alpha val="40000"/>
              </a:prstClr>
            </a:outerShdw>
          </a:effectLst>
        </p:spPr>
      </p:pic>
      <p:pic>
        <p:nvPicPr>
          <p:cNvPr id="11" name="Bildobjekt 10" descr="En bild som visar gräs, person, fotboll, fält&#10;&#10;Automatiskt genererad beskrivning">
            <a:extLst>
              <a:ext uri="{FF2B5EF4-FFF2-40B4-BE49-F238E27FC236}">
                <a16:creationId xmlns:a16="http://schemas.microsoft.com/office/drawing/2014/main" id="{B652FBE8-12A0-98A8-42F6-B43370DFED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3801" y="2105025"/>
            <a:ext cx="2440598" cy="1626668"/>
          </a:xfrm>
          <a:prstGeom prst="rect">
            <a:avLst/>
          </a:prstGeom>
          <a:effectLst>
            <a:outerShdw blurRad="50800" dist="38100" dir="2700000" algn="tl" rotWithShape="0">
              <a:prstClr val="black">
                <a:alpha val="40000"/>
              </a:prstClr>
            </a:outerShdw>
          </a:effectLst>
        </p:spPr>
      </p:pic>
      <p:pic>
        <p:nvPicPr>
          <p:cNvPr id="13" name="Bildobjekt 12" descr="En bild som visar gräs, person, utomhus, sport&#10;&#10;Automatiskt genererad beskrivning">
            <a:extLst>
              <a:ext uri="{FF2B5EF4-FFF2-40B4-BE49-F238E27FC236}">
                <a16:creationId xmlns:a16="http://schemas.microsoft.com/office/drawing/2014/main" id="{86D8DC16-0BA0-D368-6276-1E90F1C8EE73}"/>
              </a:ext>
            </a:extLst>
          </p:cNvPr>
          <p:cNvPicPr>
            <a:picLocks noChangeAspect="1"/>
          </p:cNvPicPr>
          <p:nvPr/>
        </p:nvPicPr>
        <p:blipFill rotWithShape="1">
          <a:blip r:embed="rId6">
            <a:extLst>
              <a:ext uri="{28A0092B-C50C-407E-A947-70E740481C1C}">
                <a14:useLocalDpi xmlns:a14="http://schemas.microsoft.com/office/drawing/2010/main" val="0"/>
              </a:ext>
            </a:extLst>
          </a:blip>
          <a:srcRect b="8784"/>
          <a:stretch/>
        </p:blipFill>
        <p:spPr>
          <a:xfrm>
            <a:off x="9282255" y="4360466"/>
            <a:ext cx="2840363" cy="1455455"/>
          </a:xfrm>
          <a:prstGeom prst="rect">
            <a:avLst/>
          </a:prstGeom>
          <a:effectLst>
            <a:outerShdw blurRad="50800" dist="38100" dir="2700000" algn="tl" rotWithShape="0">
              <a:prstClr val="black">
                <a:alpha val="40000"/>
              </a:prstClr>
            </a:outerShdw>
          </a:effectLst>
        </p:spPr>
      </p:pic>
      <p:pic>
        <p:nvPicPr>
          <p:cNvPr id="1026" name="Picture 2" descr="Euro 2022's toughest players: Millie Bright, Mapi Leon, Wendie Renard ready  for battle at Women's European Championship">
            <a:extLst>
              <a:ext uri="{FF2B5EF4-FFF2-40B4-BE49-F238E27FC236}">
                <a16:creationId xmlns:a16="http://schemas.microsoft.com/office/drawing/2014/main" id="{ACDA5A53-4DCD-43EB-C25F-BAD5ACFE7C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4224" y="3928407"/>
            <a:ext cx="2541776" cy="14308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Steph Houghton preserved England's lead with goal-saving tackle (Video)">
            <a:extLst>
              <a:ext uri="{FF2B5EF4-FFF2-40B4-BE49-F238E27FC236}">
                <a16:creationId xmlns:a16="http://schemas.microsoft.com/office/drawing/2014/main" id="{F4E68F7E-770A-CBBE-3DBF-213124C9D7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9722" y="5463773"/>
            <a:ext cx="2092404" cy="13788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United States' Tobin Heath (17) reacts to a tackle by England's Alex Greenwood during the first half of a SheBelieves Cup women's soccer match Thursday, March 3, 2016, in Tampa, Fla. (AP Photo/Mike Carlson)">
            <a:extLst>
              <a:ext uri="{FF2B5EF4-FFF2-40B4-BE49-F238E27FC236}">
                <a16:creationId xmlns:a16="http://schemas.microsoft.com/office/drawing/2014/main" id="{E99462E3-84C0-E819-EE4B-F59DE8938F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214" y="4381706"/>
            <a:ext cx="3111673" cy="17505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ruta 7">
            <a:extLst>
              <a:ext uri="{FF2B5EF4-FFF2-40B4-BE49-F238E27FC236}">
                <a16:creationId xmlns:a16="http://schemas.microsoft.com/office/drawing/2014/main" id="{E429A3C8-96B2-75B9-DE14-CB99AA624775}"/>
              </a:ext>
            </a:extLst>
          </p:cNvPr>
          <p:cNvSpPr txBox="1"/>
          <p:nvPr/>
        </p:nvSpPr>
        <p:spPr>
          <a:xfrm>
            <a:off x="2322527" y="869380"/>
            <a:ext cx="2672943" cy="461665"/>
          </a:xfrm>
          <a:prstGeom prst="rect">
            <a:avLst/>
          </a:prstGeom>
          <a:noFill/>
        </p:spPr>
        <p:txBody>
          <a:bodyPr wrap="square" rtlCol="0">
            <a:spAutoFit/>
          </a:bodyPr>
          <a:lstStyle/>
          <a:p>
            <a:r>
              <a:rPr lang="en-US" sz="2400" b="1" i="1" dirty="0"/>
              <a:t>Handball</a:t>
            </a:r>
          </a:p>
        </p:txBody>
      </p:sp>
      <p:sp>
        <p:nvSpPr>
          <p:cNvPr id="10" name="textruta 9">
            <a:extLst>
              <a:ext uri="{FF2B5EF4-FFF2-40B4-BE49-F238E27FC236}">
                <a16:creationId xmlns:a16="http://schemas.microsoft.com/office/drawing/2014/main" id="{4BC20462-39DD-EA76-4E3E-571890F7D0E8}"/>
              </a:ext>
            </a:extLst>
          </p:cNvPr>
          <p:cNvSpPr txBox="1"/>
          <p:nvPr/>
        </p:nvSpPr>
        <p:spPr>
          <a:xfrm>
            <a:off x="8609027" y="1629361"/>
            <a:ext cx="2672943" cy="461665"/>
          </a:xfrm>
          <a:prstGeom prst="rect">
            <a:avLst/>
          </a:prstGeom>
          <a:noFill/>
        </p:spPr>
        <p:txBody>
          <a:bodyPr wrap="square" rtlCol="0">
            <a:spAutoFit/>
          </a:bodyPr>
          <a:lstStyle/>
          <a:p>
            <a:r>
              <a:rPr lang="sv-SE" sz="2400" b="1" i="1" dirty="0"/>
              <a:t>Rugby</a:t>
            </a:r>
          </a:p>
        </p:txBody>
      </p:sp>
      <p:sp>
        <p:nvSpPr>
          <p:cNvPr id="12" name="textruta 11">
            <a:extLst>
              <a:ext uri="{FF2B5EF4-FFF2-40B4-BE49-F238E27FC236}">
                <a16:creationId xmlns:a16="http://schemas.microsoft.com/office/drawing/2014/main" id="{71035C32-C90C-1623-066B-D0FC38ADD476}"/>
              </a:ext>
            </a:extLst>
          </p:cNvPr>
          <p:cNvSpPr txBox="1"/>
          <p:nvPr/>
        </p:nvSpPr>
        <p:spPr>
          <a:xfrm>
            <a:off x="2133695" y="3867791"/>
            <a:ext cx="2672943" cy="461665"/>
          </a:xfrm>
          <a:prstGeom prst="rect">
            <a:avLst/>
          </a:prstGeom>
          <a:noFill/>
        </p:spPr>
        <p:txBody>
          <a:bodyPr wrap="square" rtlCol="0">
            <a:spAutoFit/>
          </a:bodyPr>
          <a:lstStyle/>
          <a:p>
            <a:r>
              <a:rPr lang="en-US" sz="2400" b="1" i="1"/>
              <a:t>Football</a:t>
            </a:r>
          </a:p>
        </p:txBody>
      </p:sp>
    </p:spTree>
    <p:extLst>
      <p:ext uri="{BB962C8B-B14F-4D97-AF65-F5344CB8AC3E}">
        <p14:creationId xmlns:p14="http://schemas.microsoft.com/office/powerpoint/2010/main" val="414468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6BDA68-EE7A-9776-3213-661BA43F25C2}"/>
              </a:ext>
            </a:extLst>
          </p:cNvPr>
          <p:cNvSpPr>
            <a:spLocks noGrp="1"/>
          </p:cNvSpPr>
          <p:nvPr>
            <p:ph type="title"/>
          </p:nvPr>
        </p:nvSpPr>
        <p:spPr/>
        <p:txBody>
          <a:bodyPr/>
          <a:lstStyle/>
          <a:p>
            <a:r>
              <a:rPr lang="en-US" dirty="0">
                <a:solidFill>
                  <a:srgbClr val="FF0000"/>
                </a:solidFill>
              </a:rPr>
              <a:t>YOU ARE NOW READY TO FLY 2030!</a:t>
            </a:r>
            <a:br>
              <a:rPr lang="en-US" dirty="0">
                <a:solidFill>
                  <a:srgbClr val="FF0000"/>
                </a:solidFill>
              </a:rPr>
            </a:br>
            <a:r>
              <a:rPr lang="en-US" dirty="0">
                <a:solidFill>
                  <a:srgbClr val="FF0000"/>
                </a:solidFill>
              </a:rPr>
              <a:t>                            </a:t>
            </a:r>
            <a:r>
              <a:rPr lang="en-US" sz="2800" dirty="0">
                <a:solidFill>
                  <a:srgbClr val="FF0000"/>
                </a:solidFill>
              </a:rPr>
              <a:t>Future Discussions</a:t>
            </a:r>
            <a:endParaRPr lang="en-US" dirty="0">
              <a:solidFill>
                <a:srgbClr val="FF0000"/>
              </a:solidFill>
            </a:endParaRPr>
          </a:p>
        </p:txBody>
      </p:sp>
      <p:sp>
        <p:nvSpPr>
          <p:cNvPr id="3" name="Platshållare för innehåll 2">
            <a:extLst>
              <a:ext uri="{FF2B5EF4-FFF2-40B4-BE49-F238E27FC236}">
                <a16:creationId xmlns:a16="http://schemas.microsoft.com/office/drawing/2014/main" id="{640A481E-E48B-5F12-D292-AFF16F068EC3}"/>
              </a:ext>
            </a:extLst>
          </p:cNvPr>
          <p:cNvSpPr>
            <a:spLocks noGrp="1"/>
          </p:cNvSpPr>
          <p:nvPr>
            <p:ph idx="1"/>
          </p:nvPr>
        </p:nvSpPr>
        <p:spPr/>
        <p:txBody>
          <a:bodyPr/>
          <a:lstStyle/>
          <a:p>
            <a:pPr marL="514350" indent="-514350">
              <a:buFont typeface="+mj-lt"/>
              <a:buAutoNum type="arabicPeriod"/>
            </a:pPr>
            <a:r>
              <a:rPr lang="en-US" dirty="0"/>
              <a:t>What Rule book should women play after, we have now 3 versions. IIHF, SDHL, PWHL. We need 1! </a:t>
            </a:r>
            <a:br>
              <a:rPr lang="en-US" dirty="0"/>
            </a:br>
            <a:endParaRPr lang="en-US" dirty="0"/>
          </a:p>
          <a:p>
            <a:pPr marL="514350" indent="-514350">
              <a:buFont typeface="+mj-lt"/>
              <a:buAutoNum type="arabicPeriod"/>
            </a:pPr>
            <a:r>
              <a:rPr lang="en-US" dirty="0"/>
              <a:t>Why must women wear fully protected face shields, but a boy older than 18 years can choose? What is the reason?</a:t>
            </a:r>
            <a:br>
              <a:rPr lang="en-US" dirty="0"/>
            </a:br>
            <a:endParaRPr lang="en-US" dirty="0"/>
          </a:p>
          <a:p>
            <a:pPr marL="514350" indent="-514350">
              <a:buFont typeface="+mj-lt"/>
              <a:buAutoNum type="arabicPeriod"/>
            </a:pPr>
            <a:r>
              <a:rPr lang="en-US" dirty="0"/>
              <a:t>Rink size: Women’s hockey is a much better product on NHL-sized rinks. Who will be first in Europe to build an NHL-sized arena for their Women’s pro team</a:t>
            </a:r>
          </a:p>
        </p:txBody>
      </p:sp>
    </p:spTree>
    <p:extLst>
      <p:ext uri="{BB962C8B-B14F-4D97-AF65-F5344CB8AC3E}">
        <p14:creationId xmlns:p14="http://schemas.microsoft.com/office/powerpoint/2010/main" val="3344696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F7992D-7805-0A9D-4CB7-2F6A816F6A2F}"/>
              </a:ext>
            </a:extLst>
          </p:cNvPr>
          <p:cNvSpPr>
            <a:spLocks noGrp="1"/>
          </p:cNvSpPr>
          <p:nvPr>
            <p:ph type="title"/>
          </p:nvPr>
        </p:nvSpPr>
        <p:spPr>
          <a:xfrm>
            <a:off x="838199" y="125489"/>
            <a:ext cx="10515600" cy="1325563"/>
          </a:xfrm>
        </p:spPr>
        <p:txBody>
          <a:bodyPr>
            <a:normAutofit/>
          </a:bodyPr>
          <a:lstStyle/>
          <a:p>
            <a:r>
              <a:rPr lang="en-US" sz="2800" dirty="0"/>
              <a:t>”The opinion of 10.000 men is of no value if none of them knows anything about the subject” – </a:t>
            </a:r>
            <a:r>
              <a:rPr lang="en-US" sz="2400" i="1" dirty="0"/>
              <a:t>Marcus Aurelius, Roman Empire</a:t>
            </a:r>
            <a:endParaRPr lang="sv-SE" sz="2400" i="1" dirty="0"/>
          </a:p>
        </p:txBody>
      </p:sp>
      <p:pic>
        <p:nvPicPr>
          <p:cNvPr id="5" name="Platshållare för innehåll 4" descr="En bild som visar snö, utomhus, träd, vinter&#10;&#10;Automatiskt genererad beskrivning">
            <a:extLst>
              <a:ext uri="{FF2B5EF4-FFF2-40B4-BE49-F238E27FC236}">
                <a16:creationId xmlns:a16="http://schemas.microsoft.com/office/drawing/2014/main" id="{B16D73F6-A4D9-EE8C-780F-ABFF8A6948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4641" y="1183963"/>
            <a:ext cx="9283275" cy="4351338"/>
          </a:xfrm>
        </p:spPr>
      </p:pic>
      <p:sp>
        <p:nvSpPr>
          <p:cNvPr id="3" name="TextBox 2">
            <a:extLst>
              <a:ext uri="{FF2B5EF4-FFF2-40B4-BE49-F238E27FC236}">
                <a16:creationId xmlns:a16="http://schemas.microsoft.com/office/drawing/2014/main" id="{BDA3216B-09B7-D71C-8F38-365C4FBBFE33}"/>
              </a:ext>
            </a:extLst>
          </p:cNvPr>
          <p:cNvSpPr txBox="1"/>
          <p:nvPr/>
        </p:nvSpPr>
        <p:spPr>
          <a:xfrm>
            <a:off x="5782792" y="5681898"/>
            <a:ext cx="4515244" cy="800219"/>
          </a:xfrm>
          <a:prstGeom prst="rect">
            <a:avLst/>
          </a:prstGeom>
          <a:noFill/>
        </p:spPr>
        <p:txBody>
          <a:bodyPr wrap="square" rtlCol="0">
            <a:spAutoFit/>
          </a:bodyPr>
          <a:lstStyle/>
          <a:p>
            <a:pPr algn="r"/>
            <a:r>
              <a:rPr lang="sv-SE" sz="2800" dirty="0" err="1"/>
              <a:t>Thank</a:t>
            </a:r>
            <a:r>
              <a:rPr lang="sv-SE" sz="2800" dirty="0"/>
              <a:t> </a:t>
            </a:r>
            <a:r>
              <a:rPr lang="sv-SE" sz="2800" dirty="0" err="1"/>
              <a:t>you</a:t>
            </a:r>
            <a:r>
              <a:rPr lang="sv-SE" sz="2800" dirty="0"/>
              <a:t> for </a:t>
            </a:r>
            <a:r>
              <a:rPr lang="sv-SE" sz="2800" dirty="0" err="1"/>
              <a:t>listening</a:t>
            </a:r>
            <a:br>
              <a:rPr lang="sv-SE" sz="1800" dirty="0"/>
            </a:br>
            <a:r>
              <a:rPr lang="sv-SE" sz="1800" i="1" dirty="0"/>
              <a:t>Peter Elander</a:t>
            </a:r>
            <a:endParaRPr lang="en-US" i="1" dirty="0"/>
          </a:p>
        </p:txBody>
      </p:sp>
    </p:spTree>
    <p:extLst>
      <p:ext uri="{BB962C8B-B14F-4D97-AF65-F5344CB8AC3E}">
        <p14:creationId xmlns:p14="http://schemas.microsoft.com/office/powerpoint/2010/main" val="1411040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long shot of a bridge&#10;&#10;Description automatically generated">
            <a:extLst>
              <a:ext uri="{FF2B5EF4-FFF2-40B4-BE49-F238E27FC236}">
                <a16:creationId xmlns:a16="http://schemas.microsoft.com/office/drawing/2014/main" id="{B9A46B13-855C-FD18-30D2-02EF95C6B603}"/>
              </a:ext>
            </a:extLst>
          </p:cNvPr>
          <p:cNvPicPr>
            <a:picLocks noChangeAspect="1"/>
          </p:cNvPicPr>
          <p:nvPr/>
        </p:nvPicPr>
        <p:blipFill>
          <a:blip r:embed="rId2">
            <a:extLst>
              <a:ext uri="{28A0092B-C50C-407E-A947-70E740481C1C}">
                <a14:useLocalDpi xmlns:a14="http://schemas.microsoft.com/office/drawing/2010/main" val="0"/>
              </a:ext>
            </a:extLst>
          </a:blip>
          <a:srcRect t="21775" b="3225"/>
          <a:stretch/>
        </p:blipFill>
        <p:spPr>
          <a:xfrm>
            <a:off x="20" y="10"/>
            <a:ext cx="12191980" cy="6857990"/>
          </a:xfrm>
          <a:prstGeom prst="rect">
            <a:avLst/>
          </a:prstGeom>
        </p:spPr>
      </p:pic>
      <p:sp>
        <p:nvSpPr>
          <p:cNvPr id="39"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1FF0A8-5D8E-4257-46E5-96184EFB0977}"/>
              </a:ext>
            </a:extLst>
          </p:cNvPr>
          <p:cNvSpPr>
            <a:spLocks noGrp="1"/>
          </p:cNvSpPr>
          <p:nvPr>
            <p:ph type="title"/>
          </p:nvPr>
        </p:nvSpPr>
        <p:spPr>
          <a:xfrm>
            <a:off x="1771650" y="5254391"/>
            <a:ext cx="8867012" cy="774934"/>
          </a:xfrm>
          <a:noFill/>
        </p:spPr>
        <p:txBody>
          <a:bodyPr vert="horz" lIns="91440" tIns="45720" rIns="91440" bIns="45720" rtlCol="0" anchor="ctr">
            <a:normAutofit/>
          </a:bodyPr>
          <a:lstStyle/>
          <a:p>
            <a:pPr algn="ctr"/>
            <a:r>
              <a:rPr lang="en-US" sz="3700">
                <a:solidFill>
                  <a:srgbClr val="FFFFFF"/>
                </a:solidFill>
              </a:rPr>
              <a:t>THERE ARE MANY WAYS TO BRIDGE A GAP</a:t>
            </a:r>
          </a:p>
        </p:txBody>
      </p:sp>
    </p:spTree>
    <p:extLst>
      <p:ext uri="{BB962C8B-B14F-4D97-AF65-F5344CB8AC3E}">
        <p14:creationId xmlns:p14="http://schemas.microsoft.com/office/powerpoint/2010/main" val="9399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77122D-74B4-6F16-0120-E102ECB9967F}"/>
              </a:ext>
            </a:extLst>
          </p:cNvPr>
          <p:cNvSpPr>
            <a:spLocks noGrp="1"/>
          </p:cNvSpPr>
          <p:nvPr>
            <p:ph type="title"/>
          </p:nvPr>
        </p:nvSpPr>
        <p:spPr/>
        <p:txBody>
          <a:bodyPr>
            <a:normAutofit/>
          </a:bodyPr>
          <a:lstStyle/>
          <a:p>
            <a:r>
              <a:rPr lang="en-US" sz="6000" b="1" dirty="0">
                <a:solidFill>
                  <a:srgbClr val="FF0000"/>
                </a:solidFill>
              </a:rPr>
              <a:t>The three parties involved</a:t>
            </a:r>
          </a:p>
        </p:txBody>
      </p:sp>
      <p:sp>
        <p:nvSpPr>
          <p:cNvPr id="3" name="Platshållare för innehåll 2">
            <a:extLst>
              <a:ext uri="{FF2B5EF4-FFF2-40B4-BE49-F238E27FC236}">
                <a16:creationId xmlns:a16="http://schemas.microsoft.com/office/drawing/2014/main" id="{38227885-DD9A-A812-4931-14131F6EA510}"/>
              </a:ext>
            </a:extLst>
          </p:cNvPr>
          <p:cNvSpPr>
            <a:spLocks noGrp="1"/>
          </p:cNvSpPr>
          <p:nvPr>
            <p:ph idx="1"/>
          </p:nvPr>
        </p:nvSpPr>
        <p:spPr/>
        <p:txBody>
          <a:bodyPr>
            <a:normAutofit/>
          </a:bodyPr>
          <a:lstStyle/>
          <a:p>
            <a:r>
              <a:rPr lang="en-US" sz="3600" dirty="0"/>
              <a:t>IIHF / National Federations / European Clubs</a:t>
            </a:r>
            <a:br>
              <a:rPr lang="en-US" sz="3600" dirty="0"/>
            </a:br>
            <a:endParaRPr lang="en-US" sz="3600" dirty="0"/>
          </a:p>
          <a:p>
            <a:r>
              <a:rPr lang="en-US" sz="3600" dirty="0"/>
              <a:t>NCAA Division I Colleges (USA)</a:t>
            </a:r>
          </a:p>
          <a:p>
            <a:pPr marL="0" indent="0">
              <a:buNone/>
            </a:pPr>
            <a:endParaRPr lang="en-US" sz="3600" dirty="0"/>
          </a:p>
          <a:p>
            <a:r>
              <a:rPr lang="en-US" sz="3600" dirty="0"/>
              <a:t>Professional Women’s Hockey League (PWHL)</a:t>
            </a:r>
            <a:br>
              <a:rPr lang="sv-SE" sz="3600" dirty="0"/>
            </a:br>
            <a:endParaRPr lang="sv-SE" sz="3600" dirty="0"/>
          </a:p>
        </p:txBody>
      </p:sp>
    </p:spTree>
    <p:extLst>
      <p:ext uri="{BB962C8B-B14F-4D97-AF65-F5344CB8AC3E}">
        <p14:creationId xmlns:p14="http://schemas.microsoft.com/office/powerpoint/2010/main" val="3304889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8BA2B5CE-F42E-74C4-1FC2-D4D25D2293B1}"/>
              </a:ext>
            </a:extLst>
          </p:cNvPr>
          <p:cNvSpPr>
            <a:spLocks noGrp="1"/>
          </p:cNvSpPr>
          <p:nvPr>
            <p:ph type="title"/>
          </p:nvPr>
        </p:nvSpPr>
        <p:spPr>
          <a:xfrm>
            <a:off x="409904" y="350196"/>
            <a:ext cx="5202620" cy="1624520"/>
          </a:xfrm>
        </p:spPr>
        <p:txBody>
          <a:bodyPr anchor="ctr">
            <a:normAutofit/>
          </a:bodyPr>
          <a:lstStyle/>
          <a:p>
            <a:r>
              <a:rPr lang="en-US" dirty="0"/>
              <a:t>Reality check 1 – </a:t>
            </a:r>
            <a:r>
              <a:rPr lang="en-US" sz="3600" dirty="0"/>
              <a:t>Where are we now? </a:t>
            </a:r>
            <a:r>
              <a:rPr lang="sv-SE" sz="3700" dirty="0"/>
              <a:t>	</a:t>
            </a:r>
          </a:p>
        </p:txBody>
      </p:sp>
      <p:sp>
        <p:nvSpPr>
          <p:cNvPr id="3" name="Platshållare för innehåll 2">
            <a:extLst>
              <a:ext uri="{FF2B5EF4-FFF2-40B4-BE49-F238E27FC236}">
                <a16:creationId xmlns:a16="http://schemas.microsoft.com/office/drawing/2014/main" id="{584A0264-0FAE-46B6-4C97-61231F079E22}"/>
              </a:ext>
            </a:extLst>
          </p:cNvPr>
          <p:cNvSpPr>
            <a:spLocks noGrp="1"/>
          </p:cNvSpPr>
          <p:nvPr>
            <p:ph idx="1"/>
          </p:nvPr>
        </p:nvSpPr>
        <p:spPr>
          <a:xfrm>
            <a:off x="67734" y="2384214"/>
            <a:ext cx="5906346" cy="3972136"/>
          </a:xfrm>
        </p:spPr>
        <p:txBody>
          <a:bodyPr anchor="ctr">
            <a:normAutofit/>
          </a:bodyPr>
          <a:lstStyle/>
          <a:p>
            <a:r>
              <a:rPr lang="en-US" sz="2000" dirty="0"/>
              <a:t>From </a:t>
            </a:r>
            <a:r>
              <a:rPr lang="en-US" sz="2000" dirty="0">
                <a:solidFill>
                  <a:srgbClr val="FF0000"/>
                </a:solidFill>
              </a:rPr>
              <a:t>1990</a:t>
            </a:r>
            <a:r>
              <a:rPr lang="en-US" sz="2000" dirty="0"/>
              <a:t>: </a:t>
            </a:r>
          </a:p>
          <a:p>
            <a:r>
              <a:rPr lang="en-US" sz="2000" dirty="0">
                <a:solidFill>
                  <a:srgbClr val="FF0000"/>
                </a:solidFill>
              </a:rPr>
              <a:t>23</a:t>
            </a:r>
            <a:r>
              <a:rPr lang="en-US" sz="2000" dirty="0"/>
              <a:t> final games in IIHF World Women’s              </a:t>
            </a:r>
          </a:p>
          <a:p>
            <a:r>
              <a:rPr lang="en-US" sz="2000" dirty="0">
                <a:solidFill>
                  <a:srgbClr val="FF0000"/>
                </a:solidFill>
              </a:rPr>
              <a:t>7</a:t>
            </a:r>
            <a:r>
              <a:rPr lang="en-US" sz="2000" dirty="0"/>
              <a:t> final games in Olympics</a:t>
            </a:r>
          </a:p>
          <a:p>
            <a:r>
              <a:rPr lang="en-US" sz="2000" dirty="0">
                <a:solidFill>
                  <a:srgbClr val="FF0000"/>
                </a:solidFill>
              </a:rPr>
              <a:t>16</a:t>
            </a:r>
            <a:r>
              <a:rPr lang="en-US" sz="2000" dirty="0"/>
              <a:t> final games in U18 World Women’s</a:t>
            </a:r>
          </a:p>
          <a:p>
            <a:r>
              <a:rPr lang="en-US" sz="2000" dirty="0"/>
              <a:t>A total of </a:t>
            </a:r>
            <a:r>
              <a:rPr lang="en-US" sz="2000" dirty="0">
                <a:solidFill>
                  <a:srgbClr val="FF0000"/>
                </a:solidFill>
              </a:rPr>
              <a:t>92</a:t>
            </a:r>
            <a:r>
              <a:rPr lang="en-US" sz="2000" dirty="0"/>
              <a:t> final teams </a:t>
            </a:r>
          </a:p>
          <a:p>
            <a:r>
              <a:rPr lang="en-US" sz="2000" dirty="0">
                <a:solidFill>
                  <a:srgbClr val="FF0000"/>
                </a:solidFill>
              </a:rPr>
              <a:t>5</a:t>
            </a:r>
            <a:r>
              <a:rPr lang="en-US" sz="2000" dirty="0"/>
              <a:t> teams – (</a:t>
            </a:r>
            <a:r>
              <a:rPr lang="en-US" sz="2000" dirty="0">
                <a:solidFill>
                  <a:srgbClr val="FF0000"/>
                </a:solidFill>
              </a:rPr>
              <a:t>5,4%</a:t>
            </a:r>
            <a:r>
              <a:rPr lang="en-US" sz="2000" dirty="0"/>
              <a:t>) were other nations than USA or Canada</a:t>
            </a:r>
          </a:p>
        </p:txBody>
      </p:sp>
      <p:pic>
        <p:nvPicPr>
          <p:cNvPr id="7" name="Picture 6" descr="A group of hockey players in a game&#10;&#10;Description automatically generated">
            <a:extLst>
              <a:ext uri="{FF2B5EF4-FFF2-40B4-BE49-F238E27FC236}">
                <a16:creationId xmlns:a16="http://schemas.microsoft.com/office/drawing/2014/main" id="{E51B40AB-CC57-0FFE-6CA1-5688DC91834F}"/>
              </a:ext>
            </a:extLst>
          </p:cNvPr>
          <p:cNvPicPr>
            <a:picLocks noChangeAspect="1"/>
          </p:cNvPicPr>
          <p:nvPr/>
        </p:nvPicPr>
        <p:blipFill>
          <a:blip r:embed="rId2">
            <a:extLst>
              <a:ext uri="{28A0092B-C50C-407E-A947-70E740481C1C}">
                <a14:useLocalDpi xmlns:a14="http://schemas.microsoft.com/office/drawing/2010/main" val="0"/>
              </a:ext>
            </a:extLst>
          </a:blip>
          <a:srcRect l="20930" r="18113" b="-1"/>
          <a:stretch/>
        </p:blipFill>
        <p:spPr>
          <a:xfrm>
            <a:off x="6096000" y="1"/>
            <a:ext cx="6102825" cy="6858000"/>
          </a:xfrm>
          <a:prstGeom prst="rect">
            <a:avLst/>
          </a:prstGeom>
        </p:spPr>
      </p:pic>
    </p:spTree>
    <p:extLst>
      <p:ext uri="{BB962C8B-B14F-4D97-AF65-F5344CB8AC3E}">
        <p14:creationId xmlns:p14="http://schemas.microsoft.com/office/powerpoint/2010/main" val="301509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0A67-F3B9-A192-4DF3-0EB545935FB8}"/>
              </a:ext>
            </a:extLst>
          </p:cNvPr>
          <p:cNvSpPr>
            <a:spLocks noGrp="1"/>
          </p:cNvSpPr>
          <p:nvPr>
            <p:ph type="title"/>
          </p:nvPr>
        </p:nvSpPr>
        <p:spPr>
          <a:xfrm>
            <a:off x="788013" y="87418"/>
            <a:ext cx="10615974" cy="1325563"/>
          </a:xfrm>
        </p:spPr>
        <p:txBody>
          <a:bodyPr/>
          <a:lstStyle/>
          <a:p>
            <a:r>
              <a:rPr lang="en-US" dirty="0"/>
              <a:t>Reality check - 2</a:t>
            </a:r>
          </a:p>
        </p:txBody>
      </p:sp>
      <p:sp>
        <p:nvSpPr>
          <p:cNvPr id="3" name="Content Placeholder 2">
            <a:extLst>
              <a:ext uri="{FF2B5EF4-FFF2-40B4-BE49-F238E27FC236}">
                <a16:creationId xmlns:a16="http://schemas.microsoft.com/office/drawing/2014/main" id="{DE797831-933F-BFE2-4E89-82A1E64986B8}"/>
              </a:ext>
            </a:extLst>
          </p:cNvPr>
          <p:cNvSpPr>
            <a:spLocks noGrp="1"/>
          </p:cNvSpPr>
          <p:nvPr>
            <p:ph idx="1"/>
          </p:nvPr>
        </p:nvSpPr>
        <p:spPr>
          <a:xfrm>
            <a:off x="737826" y="1463040"/>
            <a:ext cx="10615974" cy="4713923"/>
          </a:xfrm>
        </p:spPr>
        <p:txBody>
          <a:bodyPr/>
          <a:lstStyle/>
          <a:p>
            <a:r>
              <a:rPr lang="en-US" dirty="0"/>
              <a:t>110 European players (Snow leopards – few &amp; they disappear fast) </a:t>
            </a:r>
            <a:br>
              <a:rPr lang="en-US" dirty="0"/>
            </a:br>
            <a:endParaRPr lang="en-US" sz="800" dirty="0"/>
          </a:p>
          <a:p>
            <a:r>
              <a:rPr lang="en-US" dirty="0"/>
              <a:t>Major reason behind the semifinal wins were </a:t>
            </a:r>
            <a:r>
              <a:rPr lang="en-US" dirty="0">
                <a:solidFill>
                  <a:schemeClr val="accent5">
                    <a:lumMod val="60000"/>
                    <a:lumOff val="40000"/>
                  </a:schemeClr>
                </a:solidFill>
              </a:rPr>
              <a:t>goaltenders</a:t>
            </a:r>
            <a:r>
              <a:rPr lang="en-US" dirty="0"/>
              <a:t> for those 5 teams (SWE 2006, SWE 2018, FIN 2019, SWE 2023, CZE 2024)</a:t>
            </a:r>
          </a:p>
          <a:p>
            <a:endParaRPr lang="en-US" dirty="0"/>
          </a:p>
        </p:txBody>
      </p:sp>
      <p:pic>
        <p:nvPicPr>
          <p:cNvPr id="5" name="Picture 4" descr="A person holding a stick and a chair&#10;&#10;Description automatically generated">
            <a:extLst>
              <a:ext uri="{FF2B5EF4-FFF2-40B4-BE49-F238E27FC236}">
                <a16:creationId xmlns:a16="http://schemas.microsoft.com/office/drawing/2014/main" id="{4A259475-1905-5BF1-9871-1680CDB96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7704" y="2967055"/>
            <a:ext cx="5704842" cy="3803527"/>
          </a:xfrm>
          <a:prstGeom prst="rect">
            <a:avLst/>
          </a:prstGeom>
        </p:spPr>
      </p:pic>
    </p:spTree>
    <p:extLst>
      <p:ext uri="{BB962C8B-B14F-4D97-AF65-F5344CB8AC3E}">
        <p14:creationId xmlns:p14="http://schemas.microsoft.com/office/powerpoint/2010/main" val="1259991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92D56-5E97-A2FE-E052-7B35E1420D1C}"/>
              </a:ext>
            </a:extLst>
          </p:cNvPr>
          <p:cNvSpPr>
            <a:spLocks noGrp="1"/>
          </p:cNvSpPr>
          <p:nvPr>
            <p:ph type="title"/>
          </p:nvPr>
        </p:nvSpPr>
        <p:spPr>
          <a:xfrm>
            <a:off x="838200" y="121285"/>
            <a:ext cx="10515600" cy="1325563"/>
          </a:xfrm>
        </p:spPr>
        <p:txBody>
          <a:bodyPr/>
          <a:lstStyle/>
          <a:p>
            <a:r>
              <a:rPr lang="en-US" dirty="0"/>
              <a:t>Reality check - 3</a:t>
            </a:r>
          </a:p>
        </p:txBody>
      </p:sp>
      <p:sp>
        <p:nvSpPr>
          <p:cNvPr id="3" name="Content Placeholder 2">
            <a:extLst>
              <a:ext uri="{FF2B5EF4-FFF2-40B4-BE49-F238E27FC236}">
                <a16:creationId xmlns:a16="http://schemas.microsoft.com/office/drawing/2014/main" id="{A9F5B433-AAB5-89FE-39FA-E1697D1CBE44}"/>
              </a:ext>
            </a:extLst>
          </p:cNvPr>
          <p:cNvSpPr>
            <a:spLocks noGrp="1"/>
          </p:cNvSpPr>
          <p:nvPr>
            <p:ph idx="1"/>
          </p:nvPr>
        </p:nvSpPr>
        <p:spPr>
          <a:xfrm>
            <a:off x="737826" y="1286933"/>
            <a:ext cx="11010637" cy="4890030"/>
          </a:xfrm>
        </p:spPr>
        <p:txBody>
          <a:bodyPr/>
          <a:lstStyle/>
          <a:p>
            <a:r>
              <a:rPr lang="en-US" dirty="0"/>
              <a:t>In late July 2024, Sweden played vs Ohio State NCAA Div I Champions</a:t>
            </a:r>
            <a:br>
              <a:rPr lang="en-US" dirty="0"/>
            </a:br>
            <a:r>
              <a:rPr lang="en-US" sz="800" dirty="0"/>
              <a:t> </a:t>
            </a:r>
          </a:p>
          <a:p>
            <a:r>
              <a:rPr lang="en-US" dirty="0"/>
              <a:t>Sweden won one game (Shootout), but lost 2 games and total shots in 3 games were </a:t>
            </a:r>
            <a:r>
              <a:rPr lang="en-US" dirty="0">
                <a:solidFill>
                  <a:srgbClr val="7030A0"/>
                </a:solidFill>
              </a:rPr>
              <a:t>45-146</a:t>
            </a:r>
            <a:r>
              <a:rPr lang="en-US" dirty="0"/>
              <a:t>, </a:t>
            </a:r>
            <a:r>
              <a:rPr lang="en-US" dirty="0">
                <a:solidFill>
                  <a:srgbClr val="FF0000"/>
                </a:solidFill>
              </a:rPr>
              <a:t>Ohio had 1 USA National team player!</a:t>
            </a:r>
          </a:p>
          <a:p>
            <a:endParaRPr lang="en-US" dirty="0"/>
          </a:p>
        </p:txBody>
      </p:sp>
      <p:pic>
        <p:nvPicPr>
          <p:cNvPr id="5" name="Picture 4" descr="A group of women walking on a sidewalk&#10;&#10;Description automatically generated">
            <a:extLst>
              <a:ext uri="{FF2B5EF4-FFF2-40B4-BE49-F238E27FC236}">
                <a16:creationId xmlns:a16="http://schemas.microsoft.com/office/drawing/2014/main" id="{6B57EB0E-B632-A958-3F08-31BF75A72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720" y="2765985"/>
            <a:ext cx="5957585" cy="3970730"/>
          </a:xfrm>
          <a:prstGeom prst="rect">
            <a:avLst/>
          </a:prstGeom>
        </p:spPr>
      </p:pic>
    </p:spTree>
    <p:extLst>
      <p:ext uri="{BB962C8B-B14F-4D97-AF65-F5344CB8AC3E}">
        <p14:creationId xmlns:p14="http://schemas.microsoft.com/office/powerpoint/2010/main" val="1987888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66FAA5-EDEF-DBCA-5907-8C1A94A56199}"/>
              </a:ext>
            </a:extLst>
          </p:cNvPr>
          <p:cNvSpPr>
            <a:spLocks noGrp="1"/>
          </p:cNvSpPr>
          <p:nvPr>
            <p:ph type="title"/>
          </p:nvPr>
        </p:nvSpPr>
        <p:spPr/>
        <p:txBody>
          <a:bodyPr/>
          <a:lstStyle/>
          <a:p>
            <a:r>
              <a:rPr lang="sv-SE" dirty="0">
                <a:solidFill>
                  <a:srgbClr val="00B050"/>
                </a:solidFill>
              </a:rPr>
              <a:t>Observations at the moment</a:t>
            </a:r>
          </a:p>
        </p:txBody>
      </p:sp>
      <p:sp>
        <p:nvSpPr>
          <p:cNvPr id="3" name="Platshållare för innehåll 2">
            <a:extLst>
              <a:ext uri="{FF2B5EF4-FFF2-40B4-BE49-F238E27FC236}">
                <a16:creationId xmlns:a16="http://schemas.microsoft.com/office/drawing/2014/main" id="{9B984038-D3A1-DD58-3630-604C722B484F}"/>
              </a:ext>
            </a:extLst>
          </p:cNvPr>
          <p:cNvSpPr>
            <a:spLocks noGrp="1"/>
          </p:cNvSpPr>
          <p:nvPr>
            <p:ph idx="1"/>
          </p:nvPr>
        </p:nvSpPr>
        <p:spPr>
          <a:xfrm>
            <a:off x="662152" y="1825625"/>
            <a:ext cx="10691648" cy="4351338"/>
          </a:xfrm>
        </p:spPr>
        <p:txBody>
          <a:bodyPr>
            <a:normAutofit fontScale="92500"/>
          </a:bodyPr>
          <a:lstStyle/>
          <a:p>
            <a:r>
              <a:rPr lang="en-US" dirty="0"/>
              <a:t>In Sweden this summer, a few coaches from SDHL visited these high-end games. Missed opportunity</a:t>
            </a:r>
          </a:p>
          <a:p>
            <a:r>
              <a:rPr lang="en-US" dirty="0"/>
              <a:t>During U18 Worlds you see more NCAA coaches than Euro club coaches</a:t>
            </a:r>
          </a:p>
          <a:p>
            <a:r>
              <a:rPr lang="en-US" dirty="0"/>
              <a:t>At WW, very few observers from European clubs, many more from NCAA</a:t>
            </a:r>
          </a:p>
          <a:p>
            <a:r>
              <a:rPr lang="en-US" dirty="0"/>
              <a:t>No Female Hockey development clinics neither at WW or at U18WW</a:t>
            </a:r>
          </a:p>
          <a:p>
            <a:r>
              <a:rPr lang="en-US" dirty="0"/>
              <a:t>The clubs have to lead the ELITE development, with federations’ support</a:t>
            </a:r>
            <a:br>
              <a:rPr lang="en-US" dirty="0"/>
            </a:br>
            <a:endParaRPr lang="en-US" dirty="0"/>
          </a:p>
          <a:p>
            <a:r>
              <a:rPr lang="en-US" dirty="0">
                <a:solidFill>
                  <a:srgbClr val="FF0000"/>
                </a:solidFill>
              </a:rPr>
              <a:t>How big is the will from Europe to learn from and adapt to CAN/USA?</a:t>
            </a:r>
          </a:p>
          <a:p>
            <a:endParaRPr lang="en-US" dirty="0"/>
          </a:p>
        </p:txBody>
      </p:sp>
    </p:spTree>
    <p:extLst>
      <p:ext uri="{BB962C8B-B14F-4D97-AF65-F5344CB8AC3E}">
        <p14:creationId xmlns:p14="http://schemas.microsoft.com/office/powerpoint/2010/main" val="98131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C78822-1F0B-9E09-C6D5-AC64C87B3C06}"/>
              </a:ext>
            </a:extLst>
          </p:cNvPr>
          <p:cNvSpPr>
            <a:spLocks noGrp="1"/>
          </p:cNvSpPr>
          <p:nvPr>
            <p:ph type="title"/>
          </p:nvPr>
        </p:nvSpPr>
        <p:spPr/>
        <p:txBody>
          <a:bodyPr>
            <a:normAutofit/>
          </a:bodyPr>
          <a:lstStyle/>
          <a:p>
            <a:r>
              <a:rPr lang="sv-SE" dirty="0"/>
              <a:t>	</a:t>
            </a:r>
            <a:r>
              <a:rPr lang="sv-SE" sz="6600" dirty="0">
                <a:solidFill>
                  <a:srgbClr val="FF0000"/>
                </a:solidFill>
              </a:rPr>
              <a:t>		 The Bridge</a:t>
            </a:r>
          </a:p>
        </p:txBody>
      </p:sp>
      <p:sp>
        <p:nvSpPr>
          <p:cNvPr id="3" name="Platshållare för innehåll 2">
            <a:extLst>
              <a:ext uri="{FF2B5EF4-FFF2-40B4-BE49-F238E27FC236}">
                <a16:creationId xmlns:a16="http://schemas.microsoft.com/office/drawing/2014/main" id="{A4B01ED9-2B5E-164A-6C23-29532DDD6952}"/>
              </a:ext>
            </a:extLst>
          </p:cNvPr>
          <p:cNvSpPr>
            <a:spLocks noGrp="1"/>
          </p:cNvSpPr>
          <p:nvPr>
            <p:ph idx="1"/>
          </p:nvPr>
        </p:nvSpPr>
        <p:spPr/>
        <p:txBody>
          <a:bodyPr>
            <a:normAutofit fontScale="92500"/>
          </a:bodyPr>
          <a:lstStyle/>
          <a:p>
            <a:r>
              <a:rPr lang="en-US" dirty="0"/>
              <a:t>Difference in participation numbers must be reduced</a:t>
            </a:r>
          </a:p>
          <a:p>
            <a:r>
              <a:rPr lang="en-US" dirty="0"/>
              <a:t>USA </a:t>
            </a:r>
            <a:r>
              <a:rPr lang="en-US" dirty="0">
                <a:solidFill>
                  <a:srgbClr val="FF0000"/>
                </a:solidFill>
              </a:rPr>
              <a:t>92 000</a:t>
            </a:r>
            <a:r>
              <a:rPr lang="en-US" dirty="0"/>
              <a:t>, Canada </a:t>
            </a:r>
            <a:r>
              <a:rPr lang="en-US" dirty="0">
                <a:solidFill>
                  <a:srgbClr val="FF0000"/>
                </a:solidFill>
              </a:rPr>
              <a:t>96 000 </a:t>
            </a:r>
            <a:r>
              <a:rPr lang="en-US" dirty="0"/>
              <a:t>female players – Total: </a:t>
            </a:r>
            <a:r>
              <a:rPr lang="en-US" dirty="0">
                <a:solidFill>
                  <a:srgbClr val="FF0000"/>
                </a:solidFill>
              </a:rPr>
              <a:t>188 000</a:t>
            </a:r>
          </a:p>
          <a:p>
            <a:r>
              <a:rPr lang="en-US" dirty="0"/>
              <a:t>CZE,FIN,FRA,HUN,DEN,NOR,SWE,SUI </a:t>
            </a:r>
            <a:r>
              <a:rPr lang="en-US" dirty="0">
                <a:solidFill>
                  <a:srgbClr val="FF0000"/>
                </a:solidFill>
              </a:rPr>
              <a:t>together</a:t>
            </a:r>
            <a:r>
              <a:rPr lang="en-US" dirty="0"/>
              <a:t> </a:t>
            </a:r>
            <a:r>
              <a:rPr lang="en-US" dirty="0">
                <a:solidFill>
                  <a:srgbClr val="FF0000"/>
                </a:solidFill>
              </a:rPr>
              <a:t>30 000 </a:t>
            </a:r>
            <a:r>
              <a:rPr lang="en-US" dirty="0"/>
              <a:t>female players </a:t>
            </a:r>
          </a:p>
          <a:p>
            <a:r>
              <a:rPr lang="en-US" dirty="0"/>
              <a:t>Numbers not everything but  a big piece – Reach a critical mass</a:t>
            </a:r>
          </a:p>
          <a:p>
            <a:r>
              <a:rPr lang="en-US" dirty="0"/>
              <a:t>Coach level for players in age group 6-14. Must increase QUALITY</a:t>
            </a:r>
          </a:p>
          <a:p>
            <a:r>
              <a:rPr lang="en-US" dirty="0"/>
              <a:t>Skill coaches for women groups, to do more than others</a:t>
            </a:r>
          </a:p>
          <a:p>
            <a:r>
              <a:rPr lang="en-US" dirty="0"/>
              <a:t>The Gender trap – go for competence!</a:t>
            </a:r>
          </a:p>
          <a:p>
            <a:r>
              <a:rPr lang="en-US" dirty="0"/>
              <a:t>The Age trap. “Young and hungry” = Very little experience</a:t>
            </a:r>
          </a:p>
          <a:p>
            <a:r>
              <a:rPr lang="en-US" dirty="0">
                <a:solidFill>
                  <a:srgbClr val="FF0000"/>
                </a:solidFill>
              </a:rPr>
              <a:t>Players spend 80+% of the time with their clubs! What do the clubs do?</a:t>
            </a:r>
          </a:p>
        </p:txBody>
      </p:sp>
    </p:spTree>
    <p:extLst>
      <p:ext uri="{BB962C8B-B14F-4D97-AF65-F5344CB8AC3E}">
        <p14:creationId xmlns:p14="http://schemas.microsoft.com/office/powerpoint/2010/main" val="366972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A3003D-8E04-575F-E581-2C2A00461B13}"/>
              </a:ext>
            </a:extLst>
          </p:cNvPr>
          <p:cNvSpPr>
            <a:spLocks noGrp="1"/>
          </p:cNvSpPr>
          <p:nvPr>
            <p:ph type="title"/>
          </p:nvPr>
        </p:nvSpPr>
        <p:spPr>
          <a:xfrm>
            <a:off x="580171" y="0"/>
            <a:ext cx="11124149" cy="1198179"/>
          </a:xfrm>
        </p:spPr>
        <p:txBody>
          <a:bodyPr>
            <a:normAutofit/>
          </a:bodyPr>
          <a:lstStyle/>
          <a:p>
            <a:r>
              <a:rPr lang="en-US" sz="4000" dirty="0">
                <a:solidFill>
                  <a:srgbClr val="FF0000"/>
                </a:solidFill>
              </a:rPr>
              <a:t>How to create a WORLD CLASS (P.E.A.K) performer </a:t>
            </a:r>
          </a:p>
        </p:txBody>
      </p:sp>
      <p:sp>
        <p:nvSpPr>
          <p:cNvPr id="3" name="Platshållare för innehåll 2">
            <a:extLst>
              <a:ext uri="{FF2B5EF4-FFF2-40B4-BE49-F238E27FC236}">
                <a16:creationId xmlns:a16="http://schemas.microsoft.com/office/drawing/2014/main" id="{EEEB505E-83D8-2C5B-2CFA-E458FDE27764}"/>
              </a:ext>
            </a:extLst>
          </p:cNvPr>
          <p:cNvSpPr>
            <a:spLocks noGrp="1"/>
          </p:cNvSpPr>
          <p:nvPr>
            <p:ph idx="1"/>
          </p:nvPr>
        </p:nvSpPr>
        <p:spPr>
          <a:xfrm>
            <a:off x="419100" y="1412590"/>
            <a:ext cx="11353800" cy="5278296"/>
          </a:xfrm>
        </p:spPr>
        <p:txBody>
          <a:bodyPr>
            <a:normAutofit/>
          </a:bodyPr>
          <a:lstStyle/>
          <a:p>
            <a:r>
              <a:rPr lang="sv-SE" dirty="0">
                <a:solidFill>
                  <a:srgbClr val="0070C0"/>
                </a:solidFill>
              </a:rPr>
              <a:t>PASSION</a:t>
            </a:r>
            <a:r>
              <a:rPr lang="sv-SE" dirty="0"/>
              <a:t>   </a:t>
            </a:r>
            <a:br>
              <a:rPr lang="sv-SE" dirty="0"/>
            </a:br>
            <a:r>
              <a:rPr lang="en-US" dirty="0"/>
              <a:t>”Do what you love - love what you do” Life-long passion, where does it come from</a:t>
            </a:r>
          </a:p>
          <a:p>
            <a:r>
              <a:rPr lang="en-US" dirty="0">
                <a:solidFill>
                  <a:srgbClr val="0070C0"/>
                </a:solidFill>
              </a:rPr>
              <a:t>ELITE</a:t>
            </a:r>
            <a:r>
              <a:rPr lang="en-US" dirty="0"/>
              <a:t> </a:t>
            </a:r>
            <a:br>
              <a:rPr lang="en-US" dirty="0"/>
            </a:br>
            <a:r>
              <a:rPr lang="en-US" dirty="0"/>
              <a:t>Is an attitude ”Maybe tired but never lazy” one repetition more </a:t>
            </a:r>
            <a:br>
              <a:rPr lang="en-US" dirty="0"/>
            </a:br>
            <a:r>
              <a:rPr lang="en-US" dirty="0"/>
              <a:t>Never see sacrifices in life as sacrifices</a:t>
            </a:r>
          </a:p>
          <a:p>
            <a:r>
              <a:rPr lang="en-US" dirty="0">
                <a:solidFill>
                  <a:srgbClr val="0070C0"/>
                </a:solidFill>
              </a:rPr>
              <a:t>ACCESS </a:t>
            </a:r>
            <a:br>
              <a:rPr lang="en-US" dirty="0">
                <a:solidFill>
                  <a:srgbClr val="0070C0"/>
                </a:solidFill>
              </a:rPr>
            </a:br>
            <a:r>
              <a:rPr lang="en-US" dirty="0"/>
              <a:t>Needs infrastructure, opportunities and equipment all year around</a:t>
            </a:r>
          </a:p>
          <a:p>
            <a:r>
              <a:rPr lang="en-US" dirty="0">
                <a:solidFill>
                  <a:srgbClr val="0070C0"/>
                </a:solidFill>
              </a:rPr>
              <a:t>KNOWLEDGE   </a:t>
            </a:r>
            <a:r>
              <a:rPr lang="en-US" dirty="0"/>
              <a:t> </a:t>
            </a:r>
            <a:br>
              <a:rPr lang="en-US" dirty="0"/>
            </a:br>
            <a:r>
              <a:rPr lang="en-US" dirty="0"/>
              <a:t>A professor with deep knowledge in the specific area and experience, passion to develop</a:t>
            </a:r>
            <a:endParaRPr lang="en-US" dirty="0">
              <a:solidFill>
                <a:srgbClr val="0070C0"/>
              </a:solidFill>
            </a:endParaRPr>
          </a:p>
          <a:p>
            <a:endParaRPr lang="sv-SE" dirty="0"/>
          </a:p>
        </p:txBody>
      </p:sp>
    </p:spTree>
    <p:extLst>
      <p:ext uri="{BB962C8B-B14F-4D97-AF65-F5344CB8AC3E}">
        <p14:creationId xmlns:p14="http://schemas.microsoft.com/office/powerpoint/2010/main" val="293453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771</TotalTime>
  <Words>1474</Words>
  <Application>Microsoft Office PowerPoint</Application>
  <PresentationFormat>Widescreen</PresentationFormat>
  <Paragraphs>114</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Aptos Display</vt:lpstr>
      <vt:lpstr>Arial</vt:lpstr>
      <vt:lpstr>office theme</vt:lpstr>
      <vt:lpstr>HOW TO CLOSE  THE GAP</vt:lpstr>
      <vt:lpstr>THERE ARE MANY WAYS TO BRIDGE A GAP</vt:lpstr>
      <vt:lpstr>The three parties involved</vt:lpstr>
      <vt:lpstr>Reality check 1 – Where are we now?  </vt:lpstr>
      <vt:lpstr>Reality check - 2</vt:lpstr>
      <vt:lpstr>Reality check - 3</vt:lpstr>
      <vt:lpstr>Observations at the moment</vt:lpstr>
      <vt:lpstr>    The Bridge</vt:lpstr>
      <vt:lpstr>How to create a WORLD CLASS (P.E.A.K) performer </vt:lpstr>
      <vt:lpstr>Numbers its not everything! PEAK performance HOT BEDS are key</vt:lpstr>
      <vt:lpstr>What is really a HOT BED Can you create a HOT BED?</vt:lpstr>
      <vt:lpstr>THE ISLAND Age 15-23 The critical Elite development years</vt:lpstr>
      <vt:lpstr>ELITE DEVELOPMENT in North America</vt:lpstr>
      <vt:lpstr>                 ELITE DEVELOPMENT  in Europe</vt:lpstr>
      <vt:lpstr>                     The TUNNEL age 24-34  To perfect the game and make a world-wide competitive sport</vt:lpstr>
      <vt:lpstr>To get out of the Tunnel!</vt:lpstr>
      <vt:lpstr>Why different rules in women’s ice hockey?</vt:lpstr>
      <vt:lpstr>YOU ARE NOW READY TO FLY 2030!                             Future Discussions</vt:lpstr>
      <vt:lpstr>”The opinion of 10.000 men is of no value if none of them knows anything about the subject” – Marcus Aurelius, Roman Empire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Szymon Szemberg E.H.C.</cp:lastModifiedBy>
  <cp:revision>43</cp:revision>
  <dcterms:created xsi:type="dcterms:W3CDTF">2024-09-26T15:56:18Z</dcterms:created>
  <dcterms:modified xsi:type="dcterms:W3CDTF">2024-10-28T16:26:55Z</dcterms:modified>
</cp:coreProperties>
</file>