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84.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6" r:id="rId1"/>
    <p:sldMasterId id="2147483757"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Inter Black" panose="020B0604020202020204" charset="0"/>
      <p:bold r:id="rId29"/>
    </p:embeddedFont>
    <p:embeddedFont>
      <p:font typeface="Inter Light"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12">
          <p15:clr>
            <a:srgbClr val="A4A3A4"/>
          </p15:clr>
        </p15:guide>
        <p15:guide id="2" pos="7416">
          <p15:clr>
            <a:srgbClr val="A4A3A4"/>
          </p15:clr>
        </p15:guide>
        <p15:guide id="3" orient="horz" pos="3840">
          <p15:clr>
            <a:srgbClr val="A4A3A4"/>
          </p15:clr>
        </p15:guide>
        <p15:guide id="4" orient="horz" pos="480">
          <p15:clr>
            <a:srgbClr val="A4A3A4"/>
          </p15:clr>
        </p15:guide>
        <p15:guide id="5" orient="horz" pos="1608">
          <p15:clr>
            <a:srgbClr val="A4A3A4"/>
          </p15:clr>
        </p15:guide>
        <p15:guide id="6" pos="2712">
          <p15:clr>
            <a:srgbClr val="A4A3A4"/>
          </p15:clr>
        </p15:guide>
        <p15:guide id="7" pos="4968">
          <p15:clr>
            <a:srgbClr val="A4A3A4"/>
          </p15:clr>
        </p15:guide>
        <p15:guide id="8" orient="horz" pos="2160">
          <p15:clr>
            <a:srgbClr val="A4A3A4"/>
          </p15:clr>
        </p15:guide>
        <p15:guide id="9" pos="3840">
          <p15:clr>
            <a:srgbClr val="A4A3A4"/>
          </p15:clr>
        </p15:guide>
        <p15:guide id="10" pos="832">
          <p15:clr>
            <a:srgbClr val="9AA0A6"/>
          </p15:clr>
        </p15:guide>
        <p15:guide id="11" pos="612">
          <p15:clr>
            <a:srgbClr val="9AA0A6"/>
          </p15:clr>
        </p15:guide>
        <p15:guide id="12" pos="374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712"/>
        <p:guide pos="7416"/>
        <p:guide orient="horz" pos="3840"/>
        <p:guide orient="horz" pos="480"/>
        <p:guide orient="horz" pos="1608"/>
        <p:guide pos="2712"/>
        <p:guide pos="4968"/>
        <p:guide orient="horz" pos="2160"/>
        <p:guide pos="3840"/>
        <p:guide pos="832"/>
        <p:guide pos="612"/>
        <p:guide pos="374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e4b27c0dcd_0_17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1e4b27c0dcd_0_178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How maximizing data benefits your club and your fans</a:t>
            </a:r>
            <a:endParaRPr/>
          </a:p>
        </p:txBody>
      </p:sp>
      <p:sp>
        <p:nvSpPr>
          <p:cNvPr id="838" name="Google Shape;838;g1e4b27c0dcd_0_178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1e4b27c0dcd_0_2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1e4b27c0dcd_0_2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Touch point #1 </a:t>
            </a:r>
            <a:endParaRPr/>
          </a:p>
          <a:p>
            <a:pPr marL="0" lvl="0" indent="0" algn="l" rtl="0">
              <a:lnSpc>
                <a:spcPct val="100000"/>
              </a:lnSpc>
              <a:spcBef>
                <a:spcPts val="0"/>
              </a:spcBef>
              <a:spcAft>
                <a:spcPts val="0"/>
              </a:spcAft>
              <a:buSzPts val="1400"/>
              <a:buNone/>
            </a:pPr>
            <a:r>
              <a:rPr lang="en-US"/>
              <a:t>Activation on social media / website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 Name</a:t>
            </a:r>
            <a:endParaRPr/>
          </a:p>
          <a:p>
            <a:pPr marL="0" lvl="0" indent="0" algn="l" rtl="0">
              <a:lnSpc>
                <a:spcPct val="100000"/>
              </a:lnSpc>
              <a:spcBef>
                <a:spcPts val="0"/>
              </a:spcBef>
              <a:spcAft>
                <a:spcPts val="0"/>
              </a:spcAft>
              <a:buSzPts val="1400"/>
              <a:buNone/>
            </a:pPr>
            <a:r>
              <a:rPr lang="en-US"/>
              <a:t>2/ Email</a:t>
            </a:r>
            <a:endParaRPr/>
          </a:p>
          <a:p>
            <a:pPr marL="0" lvl="0" indent="0" algn="l" rtl="0">
              <a:lnSpc>
                <a:spcPct val="100000"/>
              </a:lnSpc>
              <a:spcBef>
                <a:spcPts val="0"/>
              </a:spcBef>
              <a:spcAft>
                <a:spcPts val="0"/>
              </a:spcAft>
              <a:buSzPts val="1400"/>
              <a:buNone/>
            </a:pPr>
            <a:r>
              <a:rPr lang="en-US"/>
              <a:t>3/ Where are you based?</a:t>
            </a:r>
            <a:endParaRPr/>
          </a:p>
          <a:p>
            <a:pPr marL="457200" lvl="0" indent="-317500" algn="l" rtl="0">
              <a:lnSpc>
                <a:spcPct val="100000"/>
              </a:lnSpc>
              <a:spcBef>
                <a:spcPts val="0"/>
              </a:spcBef>
              <a:spcAft>
                <a:spcPts val="0"/>
              </a:spcAft>
              <a:buSzPts val="1400"/>
              <a:buChar char="-"/>
            </a:pPr>
            <a:r>
              <a:rPr lang="en-US"/>
              <a:t>Global fan-clubs </a:t>
            </a:r>
            <a:endParaRPr/>
          </a:p>
          <a:p>
            <a:pPr marL="457200" lvl="0" indent="-317500" algn="l" rtl="0">
              <a:lnSpc>
                <a:spcPct val="100000"/>
              </a:lnSpc>
              <a:spcBef>
                <a:spcPts val="0"/>
              </a:spcBef>
              <a:spcAft>
                <a:spcPts val="0"/>
              </a:spcAft>
              <a:buSzPts val="1400"/>
              <a:buChar char="-"/>
            </a:pPr>
            <a:r>
              <a:rPr lang="en-US"/>
              <a:t>Targeted information re: viewing possibilities, ticketing for local games, etc’</a:t>
            </a:r>
            <a:endParaRPr/>
          </a:p>
          <a:p>
            <a:pPr marL="457200" lvl="0" indent="-317500" algn="l" rtl="0">
              <a:lnSpc>
                <a:spcPct val="100000"/>
              </a:lnSpc>
              <a:spcBef>
                <a:spcPts val="0"/>
              </a:spcBef>
              <a:spcAft>
                <a:spcPts val="0"/>
              </a:spcAft>
              <a:buSzPts val="1400"/>
              <a:buChar char="-"/>
            </a:pPr>
            <a:r>
              <a:rPr lang="en-US"/>
              <a:t>Timed newsletters…</a:t>
            </a:r>
            <a:endParaRPr/>
          </a:p>
          <a:p>
            <a:pPr marL="0" lvl="0" indent="0" algn="l" rtl="0">
              <a:lnSpc>
                <a:spcPct val="100000"/>
              </a:lnSpc>
              <a:spcBef>
                <a:spcPts val="0"/>
              </a:spcBef>
              <a:spcAft>
                <a:spcPts val="0"/>
              </a:spcAft>
              <a:buNone/>
            </a:pPr>
            <a:r>
              <a:rPr lang="en-US"/>
              <a: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e51e56e585_8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e51e56e585_8_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g1e51e56e585_8_2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e51e56e585_8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g1e51e56e585_8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Touch point #1 </a:t>
            </a:r>
            <a:endParaRPr/>
          </a:p>
          <a:p>
            <a:pPr marL="0" lvl="0" indent="0" algn="l" rtl="0">
              <a:lnSpc>
                <a:spcPct val="100000"/>
              </a:lnSpc>
              <a:spcBef>
                <a:spcPts val="0"/>
              </a:spcBef>
              <a:spcAft>
                <a:spcPts val="0"/>
              </a:spcAft>
              <a:buSzPts val="1400"/>
              <a:buNone/>
            </a:pPr>
            <a:r>
              <a:rPr lang="en-US"/>
              <a:t>Activation on social media / website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 Name</a:t>
            </a:r>
            <a:endParaRPr/>
          </a:p>
          <a:p>
            <a:pPr marL="0" lvl="0" indent="0" algn="l" rtl="0">
              <a:lnSpc>
                <a:spcPct val="100000"/>
              </a:lnSpc>
              <a:spcBef>
                <a:spcPts val="0"/>
              </a:spcBef>
              <a:spcAft>
                <a:spcPts val="0"/>
              </a:spcAft>
              <a:buSzPts val="1400"/>
              <a:buNone/>
            </a:pPr>
            <a:r>
              <a:rPr lang="en-US"/>
              <a:t>2/ Email</a:t>
            </a:r>
            <a:endParaRPr/>
          </a:p>
          <a:p>
            <a:pPr marL="0" lvl="0" indent="0" algn="l" rtl="0">
              <a:lnSpc>
                <a:spcPct val="100000"/>
              </a:lnSpc>
              <a:spcBef>
                <a:spcPts val="0"/>
              </a:spcBef>
              <a:spcAft>
                <a:spcPts val="0"/>
              </a:spcAft>
              <a:buSzPts val="1400"/>
              <a:buNone/>
            </a:pPr>
            <a:r>
              <a:rPr lang="en-US"/>
              <a:t>3/ Where are you based?</a:t>
            </a:r>
            <a:endParaRPr/>
          </a:p>
          <a:p>
            <a:pPr marL="457200" lvl="0" indent="-317500" algn="l" rtl="0">
              <a:lnSpc>
                <a:spcPct val="100000"/>
              </a:lnSpc>
              <a:spcBef>
                <a:spcPts val="0"/>
              </a:spcBef>
              <a:spcAft>
                <a:spcPts val="0"/>
              </a:spcAft>
              <a:buSzPts val="1400"/>
              <a:buChar char="-"/>
            </a:pPr>
            <a:r>
              <a:rPr lang="en-US"/>
              <a:t>Global fan-clubs </a:t>
            </a:r>
            <a:endParaRPr/>
          </a:p>
          <a:p>
            <a:pPr marL="457200" lvl="0" indent="-317500" algn="l" rtl="0">
              <a:lnSpc>
                <a:spcPct val="100000"/>
              </a:lnSpc>
              <a:spcBef>
                <a:spcPts val="0"/>
              </a:spcBef>
              <a:spcAft>
                <a:spcPts val="0"/>
              </a:spcAft>
              <a:buSzPts val="1400"/>
              <a:buChar char="-"/>
            </a:pPr>
            <a:r>
              <a:rPr lang="en-US"/>
              <a:t>Targeted information re: viewing possibilities, ticketing for local games, etc’</a:t>
            </a:r>
            <a:endParaRPr/>
          </a:p>
          <a:p>
            <a:pPr marL="457200" lvl="0" indent="-317500" algn="l" rtl="0">
              <a:lnSpc>
                <a:spcPct val="100000"/>
              </a:lnSpc>
              <a:spcBef>
                <a:spcPts val="0"/>
              </a:spcBef>
              <a:spcAft>
                <a:spcPts val="0"/>
              </a:spcAft>
              <a:buSzPts val="1400"/>
              <a:buChar char="-"/>
            </a:pPr>
            <a:r>
              <a:rPr lang="en-US"/>
              <a:t>Timed newsletters…</a:t>
            </a:r>
            <a:endParaRPr/>
          </a:p>
          <a:p>
            <a:pPr marL="0" lvl="0" indent="0" algn="l" rtl="0">
              <a:lnSpc>
                <a:spcPct val="100000"/>
              </a:lnSpc>
              <a:spcBef>
                <a:spcPts val="0"/>
              </a:spcBef>
              <a:spcAft>
                <a:spcPts val="0"/>
              </a:spcAft>
              <a:buNone/>
            </a:pPr>
            <a:r>
              <a:rPr lang="en-US"/>
              <a: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e7d04e927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e7d04e927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Improved experiences: getting the right content to the fans where they are watching it; putting players at the forefront for fan experiences, player-based content; affinity to players</a:t>
            </a:r>
            <a:endParaRPr/>
          </a:p>
          <a:p>
            <a:pPr marL="0" lvl="0" indent="0" algn="l" rtl="0">
              <a:spcBef>
                <a:spcPts val="0"/>
              </a:spcBef>
              <a:spcAft>
                <a:spcPts val="0"/>
              </a:spcAft>
              <a:buNone/>
            </a:pPr>
            <a:r>
              <a:rPr lang="en-US"/>
              <a:t>optimised monetisation: sponsored content on the right channels, betting, targeted e-commerce;  </a:t>
            </a:r>
            <a:endParaRPr/>
          </a:p>
        </p:txBody>
      </p:sp>
      <p:sp>
        <p:nvSpPr>
          <p:cNvPr id="978" name="Google Shape;978;g1e7d04e927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e51e56e585_8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e51e56e585_8_4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WHO’S YOUR FAVORITE PLAYER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87" name="Google Shape;987;g1e51e56e585_8_4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5c267c795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g25c267c7958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Touch point #1 </a:t>
            </a:r>
            <a:endParaRPr/>
          </a:p>
          <a:p>
            <a:pPr marL="0" lvl="0" indent="0" algn="l" rtl="0">
              <a:lnSpc>
                <a:spcPct val="100000"/>
              </a:lnSpc>
              <a:spcBef>
                <a:spcPts val="0"/>
              </a:spcBef>
              <a:spcAft>
                <a:spcPts val="0"/>
              </a:spcAft>
              <a:buSzPts val="1400"/>
              <a:buNone/>
            </a:pPr>
            <a:r>
              <a:rPr lang="en-US"/>
              <a:t>Activation on social media / website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 Name</a:t>
            </a:r>
            <a:endParaRPr/>
          </a:p>
          <a:p>
            <a:pPr marL="0" lvl="0" indent="0" algn="l" rtl="0">
              <a:lnSpc>
                <a:spcPct val="100000"/>
              </a:lnSpc>
              <a:spcBef>
                <a:spcPts val="0"/>
              </a:spcBef>
              <a:spcAft>
                <a:spcPts val="0"/>
              </a:spcAft>
              <a:buSzPts val="1400"/>
              <a:buNone/>
            </a:pPr>
            <a:r>
              <a:rPr lang="en-US"/>
              <a:t>2/ Email</a:t>
            </a:r>
            <a:endParaRPr/>
          </a:p>
          <a:p>
            <a:pPr marL="0" lvl="0" indent="0" algn="l" rtl="0">
              <a:lnSpc>
                <a:spcPct val="100000"/>
              </a:lnSpc>
              <a:spcBef>
                <a:spcPts val="0"/>
              </a:spcBef>
              <a:spcAft>
                <a:spcPts val="0"/>
              </a:spcAft>
              <a:buSzPts val="1400"/>
              <a:buNone/>
            </a:pPr>
            <a:r>
              <a:rPr lang="en-US"/>
              <a:t>3/ Where are you based?</a:t>
            </a:r>
            <a:endParaRPr/>
          </a:p>
          <a:p>
            <a:pPr marL="457200" lvl="0" indent="-317500" algn="l" rtl="0">
              <a:lnSpc>
                <a:spcPct val="100000"/>
              </a:lnSpc>
              <a:spcBef>
                <a:spcPts val="0"/>
              </a:spcBef>
              <a:spcAft>
                <a:spcPts val="0"/>
              </a:spcAft>
              <a:buSzPts val="1400"/>
              <a:buChar char="-"/>
            </a:pPr>
            <a:r>
              <a:rPr lang="en-US"/>
              <a:t>Global fan-clubs </a:t>
            </a:r>
            <a:endParaRPr/>
          </a:p>
          <a:p>
            <a:pPr marL="457200" lvl="0" indent="-317500" algn="l" rtl="0">
              <a:lnSpc>
                <a:spcPct val="100000"/>
              </a:lnSpc>
              <a:spcBef>
                <a:spcPts val="0"/>
              </a:spcBef>
              <a:spcAft>
                <a:spcPts val="0"/>
              </a:spcAft>
              <a:buSzPts val="1400"/>
              <a:buChar char="-"/>
            </a:pPr>
            <a:r>
              <a:rPr lang="en-US"/>
              <a:t>Targeted information re: viewing possibilities, ticketing for local games, etc’</a:t>
            </a:r>
            <a:endParaRPr/>
          </a:p>
          <a:p>
            <a:pPr marL="457200" lvl="0" indent="-317500" algn="l" rtl="0">
              <a:lnSpc>
                <a:spcPct val="100000"/>
              </a:lnSpc>
              <a:spcBef>
                <a:spcPts val="0"/>
              </a:spcBef>
              <a:spcAft>
                <a:spcPts val="0"/>
              </a:spcAft>
              <a:buSzPts val="1400"/>
              <a:buChar char="-"/>
            </a:pPr>
            <a:r>
              <a:rPr lang="en-US"/>
              <a:t>Timed newsletters…</a:t>
            </a:r>
            <a:endParaRPr/>
          </a:p>
          <a:p>
            <a:pPr marL="0" lvl="0" indent="0" algn="l" rtl="0">
              <a:lnSpc>
                <a:spcPct val="100000"/>
              </a:lnSpc>
              <a:spcBef>
                <a:spcPts val="0"/>
              </a:spcBef>
              <a:spcAft>
                <a:spcPts val="0"/>
              </a:spcAft>
              <a:buNone/>
            </a:pPr>
            <a:r>
              <a:rPr lang="en-US"/>
              <a: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280a5aa205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280a5aa2056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Improved experiences: getting the right content to the fans where they are watching it; putting players at the forefront for fan experiences, player-based content; affinity to players</a:t>
            </a:r>
            <a:endParaRPr/>
          </a:p>
          <a:p>
            <a:pPr marL="0" lvl="0" indent="0" algn="l" rtl="0">
              <a:spcBef>
                <a:spcPts val="0"/>
              </a:spcBef>
              <a:spcAft>
                <a:spcPts val="0"/>
              </a:spcAft>
              <a:buNone/>
            </a:pPr>
            <a:r>
              <a:rPr lang="en-US"/>
              <a:t>optimised monetisation: sponsored content on the right channels, betting, targeted e-commerce;  </a:t>
            </a:r>
            <a:endParaRPr/>
          </a:p>
        </p:txBody>
      </p:sp>
      <p:sp>
        <p:nvSpPr>
          <p:cNvPr id="1009" name="Google Shape;1009;g280a5aa2056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e5181fdaea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e5181fdaea_0_3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g1e5181fdaea_0_3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e51e56e585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g1e51e56e585_8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9" name="Google Shape;1029;g1e51e56e585_8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e51e56e585_8_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e51e56e585_8_5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g1e51e56e585_8_5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e51e56e585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e51e56e585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g1e51e56e585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1e51e56e585_8_5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1e51e56e585_8_5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order to better use the data collected through its apps, Nike made two key acquisitions in the past years. In 2018, Nike bought Zodiac, a marketing-focused tool that allows it to analyze the data it collects from its various apps to better understand customer habits and predict purchasing decisions.[i] Nike has incorporated Zodiac into its app to facilitate personalized product recommendations and content. In addition, in 2019, Nike bought Celect, a demand-sensing analytics platform that “provides proprietary insights that allow retailers to optimize inventory across an omnichannel environment through hyper-local demand predictions.” Through this inventory management platform Nike is able to more effectively decide what products to produce and where to sell them.[ii] Furthermore, Nike has put together a formidable enterprise analytics foundation across its operations, from finance to marketing, which links its recent data analysis asset acquisitions with its apps data and the company as a whole.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50" name="Google Shape;1050;g1e51e56e585_8_5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5bef67e7c0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5bef67e7c0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g25bef67e7c0_1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7e48cd5bd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7e48cd5bd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g27e48cd5bd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e5181fdaea_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e5181fdaea_0_3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g1e5181fdaea_0_3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e5181fdaea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e5181fdaea_0_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g1e5181fdaea_0_4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e51e56e585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1e51e56e585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Meg to insert groups of fans for </a:t>
            </a:r>
            <a:endParaRPr/>
          </a:p>
        </p:txBody>
      </p:sp>
      <p:sp>
        <p:nvSpPr>
          <p:cNvPr id="897" name="Google Shape;897;g1e51e56e585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e51e56e585_6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1e51e56e585_6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g1e51e56e585_6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e51e56e585_6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e51e56e585_6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journey changes - our parents had different journeys than we have, our journey has changed over the years, and our children will have different journeys than ours. but as eras and times change it’s up to sports organizations to help fans navigate the journey. We of course take inspiration from fan preferences - what they want to watch and where we should share content, but it’s our responsibility walk them through. From social media, search, ads and the first touch points you see on tehleft, to our owend and operated platforms, in all their variations, to the events themselves and eventually to creating an engaged, converted, community of super fans. And the journey never ends.</a:t>
            </a:r>
            <a:endParaRPr/>
          </a:p>
        </p:txBody>
      </p:sp>
      <p:sp>
        <p:nvSpPr>
          <p:cNvPr id="919" name="Google Shape;919;g1e51e56e585_6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e51e56e585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1e51e56e585_7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8" name="Google Shape;928;g1e51e56e585_7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tement red" type="title">
  <p:cSld name="TI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575733" y="1892304"/>
            <a:ext cx="10992000" cy="17691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100"/>
              <a:buFont typeface="Arial"/>
              <a:buNone/>
              <a:defRPr sz="5100">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 name="Google Shape;16;p2"/>
          <p:cNvSpPr txBox="1">
            <a:spLocks noGrp="1"/>
          </p:cNvSpPr>
          <p:nvPr>
            <p:ph type="subTitle" idx="1"/>
          </p:nvPr>
        </p:nvSpPr>
        <p:spPr>
          <a:xfrm>
            <a:off x="575733" y="4506144"/>
            <a:ext cx="10992000" cy="1803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300"/>
              <a:buNone/>
              <a:defRPr sz="1300" b="1" cap="none">
                <a:solidFill>
                  <a:schemeClr val="lt1"/>
                </a:solidFill>
              </a:defRPr>
            </a:lvl1pPr>
            <a:lvl2pPr lvl="1" algn="ctr">
              <a:lnSpc>
                <a:spcPct val="100000"/>
              </a:lnSpc>
              <a:spcBef>
                <a:spcPts val="2800"/>
              </a:spcBef>
              <a:spcAft>
                <a:spcPts val="0"/>
              </a:spcAft>
              <a:buClr>
                <a:schemeClr val="dk1"/>
              </a:buClr>
              <a:buSzPts val="2000"/>
              <a:buNone/>
              <a:defRPr sz="2000"/>
            </a:lvl2pPr>
            <a:lvl3pPr lvl="2" algn="ctr">
              <a:lnSpc>
                <a:spcPct val="100000"/>
              </a:lnSpc>
              <a:spcBef>
                <a:spcPts val="0"/>
              </a:spcBef>
              <a:spcAft>
                <a:spcPts val="0"/>
              </a:spcAft>
              <a:buClr>
                <a:schemeClr val="dk1"/>
              </a:buClr>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100000"/>
              </a:lnSpc>
              <a:spcBef>
                <a:spcPts val="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7" name="Google Shape;17;p2"/>
          <p:cNvCxnSpPr/>
          <p:nvPr/>
        </p:nvCxnSpPr>
        <p:spPr>
          <a:xfrm>
            <a:off x="4658968" y="4000579"/>
            <a:ext cx="2688000" cy="0"/>
          </a:xfrm>
          <a:prstGeom prst="straightConnector1">
            <a:avLst/>
          </a:prstGeom>
          <a:noFill/>
          <a:ln w="9525" cap="flat" cmpd="sng">
            <a:solidFill>
              <a:schemeClr val="lt1"/>
            </a:solidFill>
            <a:prstDash val="solid"/>
            <a:miter lim="800000"/>
            <a:headEnd type="none" w="sm" len="sm"/>
            <a:tailEnd type="none" w="sm" len="sm"/>
          </a:ln>
        </p:spPr>
      </p:cxnSp>
      <p:pic>
        <p:nvPicPr>
          <p:cNvPr id="18" name="Google Shape;18;p2"/>
          <p:cNvPicPr preferRelativeResize="0"/>
          <p:nvPr/>
        </p:nvPicPr>
        <p:blipFill rotWithShape="1">
          <a:blip r:embed="rId3">
            <a:alphaModFix/>
          </a:blip>
          <a:srcRect/>
          <a:stretch/>
        </p:blipFill>
        <p:spPr>
          <a:xfrm>
            <a:off x="10751775" y="0"/>
            <a:ext cx="1008424" cy="508002"/>
          </a:xfrm>
          <a:prstGeom prst="rect">
            <a:avLst/>
          </a:prstGeom>
          <a:noFill/>
          <a:ln>
            <a:noFill/>
          </a:ln>
        </p:spPr>
      </p:pic>
      <p:sp>
        <p:nvSpPr>
          <p:cNvPr id="19" name="Google Shape;19;p2"/>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0" name="Google Shape;20;p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Content and pictures 04">
  <p:cSld name="3_Content and pictures 04">
    <p:spTree>
      <p:nvGrpSpPr>
        <p:cNvPr id="1" name="Shape 81"/>
        <p:cNvGrpSpPr/>
        <p:nvPr/>
      </p:nvGrpSpPr>
      <p:grpSpPr>
        <a:xfrm>
          <a:off x="0" y="0"/>
          <a:ext cx="0" cy="0"/>
          <a:chOff x="0" y="0"/>
          <a:chExt cx="0" cy="0"/>
        </a:xfrm>
      </p:grpSpPr>
      <p:sp>
        <p:nvSpPr>
          <p:cNvPr id="82" name="Google Shape;82;p11"/>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83" name="Google Shape;83;p11"/>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84" name="Google Shape;84;p11"/>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85" name="Google Shape;85;p11"/>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86" name="Google Shape;86;p11"/>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87" name="Google Shape;87;p11"/>
          <p:cNvSpPr>
            <a:spLocks noGrp="1"/>
          </p:cNvSpPr>
          <p:nvPr>
            <p:ph type="pic" idx="2"/>
          </p:nvPr>
        </p:nvSpPr>
        <p:spPr>
          <a:xfrm>
            <a:off x="0" y="1793169"/>
            <a:ext cx="3852000" cy="2832900"/>
          </a:xfrm>
          <a:prstGeom prst="rect">
            <a:avLst/>
          </a:prstGeom>
          <a:solidFill>
            <a:schemeClr val="lt2"/>
          </a:solidFill>
          <a:ln>
            <a:noFill/>
          </a:ln>
        </p:spPr>
      </p:sp>
      <p:sp>
        <p:nvSpPr>
          <p:cNvPr id="88" name="Google Shape;88;p11"/>
          <p:cNvSpPr>
            <a:spLocks noGrp="1"/>
          </p:cNvSpPr>
          <p:nvPr>
            <p:ph type="pic" idx="3"/>
          </p:nvPr>
        </p:nvSpPr>
        <p:spPr>
          <a:xfrm>
            <a:off x="2969809" y="1793168"/>
            <a:ext cx="3675300" cy="2832900"/>
          </a:xfrm>
          <a:prstGeom prst="rect">
            <a:avLst/>
          </a:prstGeom>
          <a:solidFill>
            <a:schemeClr val="lt2"/>
          </a:solidFill>
          <a:ln>
            <a:noFill/>
          </a:ln>
        </p:spPr>
      </p:sp>
      <p:sp>
        <p:nvSpPr>
          <p:cNvPr id="89" name="Google Shape;89;p11"/>
          <p:cNvSpPr>
            <a:spLocks noGrp="1"/>
          </p:cNvSpPr>
          <p:nvPr>
            <p:ph type="pic" idx="4"/>
          </p:nvPr>
        </p:nvSpPr>
        <p:spPr>
          <a:xfrm>
            <a:off x="5762704" y="1793168"/>
            <a:ext cx="3675300" cy="2832900"/>
          </a:xfrm>
          <a:prstGeom prst="rect">
            <a:avLst/>
          </a:prstGeom>
          <a:solidFill>
            <a:schemeClr val="lt2"/>
          </a:solidFill>
          <a:ln>
            <a:noFill/>
          </a:ln>
        </p:spPr>
      </p:sp>
      <p:sp>
        <p:nvSpPr>
          <p:cNvPr id="90" name="Google Shape;90;p11"/>
          <p:cNvSpPr>
            <a:spLocks noGrp="1"/>
          </p:cNvSpPr>
          <p:nvPr>
            <p:ph type="pic" idx="5"/>
          </p:nvPr>
        </p:nvSpPr>
        <p:spPr>
          <a:xfrm>
            <a:off x="8555600" y="1793169"/>
            <a:ext cx="3617700" cy="2832900"/>
          </a:xfrm>
          <a:prstGeom prst="rect">
            <a:avLst/>
          </a:prstGeom>
          <a:solidFill>
            <a:schemeClr val="lt2"/>
          </a:solidFill>
          <a:ln>
            <a:noFill/>
          </a:ln>
        </p:spPr>
      </p:sp>
      <p:sp>
        <p:nvSpPr>
          <p:cNvPr id="91" name="Google Shape;91;p1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804"/>
        <p:cNvGrpSpPr/>
        <p:nvPr/>
      </p:nvGrpSpPr>
      <p:grpSpPr>
        <a:xfrm>
          <a:off x="0" y="0"/>
          <a:ext cx="0" cy="0"/>
          <a:chOff x="0" y="0"/>
          <a:chExt cx="0" cy="0"/>
        </a:xfrm>
      </p:grpSpPr>
      <p:sp>
        <p:nvSpPr>
          <p:cNvPr id="805" name="Google Shape;805;p102"/>
          <p:cNvSpPr>
            <a:spLocks noGrp="1"/>
          </p:cNvSpPr>
          <p:nvPr>
            <p:ph type="pic" idx="2"/>
          </p:nvPr>
        </p:nvSpPr>
        <p:spPr>
          <a:xfrm>
            <a:off x="0" y="-2"/>
            <a:ext cx="5660700" cy="3429000"/>
          </a:xfrm>
          <a:prstGeom prst="rect">
            <a:avLst/>
          </a:prstGeom>
          <a:noFill/>
          <a:ln>
            <a:noFill/>
          </a:ln>
        </p:spPr>
      </p:sp>
      <p:sp>
        <p:nvSpPr>
          <p:cNvPr id="806" name="Google Shape;806;p102"/>
          <p:cNvSpPr>
            <a:spLocks noGrp="1"/>
          </p:cNvSpPr>
          <p:nvPr>
            <p:ph type="pic" idx="3"/>
          </p:nvPr>
        </p:nvSpPr>
        <p:spPr>
          <a:xfrm>
            <a:off x="8746435" y="2847702"/>
            <a:ext cx="3445500" cy="4010400"/>
          </a:xfrm>
          <a:prstGeom prst="rect">
            <a:avLst/>
          </a:prstGeom>
          <a:noFill/>
          <a:ln>
            <a:noFill/>
          </a:ln>
        </p:spPr>
      </p:sp>
      <p:sp>
        <p:nvSpPr>
          <p:cNvPr id="807" name="Google Shape;807;p10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808"/>
        <p:cNvGrpSpPr/>
        <p:nvPr/>
      </p:nvGrpSpPr>
      <p:grpSpPr>
        <a:xfrm>
          <a:off x="0" y="0"/>
          <a:ext cx="0" cy="0"/>
          <a:chOff x="0" y="0"/>
          <a:chExt cx="0" cy="0"/>
        </a:xfrm>
      </p:grpSpPr>
      <p:sp>
        <p:nvSpPr>
          <p:cNvPr id="809" name="Google Shape;809;p103"/>
          <p:cNvSpPr>
            <a:spLocks noGrp="1"/>
          </p:cNvSpPr>
          <p:nvPr>
            <p:ph type="pic" idx="2"/>
          </p:nvPr>
        </p:nvSpPr>
        <p:spPr>
          <a:xfrm>
            <a:off x="6400399" y="1479069"/>
            <a:ext cx="4700400" cy="2690100"/>
          </a:xfrm>
          <a:prstGeom prst="rect">
            <a:avLst/>
          </a:prstGeom>
          <a:noFill/>
          <a:ln>
            <a:noFill/>
          </a:ln>
        </p:spPr>
      </p:sp>
      <p:sp>
        <p:nvSpPr>
          <p:cNvPr id="810" name="Google Shape;810;p10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811"/>
        <p:cNvGrpSpPr/>
        <p:nvPr/>
      </p:nvGrpSpPr>
      <p:grpSpPr>
        <a:xfrm>
          <a:off x="0" y="0"/>
          <a:ext cx="0" cy="0"/>
          <a:chOff x="0" y="0"/>
          <a:chExt cx="0" cy="0"/>
        </a:xfrm>
      </p:grpSpPr>
      <p:sp>
        <p:nvSpPr>
          <p:cNvPr id="812" name="Google Shape;812;p104"/>
          <p:cNvSpPr>
            <a:spLocks noGrp="1"/>
          </p:cNvSpPr>
          <p:nvPr>
            <p:ph type="pic" idx="2"/>
          </p:nvPr>
        </p:nvSpPr>
        <p:spPr>
          <a:xfrm>
            <a:off x="2148114" y="1944913"/>
            <a:ext cx="3802800" cy="4913100"/>
          </a:xfrm>
          <a:prstGeom prst="rect">
            <a:avLst/>
          </a:prstGeom>
          <a:noFill/>
          <a:ln>
            <a:noFill/>
          </a:ln>
        </p:spPr>
      </p:sp>
      <p:sp>
        <p:nvSpPr>
          <p:cNvPr id="813" name="Google Shape;813;p10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814"/>
        <p:cNvGrpSpPr/>
        <p:nvPr/>
      </p:nvGrpSpPr>
      <p:grpSpPr>
        <a:xfrm>
          <a:off x="0" y="0"/>
          <a:ext cx="0" cy="0"/>
          <a:chOff x="0" y="0"/>
          <a:chExt cx="0" cy="0"/>
        </a:xfrm>
      </p:grpSpPr>
      <p:sp>
        <p:nvSpPr>
          <p:cNvPr id="815" name="Google Shape;815;p105"/>
          <p:cNvSpPr>
            <a:spLocks noGrp="1"/>
          </p:cNvSpPr>
          <p:nvPr>
            <p:ph type="pic" idx="2"/>
          </p:nvPr>
        </p:nvSpPr>
        <p:spPr>
          <a:xfrm>
            <a:off x="1109636" y="665651"/>
            <a:ext cx="3981300" cy="5526600"/>
          </a:xfrm>
          <a:prstGeom prst="rect">
            <a:avLst/>
          </a:prstGeom>
          <a:noFill/>
          <a:ln>
            <a:noFill/>
          </a:ln>
        </p:spPr>
      </p:sp>
      <p:sp>
        <p:nvSpPr>
          <p:cNvPr id="816" name="Google Shape;816;p10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17"/>
        <p:cNvGrpSpPr/>
        <p:nvPr/>
      </p:nvGrpSpPr>
      <p:grpSpPr>
        <a:xfrm>
          <a:off x="0" y="0"/>
          <a:ext cx="0" cy="0"/>
          <a:chOff x="0" y="0"/>
          <a:chExt cx="0" cy="0"/>
        </a:xfrm>
      </p:grpSpPr>
      <p:sp>
        <p:nvSpPr>
          <p:cNvPr id="818" name="Google Shape;818;p106"/>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9" name="Google Shape;819;p10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20"/>
        <p:cNvGrpSpPr/>
        <p:nvPr/>
      </p:nvGrpSpPr>
      <p:grpSpPr>
        <a:xfrm>
          <a:off x="0" y="0"/>
          <a:ext cx="0" cy="0"/>
          <a:chOff x="0" y="0"/>
          <a:chExt cx="0" cy="0"/>
        </a:xfrm>
      </p:grpSpPr>
      <p:sp>
        <p:nvSpPr>
          <p:cNvPr id="821" name="Google Shape;821;p107"/>
          <p:cNvSpPr>
            <a:spLocks noGrp="1"/>
          </p:cNvSpPr>
          <p:nvPr>
            <p:ph type="pic" idx="2"/>
          </p:nvPr>
        </p:nvSpPr>
        <p:spPr>
          <a:xfrm>
            <a:off x="723900" y="762000"/>
            <a:ext cx="10744200" cy="5334000"/>
          </a:xfrm>
          <a:prstGeom prst="rect">
            <a:avLst/>
          </a:prstGeom>
          <a:noFill/>
          <a:ln>
            <a:noFill/>
          </a:ln>
        </p:spPr>
      </p:sp>
      <p:sp>
        <p:nvSpPr>
          <p:cNvPr id="822" name="Google Shape;822;p10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823"/>
        <p:cNvGrpSpPr/>
        <p:nvPr/>
      </p:nvGrpSpPr>
      <p:grpSpPr>
        <a:xfrm>
          <a:off x="0" y="0"/>
          <a:ext cx="0" cy="0"/>
          <a:chOff x="0" y="0"/>
          <a:chExt cx="0" cy="0"/>
        </a:xfrm>
      </p:grpSpPr>
      <p:sp>
        <p:nvSpPr>
          <p:cNvPr id="824" name="Google Shape;824;p108"/>
          <p:cNvSpPr>
            <a:spLocks noGrp="1"/>
          </p:cNvSpPr>
          <p:nvPr>
            <p:ph type="pic" idx="2"/>
          </p:nvPr>
        </p:nvSpPr>
        <p:spPr>
          <a:xfrm>
            <a:off x="373062" y="380999"/>
            <a:ext cx="11445900" cy="6096000"/>
          </a:xfrm>
          <a:prstGeom prst="rect">
            <a:avLst/>
          </a:prstGeom>
          <a:noFill/>
          <a:ln>
            <a:noFill/>
          </a:ln>
        </p:spPr>
      </p:sp>
      <p:sp>
        <p:nvSpPr>
          <p:cNvPr id="825" name="Google Shape;825;p10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26"/>
        <p:cNvGrpSpPr/>
        <p:nvPr/>
      </p:nvGrpSpPr>
      <p:grpSpPr>
        <a:xfrm>
          <a:off x="0" y="0"/>
          <a:ext cx="0" cy="0"/>
          <a:chOff x="0" y="0"/>
          <a:chExt cx="0" cy="0"/>
        </a:xfrm>
      </p:grpSpPr>
      <p:sp>
        <p:nvSpPr>
          <p:cNvPr id="827" name="Google Shape;827;p109"/>
          <p:cNvSpPr>
            <a:spLocks noGrp="1"/>
          </p:cNvSpPr>
          <p:nvPr>
            <p:ph type="pic" idx="2"/>
          </p:nvPr>
        </p:nvSpPr>
        <p:spPr>
          <a:xfrm>
            <a:off x="0" y="1"/>
            <a:ext cx="12192000" cy="6858000"/>
          </a:xfrm>
          <a:prstGeom prst="rect">
            <a:avLst/>
          </a:prstGeom>
          <a:noFill/>
          <a:ln>
            <a:noFill/>
          </a:ln>
        </p:spPr>
      </p:sp>
      <p:sp>
        <p:nvSpPr>
          <p:cNvPr id="828" name="Google Shape;828;p10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creen Left">
  <p:cSld name="TITLE_1_3_1">
    <p:bg>
      <p:bgPr>
        <a:solidFill>
          <a:schemeClr val="accent1"/>
        </a:solidFill>
        <a:effectLst/>
      </p:bgPr>
    </p:bg>
    <p:spTree>
      <p:nvGrpSpPr>
        <p:cNvPr id="1" name="Shape 829"/>
        <p:cNvGrpSpPr/>
        <p:nvPr/>
      </p:nvGrpSpPr>
      <p:grpSpPr>
        <a:xfrm>
          <a:off x="0" y="0"/>
          <a:ext cx="0" cy="0"/>
          <a:chOff x="0" y="0"/>
          <a:chExt cx="0" cy="0"/>
        </a:xfrm>
      </p:grpSpPr>
      <p:sp>
        <p:nvSpPr>
          <p:cNvPr id="830" name="Google Shape;830;p110"/>
          <p:cNvSpPr txBox="1">
            <a:spLocks noGrp="1"/>
          </p:cNvSpPr>
          <p:nvPr>
            <p:ph type="ctrTitle"/>
          </p:nvPr>
        </p:nvSpPr>
        <p:spPr>
          <a:xfrm>
            <a:off x="601167" y="1211100"/>
            <a:ext cx="5199600" cy="13623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4700"/>
              <a:buFont typeface="Arial"/>
              <a:buNone/>
              <a:defRPr sz="4700" b="0" i="0" u="none" strike="noStrike" cap="none">
                <a:solidFill>
                  <a:schemeClr val="lt1"/>
                </a:solidFill>
                <a:latin typeface="Arial"/>
                <a:ea typeface="Arial"/>
                <a:cs typeface="Arial"/>
                <a:sym typeface="Arial"/>
              </a:defRPr>
            </a:lvl1pPr>
            <a:lvl2pPr marR="0" lvl="1"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85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831" name="Google Shape;831;p110"/>
          <p:cNvSpPr txBox="1"/>
          <p:nvPr/>
        </p:nvSpPr>
        <p:spPr>
          <a:xfrm>
            <a:off x="6797767" y="2046100"/>
            <a:ext cx="51825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32" name="Google Shape;832;p110"/>
          <p:cNvSpPr txBox="1"/>
          <p:nvPr/>
        </p:nvSpPr>
        <p:spPr>
          <a:xfrm>
            <a:off x="601167" y="2835800"/>
            <a:ext cx="54717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33" name="Google Shape;833;p110"/>
          <p:cNvSpPr txBox="1">
            <a:spLocks noGrp="1"/>
          </p:cNvSpPr>
          <p:nvPr>
            <p:ph type="body" idx="1"/>
          </p:nvPr>
        </p:nvSpPr>
        <p:spPr>
          <a:xfrm>
            <a:off x="562300" y="2692367"/>
            <a:ext cx="4464000" cy="3507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1300"/>
              <a:buFont typeface="Arial"/>
              <a:buNone/>
              <a:defRPr sz="1900" b="1"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1300"/>
              <a:buFont typeface="Arial"/>
              <a:buNone/>
              <a:defRPr sz="1900" b="0" i="0" u="none" strike="noStrike" cap="none">
                <a:solidFill>
                  <a:schemeClr val="lt1"/>
                </a:solidFill>
                <a:latin typeface="Arial"/>
                <a:ea typeface="Arial"/>
                <a:cs typeface="Arial"/>
                <a:sym typeface="Arial"/>
              </a:defRPr>
            </a:lvl2pPr>
            <a:lvl3pPr marL="1371600" marR="0" lvl="2" indent="-311150" algn="l" rtl="0">
              <a:lnSpc>
                <a:spcPct val="100000"/>
              </a:lnSpc>
              <a:spcBef>
                <a:spcPts val="0"/>
              </a:spcBef>
              <a:spcAft>
                <a:spcPts val="0"/>
              </a:spcAft>
              <a:buClr>
                <a:schemeClr val="lt1"/>
              </a:buClr>
              <a:buSzPts val="1300"/>
              <a:buFont typeface="Arial"/>
              <a:buChar char="•"/>
              <a:defRPr sz="1900" b="0" i="0" u="none" strike="noStrike" cap="none">
                <a:solidFill>
                  <a:schemeClr val="lt1"/>
                </a:solidFill>
                <a:latin typeface="Arial"/>
                <a:ea typeface="Arial"/>
                <a:cs typeface="Arial"/>
                <a:sym typeface="Arial"/>
              </a:defRPr>
            </a:lvl3pPr>
            <a:lvl4pPr marL="1828800" marR="0" lvl="3" indent="-311150" algn="l" rtl="0">
              <a:lnSpc>
                <a:spcPct val="100000"/>
              </a:lnSpc>
              <a:spcBef>
                <a:spcPts val="0"/>
              </a:spcBef>
              <a:spcAft>
                <a:spcPts val="0"/>
              </a:spcAft>
              <a:buClr>
                <a:schemeClr val="lt1"/>
              </a:buClr>
              <a:buSzPts val="1300"/>
              <a:buFont typeface="Arial"/>
              <a:buChar char="‒"/>
              <a:defRPr sz="1900" b="0" i="0" u="none" strike="noStrike" cap="none">
                <a:solidFill>
                  <a:schemeClr val="lt1"/>
                </a:solidFill>
                <a:latin typeface="Arial"/>
                <a:ea typeface="Arial"/>
                <a:cs typeface="Arial"/>
                <a:sym typeface="Arial"/>
              </a:defRPr>
            </a:lvl4pPr>
            <a:lvl5pPr marL="2286000" marR="0" lvl="4" indent="-311150" algn="l" rtl="0">
              <a:lnSpc>
                <a:spcPct val="100000"/>
              </a:lnSpc>
              <a:spcBef>
                <a:spcPts val="0"/>
              </a:spcBef>
              <a:spcAft>
                <a:spcPts val="0"/>
              </a:spcAft>
              <a:buClr>
                <a:schemeClr val="lt1"/>
              </a:buClr>
              <a:buSzPts val="1300"/>
              <a:buFont typeface="Arial"/>
              <a:buChar char="‒"/>
              <a:defRPr sz="1900" b="0" i="0" u="none" strike="noStrike" cap="none">
                <a:solidFill>
                  <a:schemeClr val="lt1"/>
                </a:solidFill>
                <a:latin typeface="Arial"/>
                <a:ea typeface="Arial"/>
                <a:cs typeface="Arial"/>
                <a:sym typeface="Arial"/>
              </a:defRPr>
            </a:lvl5pPr>
            <a:lvl6pPr marL="2743200" marR="0" lvl="5" indent="-311150" algn="l" rtl="0">
              <a:lnSpc>
                <a:spcPct val="100000"/>
              </a:lnSpc>
              <a:spcBef>
                <a:spcPts val="0"/>
              </a:spcBef>
              <a:spcAft>
                <a:spcPts val="0"/>
              </a:spcAft>
              <a:buClr>
                <a:schemeClr val="lt1"/>
              </a:buClr>
              <a:buSzPts val="1300"/>
              <a:buFont typeface="Arial"/>
              <a:buChar char="‒"/>
              <a:defRPr sz="1900" b="0" i="0" u="none" strike="noStrike" cap="none">
                <a:solidFill>
                  <a:schemeClr val="lt1"/>
                </a:solidFill>
                <a:latin typeface="Arial"/>
                <a:ea typeface="Arial"/>
                <a:cs typeface="Arial"/>
                <a:sym typeface="Arial"/>
              </a:defRPr>
            </a:lvl6pPr>
            <a:lvl7pPr marL="3200400" marR="0" lvl="6" indent="-298450" algn="l" rtl="0">
              <a:lnSpc>
                <a:spcPct val="90000"/>
              </a:lnSpc>
              <a:spcBef>
                <a:spcPts val="50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7pPr>
            <a:lvl8pPr marL="3657600" marR="0" lvl="7" indent="-285750" algn="l" rtl="0">
              <a:lnSpc>
                <a:spcPct val="90000"/>
              </a:lnSpc>
              <a:spcBef>
                <a:spcPts val="500"/>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8pPr>
            <a:lvl9pPr marL="4114800" marR="0" lvl="8" indent="-279400" algn="l" rtl="0">
              <a:lnSpc>
                <a:spcPct val="90000"/>
              </a:lnSpc>
              <a:spcBef>
                <a:spcPts val="500"/>
              </a:spcBef>
              <a:spcAft>
                <a:spcPts val="0"/>
              </a:spcAft>
              <a:buClr>
                <a:schemeClr val="lt1"/>
              </a:buClr>
              <a:buSzPts val="800"/>
              <a:buFont typeface="Arial"/>
              <a:buChar char="•"/>
              <a:defRPr sz="800" b="0" i="0" u="none" strike="noStrike" cap="none">
                <a:solidFill>
                  <a:schemeClr val="lt1"/>
                </a:solidFill>
                <a:latin typeface="Arial"/>
                <a:ea typeface="Arial"/>
                <a:cs typeface="Arial"/>
                <a:sym typeface="Arial"/>
              </a:defRPr>
            </a:lvl9pPr>
          </a:lstStyle>
          <a:p>
            <a:endParaRPr/>
          </a:p>
        </p:txBody>
      </p:sp>
      <p:sp>
        <p:nvSpPr>
          <p:cNvPr id="834" name="Google Shape;834;p11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ontent and pictures 04">
  <p:cSld name="6_Content and pictures 04">
    <p:spTree>
      <p:nvGrpSpPr>
        <p:cNvPr id="1" name="Shape 92"/>
        <p:cNvGrpSpPr/>
        <p:nvPr/>
      </p:nvGrpSpPr>
      <p:grpSpPr>
        <a:xfrm>
          <a:off x="0" y="0"/>
          <a:ext cx="0" cy="0"/>
          <a:chOff x="0" y="0"/>
          <a:chExt cx="0" cy="0"/>
        </a:xfrm>
      </p:grpSpPr>
      <p:sp>
        <p:nvSpPr>
          <p:cNvPr id="93" name="Google Shape;93;p12"/>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94" name="Google Shape;94;p12"/>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95" name="Google Shape;95;p12"/>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96" name="Google Shape;96;p12"/>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97" name="Google Shape;97;p12"/>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98" name="Google Shape;98;p12"/>
          <p:cNvSpPr>
            <a:spLocks noGrp="1"/>
          </p:cNvSpPr>
          <p:nvPr>
            <p:ph type="pic" idx="2"/>
          </p:nvPr>
        </p:nvSpPr>
        <p:spPr>
          <a:xfrm>
            <a:off x="1184" y="1788633"/>
            <a:ext cx="7102800" cy="3722100"/>
          </a:xfrm>
          <a:prstGeom prst="rect">
            <a:avLst/>
          </a:prstGeom>
          <a:solidFill>
            <a:schemeClr val="lt2"/>
          </a:solidFill>
          <a:ln>
            <a:noFill/>
          </a:ln>
        </p:spPr>
      </p:sp>
      <p:sp>
        <p:nvSpPr>
          <p:cNvPr id="99" name="Google Shape;99;p12"/>
          <p:cNvSpPr>
            <a:spLocks noGrp="1"/>
          </p:cNvSpPr>
          <p:nvPr>
            <p:ph type="pic" idx="3"/>
          </p:nvPr>
        </p:nvSpPr>
        <p:spPr>
          <a:xfrm>
            <a:off x="5930575" y="1778301"/>
            <a:ext cx="6261600" cy="3721500"/>
          </a:xfrm>
          <a:prstGeom prst="rect">
            <a:avLst/>
          </a:prstGeom>
          <a:solidFill>
            <a:schemeClr val="lt2"/>
          </a:solidFill>
          <a:ln>
            <a:noFill/>
          </a:ln>
        </p:spPr>
      </p:sp>
      <p:sp>
        <p:nvSpPr>
          <p:cNvPr id="100" name="Google Shape;100;p1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1"/>
        <p:cNvGrpSpPr/>
        <p:nvPr/>
      </p:nvGrpSpPr>
      <p:grpSpPr>
        <a:xfrm>
          <a:off x="0" y="0"/>
          <a:ext cx="0" cy="0"/>
          <a:chOff x="0" y="0"/>
          <a:chExt cx="0" cy="0"/>
        </a:xfrm>
      </p:grpSpPr>
      <p:sp>
        <p:nvSpPr>
          <p:cNvPr id="102" name="Google Shape;102;p1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ivider slide handball">
  <p:cSld name="1_Divider slide handball">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4"/>
          <p:cNvSpPr/>
          <p:nvPr/>
        </p:nvSpPr>
        <p:spPr>
          <a:xfrm>
            <a:off x="0" y="0"/>
            <a:ext cx="12192000" cy="6858000"/>
          </a:xfrm>
          <a:prstGeom prst="rect">
            <a:avLst/>
          </a:prstGeom>
          <a:solidFill>
            <a:schemeClr val="dk1">
              <a:alpha val="80000"/>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14"/>
          <p:cNvSpPr txBox="1">
            <a:spLocks noGrp="1"/>
          </p:cNvSpPr>
          <p:nvPr>
            <p:ph type="ctrTitle"/>
          </p:nvPr>
        </p:nvSpPr>
        <p:spPr>
          <a:xfrm>
            <a:off x="1200000" y="2642885"/>
            <a:ext cx="5760000" cy="201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5100"/>
              <a:buFont typeface="Arial"/>
              <a:buNone/>
              <a:defRPr sz="5100">
                <a:solidFill>
                  <a:schemeClr val="lt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06" name="Google Shape;106;p14"/>
          <p:cNvSpPr txBox="1">
            <a:spLocks noGrp="1"/>
          </p:cNvSpPr>
          <p:nvPr>
            <p:ph type="subTitle" idx="1"/>
          </p:nvPr>
        </p:nvSpPr>
        <p:spPr>
          <a:xfrm>
            <a:off x="1200000" y="5290996"/>
            <a:ext cx="5760000" cy="1018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2"/>
              </a:buClr>
              <a:buSzPts val="1600"/>
              <a:buNone/>
              <a:defRPr sz="1600" cap="none">
                <a:solidFill>
                  <a:schemeClr val="lt2"/>
                </a:solidFill>
              </a:defRPr>
            </a:lvl1pPr>
            <a:lvl2pPr lvl="1" algn="ctr">
              <a:lnSpc>
                <a:spcPct val="100000"/>
              </a:lnSpc>
              <a:spcBef>
                <a:spcPts val="0"/>
              </a:spcBef>
              <a:spcAft>
                <a:spcPts val="0"/>
              </a:spcAft>
              <a:buClr>
                <a:schemeClr val="dk1"/>
              </a:buClr>
              <a:buSzPts val="2000"/>
              <a:buNone/>
              <a:defRPr sz="2000"/>
            </a:lvl2pPr>
            <a:lvl3pPr lvl="2" algn="ctr">
              <a:lnSpc>
                <a:spcPct val="100000"/>
              </a:lnSpc>
              <a:spcBef>
                <a:spcPts val="0"/>
              </a:spcBef>
              <a:spcAft>
                <a:spcPts val="0"/>
              </a:spcAft>
              <a:buClr>
                <a:schemeClr val="dk1"/>
              </a:buClr>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100000"/>
              </a:lnSpc>
              <a:spcBef>
                <a:spcPts val="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7" name="Google Shape;107;p14"/>
          <p:cNvCxnSpPr/>
          <p:nvPr/>
        </p:nvCxnSpPr>
        <p:spPr>
          <a:xfrm>
            <a:off x="1200000" y="4896619"/>
            <a:ext cx="4080000" cy="0"/>
          </a:xfrm>
          <a:prstGeom prst="straightConnector1">
            <a:avLst/>
          </a:prstGeom>
          <a:noFill/>
          <a:ln w="9525" cap="flat" cmpd="sng">
            <a:solidFill>
              <a:schemeClr val="lt2"/>
            </a:solidFill>
            <a:prstDash val="solid"/>
            <a:miter lim="800000"/>
            <a:headEnd type="none" w="sm" len="sm"/>
            <a:tailEnd type="none" w="sm" len="sm"/>
          </a:ln>
        </p:spPr>
      </p:cxnSp>
      <p:pic>
        <p:nvPicPr>
          <p:cNvPr id="108" name="Google Shape;108;p14"/>
          <p:cNvPicPr preferRelativeResize="0"/>
          <p:nvPr/>
        </p:nvPicPr>
        <p:blipFill rotWithShape="1">
          <a:blip r:embed="rId3">
            <a:alphaModFix/>
          </a:blip>
          <a:srcRect/>
          <a:stretch/>
        </p:blipFill>
        <p:spPr>
          <a:xfrm>
            <a:off x="10752199" y="0"/>
            <a:ext cx="1008001" cy="508260"/>
          </a:xfrm>
          <a:prstGeom prst="rect">
            <a:avLst/>
          </a:prstGeom>
          <a:noFill/>
          <a:ln>
            <a:noFill/>
          </a:ln>
        </p:spPr>
      </p:pic>
      <p:sp>
        <p:nvSpPr>
          <p:cNvPr id="109" name="Google Shape;109;p14"/>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lt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10" name="Google Shape;110;p1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_text">
  <p:cSld name="5_Title_text">
    <p:spTree>
      <p:nvGrpSpPr>
        <p:cNvPr id="1" name="Shape 111"/>
        <p:cNvGrpSpPr/>
        <p:nvPr/>
      </p:nvGrpSpPr>
      <p:grpSpPr>
        <a:xfrm>
          <a:off x="0" y="0"/>
          <a:ext cx="0" cy="0"/>
          <a:chOff x="0" y="0"/>
          <a:chExt cx="0" cy="0"/>
        </a:xfrm>
      </p:grpSpPr>
      <p:sp>
        <p:nvSpPr>
          <p:cNvPr id="112" name="Google Shape;112;p15"/>
          <p:cNvSpPr txBox="1">
            <a:spLocks noGrp="1"/>
          </p:cNvSpPr>
          <p:nvPr>
            <p:ph type="ftr" idx="11"/>
          </p:nvPr>
        </p:nvSpPr>
        <p:spPr>
          <a:xfrm>
            <a:off x="431371" y="6666263"/>
            <a:ext cx="3840000" cy="123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900"/>
              <a:buFont typeface="Arial"/>
              <a:buNone/>
              <a:defRPr sz="800">
                <a:solidFill>
                  <a:schemeClr val="dk1"/>
                </a:solidFill>
              </a:defRPr>
            </a:lvl1pPr>
            <a:lvl2pPr lvl="1" algn="ctr">
              <a:lnSpc>
                <a:spcPct val="100000"/>
              </a:lnSpc>
              <a:spcBef>
                <a:spcPts val="0"/>
              </a:spcBef>
              <a:spcAft>
                <a:spcPts val="0"/>
              </a:spcAft>
              <a:buClr>
                <a:schemeClr val="dk1"/>
              </a:buClr>
              <a:buSzPts val="1900"/>
              <a:buFont typeface="Arial"/>
              <a:buNone/>
              <a:defRPr/>
            </a:lvl2pPr>
            <a:lvl3pPr lvl="2" algn="ctr">
              <a:lnSpc>
                <a:spcPct val="100000"/>
              </a:lnSpc>
              <a:spcBef>
                <a:spcPts val="0"/>
              </a:spcBef>
              <a:spcAft>
                <a:spcPts val="0"/>
              </a:spcAft>
              <a:buClr>
                <a:schemeClr val="dk1"/>
              </a:buClr>
              <a:buSzPts val="1900"/>
              <a:buFont typeface="Arial"/>
              <a:buNone/>
              <a:defRPr/>
            </a:lvl3pPr>
            <a:lvl4pPr lvl="3" algn="ctr">
              <a:lnSpc>
                <a:spcPct val="100000"/>
              </a:lnSpc>
              <a:spcBef>
                <a:spcPts val="0"/>
              </a:spcBef>
              <a:spcAft>
                <a:spcPts val="0"/>
              </a:spcAft>
              <a:buClr>
                <a:schemeClr val="dk1"/>
              </a:buClr>
              <a:buSzPts val="1900"/>
              <a:buFont typeface="Arial"/>
              <a:buNone/>
              <a:defRPr/>
            </a:lvl4pPr>
            <a:lvl5pPr lvl="4" algn="ctr">
              <a:lnSpc>
                <a:spcPct val="100000"/>
              </a:lnSpc>
              <a:spcBef>
                <a:spcPts val="0"/>
              </a:spcBef>
              <a:spcAft>
                <a:spcPts val="0"/>
              </a:spcAft>
              <a:buClr>
                <a:schemeClr val="dk1"/>
              </a:buClr>
              <a:buSzPts val="1900"/>
              <a:buFont typeface="Arial"/>
              <a:buNone/>
              <a:defRPr/>
            </a:lvl5pPr>
            <a:lvl6pPr lvl="5" algn="l">
              <a:lnSpc>
                <a:spcPct val="100000"/>
              </a:lnSpc>
              <a:spcBef>
                <a:spcPts val="0"/>
              </a:spcBef>
              <a:spcAft>
                <a:spcPts val="0"/>
              </a:spcAft>
              <a:buClr>
                <a:schemeClr val="dk1"/>
              </a:buClr>
              <a:buSzPts val="1900"/>
              <a:buFont typeface="Arial"/>
              <a:buNone/>
              <a:defRPr/>
            </a:lvl6pPr>
            <a:lvl7pPr lvl="6" algn="l">
              <a:lnSpc>
                <a:spcPct val="100000"/>
              </a:lnSpc>
              <a:spcBef>
                <a:spcPts val="0"/>
              </a:spcBef>
              <a:spcAft>
                <a:spcPts val="0"/>
              </a:spcAft>
              <a:buClr>
                <a:schemeClr val="dk1"/>
              </a:buClr>
              <a:buSzPts val="1900"/>
              <a:buFont typeface="Arial"/>
              <a:buNone/>
              <a:defRPr/>
            </a:lvl7pPr>
            <a:lvl8pPr lvl="7" algn="l">
              <a:lnSpc>
                <a:spcPct val="100000"/>
              </a:lnSpc>
              <a:spcBef>
                <a:spcPts val="0"/>
              </a:spcBef>
              <a:spcAft>
                <a:spcPts val="0"/>
              </a:spcAft>
              <a:buClr>
                <a:schemeClr val="dk1"/>
              </a:buClr>
              <a:buSzPts val="1900"/>
              <a:buFont typeface="Arial"/>
              <a:buNone/>
              <a:defRPr/>
            </a:lvl8pPr>
            <a:lvl9pPr lvl="8" algn="l">
              <a:lnSpc>
                <a:spcPct val="100000"/>
              </a:lnSpc>
              <a:spcBef>
                <a:spcPts val="0"/>
              </a:spcBef>
              <a:spcAft>
                <a:spcPts val="0"/>
              </a:spcAft>
              <a:buClr>
                <a:schemeClr val="dk1"/>
              </a:buClr>
              <a:buSzPts val="1900"/>
              <a:buFont typeface="Arial"/>
              <a:buNone/>
              <a:defRPr/>
            </a:lvl9pPr>
          </a:lstStyle>
          <a:p>
            <a:endParaRPr/>
          </a:p>
        </p:txBody>
      </p:sp>
      <p:sp>
        <p:nvSpPr>
          <p:cNvPr id="113" name="Google Shape;113;p15"/>
          <p:cNvSpPr txBox="1">
            <a:spLocks noGrp="1"/>
          </p:cNvSpPr>
          <p:nvPr>
            <p:ph type="title"/>
          </p:nvPr>
        </p:nvSpPr>
        <p:spPr>
          <a:xfrm>
            <a:off x="431800" y="379200"/>
            <a:ext cx="11424900" cy="8592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200"/>
              <a:buFont typeface="Arial"/>
              <a:buNone/>
              <a:defRPr/>
            </a:lvl1pPr>
            <a:lvl2pPr lvl="1" algn="l">
              <a:lnSpc>
                <a:spcPct val="85000"/>
              </a:lnSpc>
              <a:spcBef>
                <a:spcPts val="0"/>
              </a:spcBef>
              <a:spcAft>
                <a:spcPts val="0"/>
              </a:spcAft>
              <a:buSzPts val="1900"/>
              <a:buNone/>
              <a:defRPr/>
            </a:lvl2pPr>
            <a:lvl3pPr lvl="2" algn="l">
              <a:lnSpc>
                <a:spcPct val="85000"/>
              </a:lnSpc>
              <a:spcBef>
                <a:spcPts val="0"/>
              </a:spcBef>
              <a:spcAft>
                <a:spcPts val="0"/>
              </a:spcAft>
              <a:buSzPts val="1900"/>
              <a:buNone/>
              <a:defRPr/>
            </a:lvl3pPr>
            <a:lvl4pPr lvl="3" algn="l">
              <a:lnSpc>
                <a:spcPct val="85000"/>
              </a:lnSpc>
              <a:spcBef>
                <a:spcPts val="0"/>
              </a:spcBef>
              <a:spcAft>
                <a:spcPts val="0"/>
              </a:spcAft>
              <a:buSzPts val="1900"/>
              <a:buNone/>
              <a:defRPr/>
            </a:lvl4pPr>
            <a:lvl5pPr lvl="4" algn="l">
              <a:lnSpc>
                <a:spcPct val="85000"/>
              </a:lnSpc>
              <a:spcBef>
                <a:spcPts val="0"/>
              </a:spcBef>
              <a:spcAft>
                <a:spcPts val="0"/>
              </a:spcAft>
              <a:buSzPts val="1900"/>
              <a:buNone/>
              <a:defRPr/>
            </a:lvl5pPr>
            <a:lvl6pPr lvl="5" algn="l">
              <a:lnSpc>
                <a:spcPct val="85000"/>
              </a:lnSpc>
              <a:spcBef>
                <a:spcPts val="0"/>
              </a:spcBef>
              <a:spcAft>
                <a:spcPts val="0"/>
              </a:spcAft>
              <a:buSzPts val="1900"/>
              <a:buNone/>
              <a:defRPr/>
            </a:lvl6pPr>
            <a:lvl7pPr lvl="6" algn="l">
              <a:lnSpc>
                <a:spcPct val="85000"/>
              </a:lnSpc>
              <a:spcBef>
                <a:spcPts val="0"/>
              </a:spcBef>
              <a:spcAft>
                <a:spcPts val="0"/>
              </a:spcAft>
              <a:buSzPts val="1900"/>
              <a:buNone/>
              <a:defRPr/>
            </a:lvl7pPr>
            <a:lvl8pPr lvl="7" algn="l">
              <a:lnSpc>
                <a:spcPct val="85000"/>
              </a:lnSpc>
              <a:spcBef>
                <a:spcPts val="0"/>
              </a:spcBef>
              <a:spcAft>
                <a:spcPts val="0"/>
              </a:spcAft>
              <a:buSzPts val="1900"/>
              <a:buNone/>
              <a:defRPr/>
            </a:lvl8pPr>
            <a:lvl9pPr lvl="8" algn="l">
              <a:lnSpc>
                <a:spcPct val="85000"/>
              </a:lnSpc>
              <a:spcBef>
                <a:spcPts val="0"/>
              </a:spcBef>
              <a:spcAft>
                <a:spcPts val="0"/>
              </a:spcAft>
              <a:buSzPts val="1900"/>
              <a:buNone/>
              <a:defRPr/>
            </a:lvl9pPr>
          </a:lstStyle>
          <a:p>
            <a:endParaRPr/>
          </a:p>
        </p:txBody>
      </p:sp>
      <p:sp>
        <p:nvSpPr>
          <p:cNvPr id="114" name="Google Shape;114;p15"/>
          <p:cNvSpPr txBox="1">
            <a:spLocks noGrp="1"/>
          </p:cNvSpPr>
          <p:nvPr>
            <p:ph type="body" idx="1"/>
          </p:nvPr>
        </p:nvSpPr>
        <p:spPr>
          <a:xfrm>
            <a:off x="431800" y="1604433"/>
            <a:ext cx="11328300" cy="4898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a:lvl1pPr>
            <a:lvl2pPr marL="914400" lvl="1" indent="-228600" algn="l">
              <a:lnSpc>
                <a:spcPct val="100000"/>
              </a:lnSpc>
              <a:spcBef>
                <a:spcPts val="0"/>
              </a:spcBef>
              <a:spcAft>
                <a:spcPts val="0"/>
              </a:spcAft>
              <a:buClr>
                <a:srgbClr val="7F7F7F"/>
              </a:buClr>
              <a:buSzPts val="2400"/>
              <a:buNone/>
              <a:defRPr/>
            </a:lvl2pPr>
            <a:lvl3pPr marL="1371600" lvl="2" indent="-381000" algn="l">
              <a:lnSpc>
                <a:spcPct val="100000"/>
              </a:lnSpc>
              <a:spcBef>
                <a:spcPts val="0"/>
              </a:spcBef>
              <a:spcAft>
                <a:spcPts val="0"/>
              </a:spcAft>
              <a:buClr>
                <a:srgbClr val="7F7F7F"/>
              </a:buClr>
              <a:buSzPts val="2400"/>
              <a:buChar char="•"/>
              <a:defRPr/>
            </a:lvl3pPr>
            <a:lvl4pPr marL="1828800" lvl="3" indent="-381000" algn="l">
              <a:lnSpc>
                <a:spcPct val="100000"/>
              </a:lnSpc>
              <a:spcBef>
                <a:spcPts val="0"/>
              </a:spcBef>
              <a:spcAft>
                <a:spcPts val="0"/>
              </a:spcAft>
              <a:buClr>
                <a:srgbClr val="7F7F7F"/>
              </a:buClr>
              <a:buSzPts val="2400"/>
              <a:buChar char="‒"/>
              <a:defRPr/>
            </a:lvl4pPr>
            <a:lvl5pPr marL="2286000" lvl="4" indent="-311150" algn="l">
              <a:lnSpc>
                <a:spcPct val="100000"/>
              </a:lnSpc>
              <a:spcBef>
                <a:spcPts val="0"/>
              </a:spcBef>
              <a:spcAft>
                <a:spcPts val="0"/>
              </a:spcAft>
              <a:buClr>
                <a:srgbClr val="7F7F7F"/>
              </a:buClr>
              <a:buSzPts val="1300"/>
              <a:buChar char="‒"/>
              <a:defRPr/>
            </a:lvl5pPr>
            <a:lvl6pPr marL="2743200" lvl="5" indent="-311150" algn="l">
              <a:lnSpc>
                <a:spcPct val="100000"/>
              </a:lnSpc>
              <a:spcBef>
                <a:spcPts val="0"/>
              </a:spcBef>
              <a:spcAft>
                <a:spcPts val="0"/>
              </a:spcAft>
              <a:buClr>
                <a:schemeClr val="dk1"/>
              </a:buClr>
              <a:buSzPts val="1300"/>
              <a:buChar char="‒"/>
              <a:defRPr/>
            </a:lvl6pPr>
            <a:lvl7pPr marL="3200400" lvl="6" indent="-381000" algn="l">
              <a:lnSpc>
                <a:spcPct val="90000"/>
              </a:lnSpc>
              <a:spcBef>
                <a:spcPts val="0"/>
              </a:spcBef>
              <a:spcAft>
                <a:spcPts val="0"/>
              </a:spcAft>
              <a:buClr>
                <a:schemeClr val="dk1"/>
              </a:buClr>
              <a:buSzPts val="2400"/>
              <a:buChar char="•"/>
              <a:defRPr/>
            </a:lvl7pPr>
            <a:lvl8pPr marL="3657600" lvl="7" indent="-381000" algn="l">
              <a:lnSpc>
                <a:spcPct val="90000"/>
              </a:lnSpc>
              <a:spcBef>
                <a:spcPts val="0"/>
              </a:spcBef>
              <a:spcAft>
                <a:spcPts val="0"/>
              </a:spcAft>
              <a:buClr>
                <a:schemeClr val="dk1"/>
              </a:buClr>
              <a:buSzPts val="2400"/>
              <a:buChar char="•"/>
              <a:defRPr/>
            </a:lvl8pPr>
            <a:lvl9pPr marL="4114800" lvl="8" indent="-381000" algn="l">
              <a:lnSpc>
                <a:spcPct val="90000"/>
              </a:lnSpc>
              <a:spcBef>
                <a:spcPts val="0"/>
              </a:spcBef>
              <a:spcAft>
                <a:spcPts val="0"/>
              </a:spcAft>
              <a:buClr>
                <a:schemeClr val="dk1"/>
              </a:buClr>
              <a:buSzPts val="2400"/>
              <a:buChar char="•"/>
              <a:defRPr/>
            </a:lvl9pPr>
          </a:lstStyle>
          <a:p>
            <a:endParaRPr/>
          </a:p>
        </p:txBody>
      </p:sp>
      <p:sp>
        <p:nvSpPr>
          <p:cNvPr id="115" name="Google Shape;115;p15"/>
          <p:cNvSpPr txBox="1">
            <a:spLocks noGrp="1"/>
          </p:cNvSpPr>
          <p:nvPr>
            <p:ph type="body" idx="2"/>
          </p:nvPr>
        </p:nvSpPr>
        <p:spPr>
          <a:xfrm>
            <a:off x="431800" y="49327"/>
            <a:ext cx="8293500" cy="2901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2"/>
              </a:buClr>
              <a:buSzPts val="1300"/>
              <a:buNone/>
              <a:defRPr sz="1100" b="1">
                <a:solidFill>
                  <a:schemeClr val="lt2"/>
                </a:solidFill>
              </a:defRPr>
            </a:lvl1pPr>
            <a:lvl2pPr marL="914400" lvl="1" indent="-228600" algn="l">
              <a:lnSpc>
                <a:spcPct val="100000"/>
              </a:lnSpc>
              <a:spcBef>
                <a:spcPts val="0"/>
              </a:spcBef>
              <a:spcAft>
                <a:spcPts val="0"/>
              </a:spcAft>
              <a:buClr>
                <a:srgbClr val="7F7F7F"/>
              </a:buClr>
              <a:buSzPts val="1300"/>
              <a:buFont typeface="Arial"/>
              <a:buNone/>
              <a:defRPr b="0"/>
            </a:lvl2pPr>
            <a:lvl3pPr marL="1371600" lvl="2" indent="-311150" algn="l">
              <a:lnSpc>
                <a:spcPct val="100000"/>
              </a:lnSpc>
              <a:spcBef>
                <a:spcPts val="0"/>
              </a:spcBef>
              <a:spcAft>
                <a:spcPts val="0"/>
              </a:spcAft>
              <a:buClr>
                <a:srgbClr val="7F7F7F"/>
              </a:buClr>
              <a:buSzPts val="1300"/>
              <a:buChar char="•"/>
              <a:defRPr b="0"/>
            </a:lvl3pPr>
            <a:lvl4pPr marL="1828800" lvl="3" indent="-311150" algn="l">
              <a:lnSpc>
                <a:spcPct val="100000"/>
              </a:lnSpc>
              <a:spcBef>
                <a:spcPts val="0"/>
              </a:spcBef>
              <a:spcAft>
                <a:spcPts val="0"/>
              </a:spcAft>
              <a:buClr>
                <a:srgbClr val="7F7F7F"/>
              </a:buClr>
              <a:buSzPts val="1300"/>
              <a:buChar char="‒"/>
              <a:defRPr b="0"/>
            </a:lvl4pPr>
            <a:lvl5pPr marL="2286000" lvl="4" indent="-311150" algn="l">
              <a:lnSpc>
                <a:spcPct val="100000"/>
              </a:lnSpc>
              <a:spcBef>
                <a:spcPts val="0"/>
              </a:spcBef>
              <a:spcAft>
                <a:spcPts val="0"/>
              </a:spcAft>
              <a:buClr>
                <a:srgbClr val="7F7F7F"/>
              </a:buClr>
              <a:buSzPts val="1300"/>
              <a:buChar char="‒"/>
              <a:defRPr b="0"/>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0"/>
              </a:spcBef>
              <a:spcAft>
                <a:spcPts val="0"/>
              </a:spcAft>
              <a:buClr>
                <a:schemeClr val="dk1"/>
              </a:buClr>
              <a:buSzPts val="2400"/>
              <a:buChar char="•"/>
              <a:defRPr/>
            </a:lvl7pPr>
            <a:lvl8pPr marL="3657600" lvl="7" indent="-381000" algn="l">
              <a:lnSpc>
                <a:spcPct val="90000"/>
              </a:lnSpc>
              <a:spcBef>
                <a:spcPts val="0"/>
              </a:spcBef>
              <a:spcAft>
                <a:spcPts val="0"/>
              </a:spcAft>
              <a:buClr>
                <a:schemeClr val="dk1"/>
              </a:buClr>
              <a:buSzPts val="2400"/>
              <a:buChar char="•"/>
              <a:defRPr/>
            </a:lvl8pPr>
            <a:lvl9pPr marL="4114800" lvl="8" indent="-381000" algn="l">
              <a:lnSpc>
                <a:spcPct val="90000"/>
              </a:lnSpc>
              <a:spcBef>
                <a:spcPts val="0"/>
              </a:spcBef>
              <a:spcAft>
                <a:spcPts val="0"/>
              </a:spcAft>
              <a:buClr>
                <a:schemeClr val="dk1"/>
              </a:buClr>
              <a:buSzPts val="2400"/>
              <a:buChar char="•"/>
              <a:defRPr/>
            </a:lvl9pPr>
          </a:lstStyle>
          <a:p>
            <a:endParaRPr/>
          </a:p>
        </p:txBody>
      </p:sp>
      <p:sp>
        <p:nvSpPr>
          <p:cNvPr id="116" name="Google Shape;116;p1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ign Left">
  <p:cSld name="Align Left">
    <p:bg>
      <p:bgPr>
        <a:gradFill>
          <a:gsLst>
            <a:gs pos="0">
              <a:srgbClr val="1C242E"/>
            </a:gs>
            <a:gs pos="100000">
              <a:schemeClr val="dk1"/>
            </a:gs>
          </a:gsLst>
          <a:lin ang="0" scaled="0"/>
        </a:gradFill>
        <a:effectLst/>
      </p:bgPr>
    </p:bg>
    <p:spTree>
      <p:nvGrpSpPr>
        <p:cNvPr id="1" name="Shape 117"/>
        <p:cNvGrpSpPr/>
        <p:nvPr/>
      </p:nvGrpSpPr>
      <p:grpSpPr>
        <a:xfrm>
          <a:off x="0" y="0"/>
          <a:ext cx="0" cy="0"/>
          <a:chOff x="0" y="0"/>
          <a:chExt cx="0" cy="0"/>
        </a:xfrm>
      </p:grpSpPr>
      <p:pic>
        <p:nvPicPr>
          <p:cNvPr id="118" name="Google Shape;118;p16"/>
          <p:cNvPicPr preferRelativeResize="0"/>
          <p:nvPr/>
        </p:nvPicPr>
        <p:blipFill rotWithShape="1">
          <a:blip r:embed="rId2">
            <a:alphaModFix amt="60000"/>
          </a:blip>
          <a:srcRect b="15044"/>
          <a:stretch/>
        </p:blipFill>
        <p:spPr>
          <a:xfrm flipH="1">
            <a:off x="5" y="0"/>
            <a:ext cx="12191995" cy="7085235"/>
          </a:xfrm>
          <a:prstGeom prst="rect">
            <a:avLst/>
          </a:prstGeom>
          <a:noFill/>
          <a:ln>
            <a:noFill/>
          </a:ln>
        </p:spPr>
      </p:pic>
      <p:pic>
        <p:nvPicPr>
          <p:cNvPr id="119" name="Google Shape;119;p16"/>
          <p:cNvPicPr preferRelativeResize="0"/>
          <p:nvPr/>
        </p:nvPicPr>
        <p:blipFill rotWithShape="1">
          <a:blip r:embed="rId3">
            <a:alphaModFix amt="85000"/>
          </a:blip>
          <a:srcRect/>
          <a:stretch/>
        </p:blipFill>
        <p:spPr>
          <a:xfrm>
            <a:off x="-23267" y="0"/>
            <a:ext cx="12192000" cy="6858000"/>
          </a:xfrm>
          <a:prstGeom prst="rect">
            <a:avLst/>
          </a:prstGeom>
          <a:noFill/>
          <a:ln>
            <a:noFill/>
          </a:ln>
        </p:spPr>
      </p:pic>
      <p:sp>
        <p:nvSpPr>
          <p:cNvPr id="120" name="Google Shape;120;p16"/>
          <p:cNvSpPr txBox="1">
            <a:spLocks noGrp="1"/>
          </p:cNvSpPr>
          <p:nvPr>
            <p:ph type="ctrTitle"/>
          </p:nvPr>
        </p:nvSpPr>
        <p:spPr>
          <a:xfrm>
            <a:off x="6780833" y="432100"/>
            <a:ext cx="5199600" cy="1362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0043"/>
              </a:buClr>
              <a:buSzPts val="4700"/>
              <a:buFont typeface="Arial"/>
              <a:buNone/>
              <a:defRPr sz="4700">
                <a:solidFill>
                  <a:srgbClr val="FF0043"/>
                </a:solidFill>
              </a:defRPr>
            </a:lvl1pPr>
            <a:lvl2pPr lvl="1" algn="l">
              <a:lnSpc>
                <a:spcPct val="85000"/>
              </a:lnSpc>
              <a:spcBef>
                <a:spcPts val="0"/>
              </a:spcBef>
              <a:spcAft>
                <a:spcPts val="0"/>
              </a:spcAft>
              <a:buSzPts val="1900"/>
              <a:buNone/>
              <a:defRPr/>
            </a:lvl2pPr>
            <a:lvl3pPr lvl="2" algn="l">
              <a:lnSpc>
                <a:spcPct val="85000"/>
              </a:lnSpc>
              <a:spcBef>
                <a:spcPts val="0"/>
              </a:spcBef>
              <a:spcAft>
                <a:spcPts val="0"/>
              </a:spcAft>
              <a:buSzPts val="1900"/>
              <a:buNone/>
              <a:defRPr/>
            </a:lvl3pPr>
            <a:lvl4pPr lvl="3" algn="l">
              <a:lnSpc>
                <a:spcPct val="85000"/>
              </a:lnSpc>
              <a:spcBef>
                <a:spcPts val="0"/>
              </a:spcBef>
              <a:spcAft>
                <a:spcPts val="0"/>
              </a:spcAft>
              <a:buSzPts val="1900"/>
              <a:buNone/>
              <a:defRPr/>
            </a:lvl4pPr>
            <a:lvl5pPr lvl="4" algn="l">
              <a:lnSpc>
                <a:spcPct val="85000"/>
              </a:lnSpc>
              <a:spcBef>
                <a:spcPts val="0"/>
              </a:spcBef>
              <a:spcAft>
                <a:spcPts val="0"/>
              </a:spcAft>
              <a:buSzPts val="1900"/>
              <a:buNone/>
              <a:defRPr/>
            </a:lvl5pPr>
            <a:lvl6pPr lvl="5" algn="l">
              <a:lnSpc>
                <a:spcPct val="85000"/>
              </a:lnSpc>
              <a:spcBef>
                <a:spcPts val="0"/>
              </a:spcBef>
              <a:spcAft>
                <a:spcPts val="0"/>
              </a:spcAft>
              <a:buSzPts val="1900"/>
              <a:buNone/>
              <a:defRPr/>
            </a:lvl6pPr>
            <a:lvl7pPr lvl="6" algn="l">
              <a:lnSpc>
                <a:spcPct val="85000"/>
              </a:lnSpc>
              <a:spcBef>
                <a:spcPts val="0"/>
              </a:spcBef>
              <a:spcAft>
                <a:spcPts val="0"/>
              </a:spcAft>
              <a:buSzPts val="1900"/>
              <a:buNone/>
              <a:defRPr/>
            </a:lvl7pPr>
            <a:lvl8pPr lvl="7" algn="l">
              <a:lnSpc>
                <a:spcPct val="85000"/>
              </a:lnSpc>
              <a:spcBef>
                <a:spcPts val="0"/>
              </a:spcBef>
              <a:spcAft>
                <a:spcPts val="0"/>
              </a:spcAft>
              <a:buSzPts val="1900"/>
              <a:buNone/>
              <a:defRPr/>
            </a:lvl8pPr>
            <a:lvl9pPr lvl="8" algn="l">
              <a:lnSpc>
                <a:spcPct val="85000"/>
              </a:lnSpc>
              <a:spcBef>
                <a:spcPts val="0"/>
              </a:spcBef>
              <a:spcAft>
                <a:spcPts val="0"/>
              </a:spcAft>
              <a:buSzPts val="1900"/>
              <a:buNone/>
              <a:defRPr/>
            </a:lvl9pPr>
          </a:lstStyle>
          <a:p>
            <a:endParaRPr/>
          </a:p>
        </p:txBody>
      </p:sp>
      <p:pic>
        <p:nvPicPr>
          <p:cNvPr id="121" name="Google Shape;121;p16"/>
          <p:cNvPicPr preferRelativeResize="0"/>
          <p:nvPr/>
        </p:nvPicPr>
        <p:blipFill rotWithShape="1">
          <a:blip r:embed="rId4">
            <a:alphaModFix/>
          </a:blip>
          <a:srcRect/>
          <a:stretch/>
        </p:blipFill>
        <p:spPr>
          <a:xfrm>
            <a:off x="562300" y="293832"/>
            <a:ext cx="750400" cy="654967"/>
          </a:xfrm>
          <a:prstGeom prst="rect">
            <a:avLst/>
          </a:prstGeom>
          <a:noFill/>
          <a:ln>
            <a:noFill/>
          </a:ln>
        </p:spPr>
      </p:pic>
      <p:sp>
        <p:nvSpPr>
          <p:cNvPr id="122" name="Google Shape;122;p16"/>
          <p:cNvSpPr txBox="1"/>
          <p:nvPr/>
        </p:nvSpPr>
        <p:spPr>
          <a:xfrm>
            <a:off x="6797767" y="2046100"/>
            <a:ext cx="51825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sp>
        <p:nvSpPr>
          <p:cNvPr id="123" name="Google Shape;123;p16"/>
          <p:cNvSpPr/>
          <p:nvPr/>
        </p:nvSpPr>
        <p:spPr>
          <a:xfrm rot="-2700000" flipH="1">
            <a:off x="3421675" y="6002722"/>
            <a:ext cx="1281702"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4" name="Google Shape;124;p16"/>
          <p:cNvSpPr/>
          <p:nvPr/>
        </p:nvSpPr>
        <p:spPr>
          <a:xfrm rot="-2700000" flipH="1">
            <a:off x="4502314" y="722767"/>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5" name="Google Shape;125;p16"/>
          <p:cNvSpPr/>
          <p:nvPr/>
        </p:nvSpPr>
        <p:spPr>
          <a:xfrm rot="-2700000" flipH="1">
            <a:off x="536614" y="2049601"/>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26" name="Google Shape;126;p16"/>
          <p:cNvPicPr preferRelativeResize="0"/>
          <p:nvPr/>
        </p:nvPicPr>
        <p:blipFill rotWithShape="1">
          <a:blip r:embed="rId5">
            <a:alphaModFix/>
          </a:blip>
          <a:srcRect/>
          <a:stretch/>
        </p:blipFill>
        <p:spPr>
          <a:xfrm>
            <a:off x="562300" y="6515940"/>
            <a:ext cx="2065134" cy="160467"/>
          </a:xfrm>
          <a:prstGeom prst="rect">
            <a:avLst/>
          </a:prstGeom>
          <a:noFill/>
          <a:ln>
            <a:noFill/>
          </a:ln>
        </p:spPr>
      </p:pic>
      <p:sp>
        <p:nvSpPr>
          <p:cNvPr id="127" name="Google Shape;127;p1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 Icons">
  <p:cSld name="5 Icons">
    <p:bg>
      <p:bgPr>
        <a:gradFill>
          <a:gsLst>
            <a:gs pos="0">
              <a:srgbClr val="1C242E"/>
            </a:gs>
            <a:gs pos="100000">
              <a:schemeClr val="dk1"/>
            </a:gs>
          </a:gsLst>
          <a:lin ang="0" scaled="0"/>
        </a:gradFill>
        <a:effectLst/>
      </p:bgPr>
    </p:bg>
    <p:spTree>
      <p:nvGrpSpPr>
        <p:cNvPr id="1" name="Shape 128"/>
        <p:cNvGrpSpPr/>
        <p:nvPr/>
      </p:nvGrpSpPr>
      <p:grpSpPr>
        <a:xfrm>
          <a:off x="0" y="0"/>
          <a:ext cx="0" cy="0"/>
          <a:chOff x="0" y="0"/>
          <a:chExt cx="0" cy="0"/>
        </a:xfrm>
      </p:grpSpPr>
      <p:sp>
        <p:nvSpPr>
          <p:cNvPr id="129" name="Google Shape;129;p17"/>
          <p:cNvSpPr txBox="1">
            <a:spLocks noGrp="1"/>
          </p:cNvSpPr>
          <p:nvPr>
            <p:ph type="ctrTitle"/>
          </p:nvPr>
        </p:nvSpPr>
        <p:spPr>
          <a:xfrm>
            <a:off x="1441033" y="1709889"/>
            <a:ext cx="106872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100000"/>
              </a:lnSpc>
              <a:spcBef>
                <a:spcPts val="0"/>
              </a:spcBef>
              <a:spcAft>
                <a:spcPts val="0"/>
              </a:spcAft>
              <a:buClr>
                <a:schemeClr val="lt1"/>
              </a:buClr>
              <a:buSzPts val="4700"/>
              <a:buNone/>
              <a:defRPr sz="4700">
                <a:solidFill>
                  <a:schemeClr val="lt1"/>
                </a:solidFill>
              </a:defRPr>
            </a:lvl2pPr>
            <a:lvl3pPr lvl="2" algn="l">
              <a:lnSpc>
                <a:spcPct val="100000"/>
              </a:lnSpc>
              <a:spcBef>
                <a:spcPts val="0"/>
              </a:spcBef>
              <a:spcAft>
                <a:spcPts val="0"/>
              </a:spcAft>
              <a:buClr>
                <a:schemeClr val="lt1"/>
              </a:buClr>
              <a:buSzPts val="4700"/>
              <a:buNone/>
              <a:defRPr sz="4700">
                <a:solidFill>
                  <a:schemeClr val="lt1"/>
                </a:solidFill>
              </a:defRPr>
            </a:lvl3pPr>
            <a:lvl4pPr lvl="3" algn="l">
              <a:lnSpc>
                <a:spcPct val="100000"/>
              </a:lnSpc>
              <a:spcBef>
                <a:spcPts val="0"/>
              </a:spcBef>
              <a:spcAft>
                <a:spcPts val="0"/>
              </a:spcAft>
              <a:buClr>
                <a:schemeClr val="lt1"/>
              </a:buClr>
              <a:buSzPts val="4700"/>
              <a:buNone/>
              <a:defRPr sz="4700">
                <a:solidFill>
                  <a:schemeClr val="lt1"/>
                </a:solidFill>
              </a:defRPr>
            </a:lvl4pPr>
            <a:lvl5pPr lvl="4" algn="l">
              <a:lnSpc>
                <a:spcPct val="100000"/>
              </a:lnSpc>
              <a:spcBef>
                <a:spcPts val="0"/>
              </a:spcBef>
              <a:spcAft>
                <a:spcPts val="0"/>
              </a:spcAft>
              <a:buClr>
                <a:schemeClr val="lt1"/>
              </a:buClr>
              <a:buSzPts val="4700"/>
              <a:buNone/>
              <a:defRPr sz="4700">
                <a:solidFill>
                  <a:schemeClr val="lt1"/>
                </a:solidFill>
              </a:defRPr>
            </a:lvl5pPr>
            <a:lvl6pPr lvl="5" algn="l">
              <a:lnSpc>
                <a:spcPct val="100000"/>
              </a:lnSpc>
              <a:spcBef>
                <a:spcPts val="0"/>
              </a:spcBef>
              <a:spcAft>
                <a:spcPts val="0"/>
              </a:spcAft>
              <a:buClr>
                <a:schemeClr val="lt1"/>
              </a:buClr>
              <a:buSzPts val="4700"/>
              <a:buNone/>
              <a:defRPr sz="4700">
                <a:solidFill>
                  <a:schemeClr val="lt1"/>
                </a:solidFill>
              </a:defRPr>
            </a:lvl6pPr>
            <a:lvl7pPr lvl="6" algn="l">
              <a:lnSpc>
                <a:spcPct val="100000"/>
              </a:lnSpc>
              <a:spcBef>
                <a:spcPts val="0"/>
              </a:spcBef>
              <a:spcAft>
                <a:spcPts val="0"/>
              </a:spcAft>
              <a:buClr>
                <a:schemeClr val="lt1"/>
              </a:buClr>
              <a:buSzPts val="4700"/>
              <a:buNone/>
              <a:defRPr sz="4700">
                <a:solidFill>
                  <a:schemeClr val="lt1"/>
                </a:solidFill>
              </a:defRPr>
            </a:lvl7pPr>
            <a:lvl8pPr lvl="7" algn="l">
              <a:lnSpc>
                <a:spcPct val="100000"/>
              </a:lnSpc>
              <a:spcBef>
                <a:spcPts val="0"/>
              </a:spcBef>
              <a:spcAft>
                <a:spcPts val="0"/>
              </a:spcAft>
              <a:buClr>
                <a:schemeClr val="lt1"/>
              </a:buClr>
              <a:buSzPts val="4700"/>
              <a:buNone/>
              <a:defRPr sz="4700">
                <a:solidFill>
                  <a:schemeClr val="lt1"/>
                </a:solidFill>
              </a:defRPr>
            </a:lvl8pPr>
            <a:lvl9pPr lvl="8" algn="l">
              <a:lnSpc>
                <a:spcPct val="100000"/>
              </a:lnSpc>
              <a:spcBef>
                <a:spcPts val="0"/>
              </a:spcBef>
              <a:spcAft>
                <a:spcPts val="0"/>
              </a:spcAft>
              <a:buClr>
                <a:schemeClr val="lt1"/>
              </a:buClr>
              <a:buSzPts val="4700"/>
              <a:buNone/>
              <a:defRPr sz="4700">
                <a:solidFill>
                  <a:schemeClr val="lt1"/>
                </a:solidFill>
              </a:defRPr>
            </a:lvl9pPr>
          </a:lstStyle>
          <a:p>
            <a:endParaRPr/>
          </a:p>
        </p:txBody>
      </p:sp>
      <p:pic>
        <p:nvPicPr>
          <p:cNvPr id="130" name="Google Shape;130;p17"/>
          <p:cNvPicPr preferRelativeResize="0"/>
          <p:nvPr/>
        </p:nvPicPr>
        <p:blipFill rotWithShape="1">
          <a:blip r:embed="rId2">
            <a:alphaModFix/>
          </a:blip>
          <a:srcRect/>
          <a:stretch/>
        </p:blipFill>
        <p:spPr>
          <a:xfrm>
            <a:off x="562300" y="293832"/>
            <a:ext cx="750400" cy="654967"/>
          </a:xfrm>
          <a:prstGeom prst="rect">
            <a:avLst/>
          </a:prstGeom>
          <a:noFill/>
          <a:ln>
            <a:noFill/>
          </a:ln>
        </p:spPr>
      </p:pic>
      <p:sp>
        <p:nvSpPr>
          <p:cNvPr id="131" name="Google Shape;131;p17"/>
          <p:cNvSpPr/>
          <p:nvPr/>
        </p:nvSpPr>
        <p:spPr>
          <a:xfrm>
            <a:off x="-255355" y="2171133"/>
            <a:ext cx="1490700" cy="72000"/>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2" name="Google Shape;132;p17"/>
          <p:cNvSpPr/>
          <p:nvPr/>
        </p:nvSpPr>
        <p:spPr>
          <a:xfrm>
            <a:off x="11014323" y="4030733"/>
            <a:ext cx="1490700" cy="72000"/>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p17"/>
          <p:cNvSpPr txBox="1">
            <a:spLocks noGrp="1"/>
          </p:cNvSpPr>
          <p:nvPr>
            <p:ph type="subTitle" idx="1"/>
          </p:nvPr>
        </p:nvSpPr>
        <p:spPr>
          <a:xfrm>
            <a:off x="1441800"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134" name="Google Shape;134;p17"/>
          <p:cNvSpPr txBox="1">
            <a:spLocks noGrp="1"/>
          </p:cNvSpPr>
          <p:nvPr>
            <p:ph type="subTitle" idx="2"/>
          </p:nvPr>
        </p:nvSpPr>
        <p:spPr>
          <a:xfrm>
            <a:off x="3331567"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135" name="Google Shape;135;p17"/>
          <p:cNvSpPr txBox="1">
            <a:spLocks noGrp="1"/>
          </p:cNvSpPr>
          <p:nvPr>
            <p:ph type="subTitle" idx="3"/>
          </p:nvPr>
        </p:nvSpPr>
        <p:spPr>
          <a:xfrm>
            <a:off x="5153600"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136" name="Google Shape;136;p17"/>
          <p:cNvSpPr txBox="1">
            <a:spLocks noGrp="1"/>
          </p:cNvSpPr>
          <p:nvPr>
            <p:ph type="subTitle" idx="4"/>
          </p:nvPr>
        </p:nvSpPr>
        <p:spPr>
          <a:xfrm>
            <a:off x="6995933"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137" name="Google Shape;137;p17"/>
          <p:cNvSpPr txBox="1">
            <a:spLocks noGrp="1"/>
          </p:cNvSpPr>
          <p:nvPr>
            <p:ph type="subTitle" idx="5"/>
          </p:nvPr>
        </p:nvSpPr>
        <p:spPr>
          <a:xfrm>
            <a:off x="8790867"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pic>
        <p:nvPicPr>
          <p:cNvPr id="138" name="Google Shape;138;p17"/>
          <p:cNvPicPr preferRelativeResize="0"/>
          <p:nvPr/>
        </p:nvPicPr>
        <p:blipFill rotWithShape="1">
          <a:blip r:embed="rId3">
            <a:alphaModFix/>
          </a:blip>
          <a:srcRect/>
          <a:stretch/>
        </p:blipFill>
        <p:spPr>
          <a:xfrm>
            <a:off x="562300" y="6515940"/>
            <a:ext cx="2065134" cy="160467"/>
          </a:xfrm>
          <a:prstGeom prst="rect">
            <a:avLst/>
          </a:prstGeom>
          <a:noFill/>
          <a:ln>
            <a:noFill/>
          </a:ln>
        </p:spPr>
      </p:pic>
      <p:sp>
        <p:nvSpPr>
          <p:cNvPr id="139" name="Google Shape;139;p1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guide id="3" pos="244">
          <p15:clr>
            <a:srgbClr val="FA7B17"/>
          </p15:clr>
        </p15:guide>
        <p15:guide id="4" pos="431">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creen Right">
  <p:cSld name="Screen Right">
    <p:bg>
      <p:bgPr>
        <a:gradFill>
          <a:gsLst>
            <a:gs pos="0">
              <a:srgbClr val="1C242E"/>
            </a:gs>
            <a:gs pos="100000">
              <a:schemeClr val="dk1"/>
            </a:gs>
          </a:gsLst>
          <a:lin ang="0" scaled="0"/>
        </a:gradFill>
        <a:effectLst/>
      </p:bgPr>
    </p:bg>
    <p:spTree>
      <p:nvGrpSpPr>
        <p:cNvPr id="1" name="Shape 140"/>
        <p:cNvGrpSpPr/>
        <p:nvPr/>
      </p:nvGrpSpPr>
      <p:grpSpPr>
        <a:xfrm>
          <a:off x="0" y="0"/>
          <a:ext cx="0" cy="0"/>
          <a:chOff x="0" y="0"/>
          <a:chExt cx="0" cy="0"/>
        </a:xfrm>
      </p:grpSpPr>
      <p:pic>
        <p:nvPicPr>
          <p:cNvPr id="141" name="Google Shape;141;p18"/>
          <p:cNvPicPr preferRelativeResize="0"/>
          <p:nvPr/>
        </p:nvPicPr>
        <p:blipFill rotWithShape="1">
          <a:blip r:embed="rId2">
            <a:alphaModFix amt="52000"/>
          </a:blip>
          <a:srcRect/>
          <a:stretch/>
        </p:blipFill>
        <p:spPr>
          <a:xfrm>
            <a:off x="5054608" y="-38100"/>
            <a:ext cx="7137400" cy="6858000"/>
          </a:xfrm>
          <a:prstGeom prst="rect">
            <a:avLst/>
          </a:prstGeom>
          <a:noFill/>
          <a:ln>
            <a:noFill/>
          </a:ln>
        </p:spPr>
      </p:pic>
      <p:sp>
        <p:nvSpPr>
          <p:cNvPr id="142" name="Google Shape;142;p18"/>
          <p:cNvSpPr txBox="1">
            <a:spLocks noGrp="1"/>
          </p:cNvSpPr>
          <p:nvPr>
            <p:ph type="ctrTitle"/>
          </p:nvPr>
        </p:nvSpPr>
        <p:spPr>
          <a:xfrm>
            <a:off x="601167" y="1211100"/>
            <a:ext cx="5199600" cy="1362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85000"/>
              </a:lnSpc>
              <a:spcBef>
                <a:spcPts val="0"/>
              </a:spcBef>
              <a:spcAft>
                <a:spcPts val="0"/>
              </a:spcAft>
              <a:buSzPts val="1900"/>
              <a:buNone/>
              <a:defRPr/>
            </a:lvl2pPr>
            <a:lvl3pPr lvl="2" algn="l">
              <a:lnSpc>
                <a:spcPct val="85000"/>
              </a:lnSpc>
              <a:spcBef>
                <a:spcPts val="0"/>
              </a:spcBef>
              <a:spcAft>
                <a:spcPts val="0"/>
              </a:spcAft>
              <a:buSzPts val="1900"/>
              <a:buNone/>
              <a:defRPr/>
            </a:lvl3pPr>
            <a:lvl4pPr lvl="3" algn="l">
              <a:lnSpc>
                <a:spcPct val="85000"/>
              </a:lnSpc>
              <a:spcBef>
                <a:spcPts val="0"/>
              </a:spcBef>
              <a:spcAft>
                <a:spcPts val="0"/>
              </a:spcAft>
              <a:buSzPts val="1900"/>
              <a:buNone/>
              <a:defRPr/>
            </a:lvl4pPr>
            <a:lvl5pPr lvl="4" algn="l">
              <a:lnSpc>
                <a:spcPct val="85000"/>
              </a:lnSpc>
              <a:spcBef>
                <a:spcPts val="0"/>
              </a:spcBef>
              <a:spcAft>
                <a:spcPts val="0"/>
              </a:spcAft>
              <a:buSzPts val="1900"/>
              <a:buNone/>
              <a:defRPr/>
            </a:lvl5pPr>
            <a:lvl6pPr lvl="5" algn="l">
              <a:lnSpc>
                <a:spcPct val="85000"/>
              </a:lnSpc>
              <a:spcBef>
                <a:spcPts val="0"/>
              </a:spcBef>
              <a:spcAft>
                <a:spcPts val="0"/>
              </a:spcAft>
              <a:buSzPts val="1900"/>
              <a:buNone/>
              <a:defRPr/>
            </a:lvl6pPr>
            <a:lvl7pPr lvl="6" algn="l">
              <a:lnSpc>
                <a:spcPct val="85000"/>
              </a:lnSpc>
              <a:spcBef>
                <a:spcPts val="0"/>
              </a:spcBef>
              <a:spcAft>
                <a:spcPts val="0"/>
              </a:spcAft>
              <a:buSzPts val="1900"/>
              <a:buNone/>
              <a:defRPr/>
            </a:lvl7pPr>
            <a:lvl8pPr lvl="7" algn="l">
              <a:lnSpc>
                <a:spcPct val="85000"/>
              </a:lnSpc>
              <a:spcBef>
                <a:spcPts val="0"/>
              </a:spcBef>
              <a:spcAft>
                <a:spcPts val="0"/>
              </a:spcAft>
              <a:buSzPts val="1900"/>
              <a:buNone/>
              <a:defRPr/>
            </a:lvl8pPr>
            <a:lvl9pPr lvl="8" algn="l">
              <a:lnSpc>
                <a:spcPct val="85000"/>
              </a:lnSpc>
              <a:spcBef>
                <a:spcPts val="0"/>
              </a:spcBef>
              <a:spcAft>
                <a:spcPts val="0"/>
              </a:spcAft>
              <a:buSzPts val="1900"/>
              <a:buNone/>
              <a:defRPr/>
            </a:lvl9pPr>
          </a:lstStyle>
          <a:p>
            <a:endParaRPr/>
          </a:p>
        </p:txBody>
      </p:sp>
      <p:pic>
        <p:nvPicPr>
          <p:cNvPr id="143" name="Google Shape;143;p18"/>
          <p:cNvPicPr preferRelativeResize="0"/>
          <p:nvPr/>
        </p:nvPicPr>
        <p:blipFill rotWithShape="1">
          <a:blip r:embed="rId3">
            <a:alphaModFix/>
          </a:blip>
          <a:srcRect/>
          <a:stretch/>
        </p:blipFill>
        <p:spPr>
          <a:xfrm>
            <a:off x="562300" y="293832"/>
            <a:ext cx="750400" cy="654967"/>
          </a:xfrm>
          <a:prstGeom prst="rect">
            <a:avLst/>
          </a:prstGeom>
          <a:noFill/>
          <a:ln>
            <a:noFill/>
          </a:ln>
        </p:spPr>
      </p:pic>
      <p:sp>
        <p:nvSpPr>
          <p:cNvPr id="144" name="Google Shape;144;p18"/>
          <p:cNvSpPr txBox="1"/>
          <p:nvPr/>
        </p:nvSpPr>
        <p:spPr>
          <a:xfrm>
            <a:off x="6797767" y="2046100"/>
            <a:ext cx="51825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sp>
        <p:nvSpPr>
          <p:cNvPr id="145" name="Google Shape;145;p18"/>
          <p:cNvSpPr/>
          <p:nvPr/>
        </p:nvSpPr>
        <p:spPr>
          <a:xfrm rot="2700000">
            <a:off x="8043725" y="425001"/>
            <a:ext cx="989384"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p18"/>
          <p:cNvSpPr/>
          <p:nvPr/>
        </p:nvSpPr>
        <p:spPr>
          <a:xfrm rot="2700000">
            <a:off x="7442625" y="6273901"/>
            <a:ext cx="989384"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 name="Google Shape;147;p18"/>
          <p:cNvSpPr txBox="1"/>
          <p:nvPr/>
        </p:nvSpPr>
        <p:spPr>
          <a:xfrm>
            <a:off x="601167" y="2835800"/>
            <a:ext cx="54717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148" name="Google Shape;148;p18"/>
          <p:cNvPicPr preferRelativeResize="0"/>
          <p:nvPr/>
        </p:nvPicPr>
        <p:blipFill rotWithShape="1">
          <a:blip r:embed="rId4">
            <a:alphaModFix/>
          </a:blip>
          <a:srcRect/>
          <a:stretch/>
        </p:blipFill>
        <p:spPr>
          <a:xfrm>
            <a:off x="562300" y="6515940"/>
            <a:ext cx="2065134" cy="160467"/>
          </a:xfrm>
          <a:prstGeom prst="rect">
            <a:avLst/>
          </a:prstGeom>
          <a:noFill/>
          <a:ln>
            <a:noFill/>
          </a:ln>
        </p:spPr>
      </p:pic>
      <p:sp>
        <p:nvSpPr>
          <p:cNvPr id="149" name="Google Shape;149;p1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pty 1 1">
  <p:cSld name="Empty 1 1">
    <p:bg>
      <p:bgPr>
        <a:gradFill>
          <a:gsLst>
            <a:gs pos="0">
              <a:srgbClr val="1C242E"/>
            </a:gs>
            <a:gs pos="100000">
              <a:schemeClr val="dk1"/>
            </a:gs>
          </a:gsLst>
          <a:lin ang="0" scaled="0"/>
        </a:gradFill>
        <a:effectLst/>
      </p:bgPr>
    </p:bg>
    <p:spTree>
      <p:nvGrpSpPr>
        <p:cNvPr id="1" name="Shape 150"/>
        <p:cNvGrpSpPr/>
        <p:nvPr/>
      </p:nvGrpSpPr>
      <p:grpSpPr>
        <a:xfrm>
          <a:off x="0" y="0"/>
          <a:ext cx="0" cy="0"/>
          <a:chOff x="0" y="0"/>
          <a:chExt cx="0" cy="0"/>
        </a:xfrm>
      </p:grpSpPr>
      <p:pic>
        <p:nvPicPr>
          <p:cNvPr id="151" name="Google Shape;151;p19"/>
          <p:cNvPicPr preferRelativeResize="0"/>
          <p:nvPr/>
        </p:nvPicPr>
        <p:blipFill rotWithShape="1">
          <a:blip r:embed="rId2">
            <a:alphaModFix/>
          </a:blip>
          <a:srcRect/>
          <a:stretch/>
        </p:blipFill>
        <p:spPr>
          <a:xfrm>
            <a:off x="2665773" y="0"/>
            <a:ext cx="6747388" cy="6858001"/>
          </a:xfrm>
          <a:prstGeom prst="rect">
            <a:avLst/>
          </a:prstGeom>
          <a:noFill/>
          <a:ln>
            <a:noFill/>
          </a:ln>
        </p:spPr>
      </p:pic>
      <p:sp>
        <p:nvSpPr>
          <p:cNvPr id="152" name="Google Shape;152;p19"/>
          <p:cNvSpPr txBox="1">
            <a:spLocks noGrp="1"/>
          </p:cNvSpPr>
          <p:nvPr>
            <p:ph type="ctrTitle"/>
          </p:nvPr>
        </p:nvSpPr>
        <p:spPr>
          <a:xfrm>
            <a:off x="562300" y="2083767"/>
            <a:ext cx="49116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lgn="l">
              <a:lnSpc>
                <a:spcPct val="100000"/>
              </a:lnSpc>
              <a:spcBef>
                <a:spcPts val="0"/>
              </a:spcBef>
              <a:spcAft>
                <a:spcPts val="0"/>
              </a:spcAft>
              <a:buClr>
                <a:schemeClr val="lt1"/>
              </a:buClr>
              <a:buSzPts val="3200"/>
              <a:buNone/>
              <a:defRPr sz="3200">
                <a:solidFill>
                  <a:schemeClr val="lt1"/>
                </a:solidFill>
              </a:defRPr>
            </a:lvl2pPr>
            <a:lvl3pPr lvl="2" algn="l">
              <a:lnSpc>
                <a:spcPct val="100000"/>
              </a:lnSpc>
              <a:spcBef>
                <a:spcPts val="0"/>
              </a:spcBef>
              <a:spcAft>
                <a:spcPts val="0"/>
              </a:spcAft>
              <a:buClr>
                <a:schemeClr val="lt1"/>
              </a:buClr>
              <a:buSzPts val="3200"/>
              <a:buNone/>
              <a:defRPr sz="3200">
                <a:solidFill>
                  <a:schemeClr val="lt1"/>
                </a:solidFill>
              </a:defRPr>
            </a:lvl3pPr>
            <a:lvl4pPr lvl="3" algn="l">
              <a:lnSpc>
                <a:spcPct val="100000"/>
              </a:lnSpc>
              <a:spcBef>
                <a:spcPts val="0"/>
              </a:spcBef>
              <a:spcAft>
                <a:spcPts val="0"/>
              </a:spcAft>
              <a:buClr>
                <a:schemeClr val="lt1"/>
              </a:buClr>
              <a:buSzPts val="3200"/>
              <a:buNone/>
              <a:defRPr sz="3200">
                <a:solidFill>
                  <a:schemeClr val="lt1"/>
                </a:solidFill>
              </a:defRPr>
            </a:lvl4pPr>
            <a:lvl5pPr lvl="4" algn="l">
              <a:lnSpc>
                <a:spcPct val="100000"/>
              </a:lnSpc>
              <a:spcBef>
                <a:spcPts val="0"/>
              </a:spcBef>
              <a:spcAft>
                <a:spcPts val="0"/>
              </a:spcAft>
              <a:buClr>
                <a:schemeClr val="lt1"/>
              </a:buClr>
              <a:buSzPts val="3200"/>
              <a:buNone/>
              <a:defRPr sz="3200">
                <a:solidFill>
                  <a:schemeClr val="lt1"/>
                </a:solidFill>
              </a:defRPr>
            </a:lvl5pPr>
            <a:lvl6pPr lvl="5" algn="l">
              <a:lnSpc>
                <a:spcPct val="100000"/>
              </a:lnSpc>
              <a:spcBef>
                <a:spcPts val="0"/>
              </a:spcBef>
              <a:spcAft>
                <a:spcPts val="0"/>
              </a:spcAft>
              <a:buClr>
                <a:schemeClr val="lt1"/>
              </a:buClr>
              <a:buSzPts val="3200"/>
              <a:buNone/>
              <a:defRPr sz="3200">
                <a:solidFill>
                  <a:schemeClr val="lt1"/>
                </a:solidFill>
              </a:defRPr>
            </a:lvl6pPr>
            <a:lvl7pPr lvl="6" algn="l">
              <a:lnSpc>
                <a:spcPct val="100000"/>
              </a:lnSpc>
              <a:spcBef>
                <a:spcPts val="0"/>
              </a:spcBef>
              <a:spcAft>
                <a:spcPts val="0"/>
              </a:spcAft>
              <a:buClr>
                <a:schemeClr val="lt1"/>
              </a:buClr>
              <a:buSzPts val="3200"/>
              <a:buNone/>
              <a:defRPr sz="3200">
                <a:solidFill>
                  <a:schemeClr val="lt1"/>
                </a:solidFill>
              </a:defRPr>
            </a:lvl7pPr>
            <a:lvl8pPr lvl="7" algn="l">
              <a:lnSpc>
                <a:spcPct val="100000"/>
              </a:lnSpc>
              <a:spcBef>
                <a:spcPts val="0"/>
              </a:spcBef>
              <a:spcAft>
                <a:spcPts val="0"/>
              </a:spcAft>
              <a:buClr>
                <a:schemeClr val="lt1"/>
              </a:buClr>
              <a:buSzPts val="3200"/>
              <a:buNone/>
              <a:defRPr sz="3200">
                <a:solidFill>
                  <a:schemeClr val="lt1"/>
                </a:solidFill>
              </a:defRPr>
            </a:lvl8pPr>
            <a:lvl9pPr lvl="8" algn="l">
              <a:lnSpc>
                <a:spcPct val="100000"/>
              </a:lnSpc>
              <a:spcBef>
                <a:spcPts val="0"/>
              </a:spcBef>
              <a:spcAft>
                <a:spcPts val="0"/>
              </a:spcAft>
              <a:buClr>
                <a:schemeClr val="lt1"/>
              </a:buClr>
              <a:buSzPts val="3200"/>
              <a:buNone/>
              <a:defRPr sz="3200">
                <a:solidFill>
                  <a:schemeClr val="lt1"/>
                </a:solidFill>
              </a:defRPr>
            </a:lvl9pPr>
          </a:lstStyle>
          <a:p>
            <a:endParaRPr/>
          </a:p>
        </p:txBody>
      </p:sp>
      <p:pic>
        <p:nvPicPr>
          <p:cNvPr id="153" name="Google Shape;153;p19"/>
          <p:cNvPicPr preferRelativeResize="0"/>
          <p:nvPr/>
        </p:nvPicPr>
        <p:blipFill rotWithShape="1">
          <a:blip r:embed="rId3">
            <a:alphaModFix/>
          </a:blip>
          <a:srcRect/>
          <a:stretch/>
        </p:blipFill>
        <p:spPr>
          <a:xfrm>
            <a:off x="562300" y="293832"/>
            <a:ext cx="750400" cy="654967"/>
          </a:xfrm>
          <a:prstGeom prst="rect">
            <a:avLst/>
          </a:prstGeom>
          <a:noFill/>
          <a:ln>
            <a:noFill/>
          </a:ln>
        </p:spPr>
      </p:pic>
      <p:sp>
        <p:nvSpPr>
          <p:cNvPr id="154" name="Google Shape;154;p19"/>
          <p:cNvSpPr txBox="1">
            <a:spLocks noGrp="1"/>
          </p:cNvSpPr>
          <p:nvPr>
            <p:ph type="ctrTitle" idx="2"/>
          </p:nvPr>
        </p:nvSpPr>
        <p:spPr>
          <a:xfrm>
            <a:off x="6503800" y="2083767"/>
            <a:ext cx="52563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lgn="l">
              <a:lnSpc>
                <a:spcPct val="100000"/>
              </a:lnSpc>
              <a:spcBef>
                <a:spcPts val="0"/>
              </a:spcBef>
              <a:spcAft>
                <a:spcPts val="0"/>
              </a:spcAft>
              <a:buClr>
                <a:schemeClr val="lt1"/>
              </a:buClr>
              <a:buSzPts val="3200"/>
              <a:buNone/>
              <a:defRPr sz="3200">
                <a:solidFill>
                  <a:schemeClr val="lt1"/>
                </a:solidFill>
              </a:defRPr>
            </a:lvl2pPr>
            <a:lvl3pPr lvl="2" algn="l">
              <a:lnSpc>
                <a:spcPct val="100000"/>
              </a:lnSpc>
              <a:spcBef>
                <a:spcPts val="0"/>
              </a:spcBef>
              <a:spcAft>
                <a:spcPts val="0"/>
              </a:spcAft>
              <a:buClr>
                <a:schemeClr val="lt1"/>
              </a:buClr>
              <a:buSzPts val="3200"/>
              <a:buNone/>
              <a:defRPr sz="3200">
                <a:solidFill>
                  <a:schemeClr val="lt1"/>
                </a:solidFill>
              </a:defRPr>
            </a:lvl3pPr>
            <a:lvl4pPr lvl="3" algn="l">
              <a:lnSpc>
                <a:spcPct val="100000"/>
              </a:lnSpc>
              <a:spcBef>
                <a:spcPts val="0"/>
              </a:spcBef>
              <a:spcAft>
                <a:spcPts val="0"/>
              </a:spcAft>
              <a:buClr>
                <a:schemeClr val="lt1"/>
              </a:buClr>
              <a:buSzPts val="3200"/>
              <a:buNone/>
              <a:defRPr sz="3200">
                <a:solidFill>
                  <a:schemeClr val="lt1"/>
                </a:solidFill>
              </a:defRPr>
            </a:lvl4pPr>
            <a:lvl5pPr lvl="4" algn="l">
              <a:lnSpc>
                <a:spcPct val="100000"/>
              </a:lnSpc>
              <a:spcBef>
                <a:spcPts val="0"/>
              </a:spcBef>
              <a:spcAft>
                <a:spcPts val="0"/>
              </a:spcAft>
              <a:buClr>
                <a:schemeClr val="lt1"/>
              </a:buClr>
              <a:buSzPts val="3200"/>
              <a:buNone/>
              <a:defRPr sz="3200">
                <a:solidFill>
                  <a:schemeClr val="lt1"/>
                </a:solidFill>
              </a:defRPr>
            </a:lvl5pPr>
            <a:lvl6pPr lvl="5" algn="l">
              <a:lnSpc>
                <a:spcPct val="100000"/>
              </a:lnSpc>
              <a:spcBef>
                <a:spcPts val="0"/>
              </a:spcBef>
              <a:spcAft>
                <a:spcPts val="0"/>
              </a:spcAft>
              <a:buClr>
                <a:schemeClr val="lt1"/>
              </a:buClr>
              <a:buSzPts val="3200"/>
              <a:buNone/>
              <a:defRPr sz="3200">
                <a:solidFill>
                  <a:schemeClr val="lt1"/>
                </a:solidFill>
              </a:defRPr>
            </a:lvl6pPr>
            <a:lvl7pPr lvl="6" algn="l">
              <a:lnSpc>
                <a:spcPct val="100000"/>
              </a:lnSpc>
              <a:spcBef>
                <a:spcPts val="0"/>
              </a:spcBef>
              <a:spcAft>
                <a:spcPts val="0"/>
              </a:spcAft>
              <a:buClr>
                <a:schemeClr val="lt1"/>
              </a:buClr>
              <a:buSzPts val="3200"/>
              <a:buNone/>
              <a:defRPr sz="3200">
                <a:solidFill>
                  <a:schemeClr val="lt1"/>
                </a:solidFill>
              </a:defRPr>
            </a:lvl7pPr>
            <a:lvl8pPr lvl="7" algn="l">
              <a:lnSpc>
                <a:spcPct val="100000"/>
              </a:lnSpc>
              <a:spcBef>
                <a:spcPts val="0"/>
              </a:spcBef>
              <a:spcAft>
                <a:spcPts val="0"/>
              </a:spcAft>
              <a:buClr>
                <a:schemeClr val="lt1"/>
              </a:buClr>
              <a:buSzPts val="3200"/>
              <a:buNone/>
              <a:defRPr sz="3200">
                <a:solidFill>
                  <a:schemeClr val="lt1"/>
                </a:solidFill>
              </a:defRPr>
            </a:lvl8pPr>
            <a:lvl9pPr lvl="8" algn="l">
              <a:lnSpc>
                <a:spcPct val="100000"/>
              </a:lnSpc>
              <a:spcBef>
                <a:spcPts val="0"/>
              </a:spcBef>
              <a:spcAft>
                <a:spcPts val="0"/>
              </a:spcAft>
              <a:buClr>
                <a:schemeClr val="lt1"/>
              </a:buClr>
              <a:buSzPts val="3200"/>
              <a:buNone/>
              <a:defRPr sz="3200">
                <a:solidFill>
                  <a:schemeClr val="lt1"/>
                </a:solidFill>
              </a:defRPr>
            </a:lvl9pPr>
          </a:lstStyle>
          <a:p>
            <a:endParaRPr/>
          </a:p>
        </p:txBody>
      </p:sp>
      <p:sp>
        <p:nvSpPr>
          <p:cNvPr id="155" name="Google Shape;155;p19"/>
          <p:cNvSpPr txBox="1">
            <a:spLocks noGrp="1"/>
          </p:cNvSpPr>
          <p:nvPr>
            <p:ph type="body" idx="1"/>
          </p:nvPr>
        </p:nvSpPr>
        <p:spPr>
          <a:xfrm>
            <a:off x="575733" y="3670100"/>
            <a:ext cx="5063100" cy="2355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11150" algn="l">
              <a:lnSpc>
                <a:spcPct val="100000"/>
              </a:lnSpc>
              <a:spcBef>
                <a:spcPts val="0"/>
              </a:spcBef>
              <a:spcAft>
                <a:spcPts val="0"/>
              </a:spcAft>
              <a:buClr>
                <a:schemeClr val="lt1"/>
              </a:buClr>
              <a:buSzPts val="13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56" name="Google Shape;156;p19"/>
          <p:cNvSpPr txBox="1">
            <a:spLocks noGrp="1"/>
          </p:cNvSpPr>
          <p:nvPr>
            <p:ph type="body" idx="3"/>
          </p:nvPr>
        </p:nvSpPr>
        <p:spPr>
          <a:xfrm>
            <a:off x="6519333" y="3670100"/>
            <a:ext cx="5063100" cy="2355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11150" algn="l">
              <a:lnSpc>
                <a:spcPct val="100000"/>
              </a:lnSpc>
              <a:spcBef>
                <a:spcPts val="0"/>
              </a:spcBef>
              <a:spcAft>
                <a:spcPts val="0"/>
              </a:spcAft>
              <a:buClr>
                <a:schemeClr val="lt1"/>
              </a:buClr>
              <a:buSzPts val="13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pic>
        <p:nvPicPr>
          <p:cNvPr id="157" name="Google Shape;157;p19"/>
          <p:cNvPicPr preferRelativeResize="0"/>
          <p:nvPr/>
        </p:nvPicPr>
        <p:blipFill rotWithShape="1">
          <a:blip r:embed="rId4">
            <a:alphaModFix/>
          </a:blip>
          <a:srcRect/>
          <a:stretch/>
        </p:blipFill>
        <p:spPr>
          <a:xfrm>
            <a:off x="562300" y="6515940"/>
            <a:ext cx="2065134" cy="160467"/>
          </a:xfrm>
          <a:prstGeom prst="rect">
            <a:avLst/>
          </a:prstGeom>
          <a:noFill/>
          <a:ln>
            <a:noFill/>
          </a:ln>
        </p:spPr>
      </p:pic>
      <p:sp>
        <p:nvSpPr>
          <p:cNvPr id="158" name="Google Shape;158;p1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guide id="3" pos="349">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 Dark Logo">
  <p:cSld name="Blank - Dark Logo">
    <p:spTree>
      <p:nvGrpSpPr>
        <p:cNvPr id="1" name="Shape 159"/>
        <p:cNvGrpSpPr/>
        <p:nvPr/>
      </p:nvGrpSpPr>
      <p:grpSpPr>
        <a:xfrm>
          <a:off x="0" y="0"/>
          <a:ext cx="0" cy="0"/>
          <a:chOff x="0" y="0"/>
          <a:chExt cx="0" cy="0"/>
        </a:xfrm>
      </p:grpSpPr>
      <p:sp>
        <p:nvSpPr>
          <p:cNvPr id="160" name="Google Shape;160;p2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vider slide red 1">
  <p:cSld name="1_Divider slide red_1">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3">
            <a:alphaModFix/>
          </a:blip>
          <a:srcRect/>
          <a:stretch/>
        </p:blipFill>
        <p:spPr>
          <a:xfrm>
            <a:off x="10751775" y="0"/>
            <a:ext cx="1008424" cy="508002"/>
          </a:xfrm>
          <a:prstGeom prst="rect">
            <a:avLst/>
          </a:prstGeom>
          <a:noFill/>
          <a:ln>
            <a:noFill/>
          </a:ln>
        </p:spPr>
      </p:pic>
      <p:sp>
        <p:nvSpPr>
          <p:cNvPr id="23" name="Google Shape;23;p3"/>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4" name="Google Shape;24;p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tement gold">
  <p:cSld name="Statement gold">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1"/>
          <p:cNvSpPr txBox="1">
            <a:spLocks noGrp="1"/>
          </p:cNvSpPr>
          <p:nvPr>
            <p:ph type="ctrTitle"/>
          </p:nvPr>
        </p:nvSpPr>
        <p:spPr>
          <a:xfrm>
            <a:off x="575733" y="1892304"/>
            <a:ext cx="10992000" cy="17691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100"/>
              <a:buFont typeface="Arial"/>
              <a:buNone/>
              <a:defRPr sz="5100">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3" name="Google Shape;163;p21"/>
          <p:cNvSpPr txBox="1">
            <a:spLocks noGrp="1"/>
          </p:cNvSpPr>
          <p:nvPr>
            <p:ph type="subTitle" idx="1"/>
          </p:nvPr>
        </p:nvSpPr>
        <p:spPr>
          <a:xfrm>
            <a:off x="575733" y="4506144"/>
            <a:ext cx="10992000" cy="1803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300"/>
              <a:buNone/>
              <a:defRPr sz="1300" b="1" cap="none">
                <a:solidFill>
                  <a:schemeClr val="lt1"/>
                </a:solidFill>
              </a:defRPr>
            </a:lvl1pPr>
            <a:lvl2pPr lvl="1" algn="ctr">
              <a:lnSpc>
                <a:spcPct val="100000"/>
              </a:lnSpc>
              <a:spcBef>
                <a:spcPts val="2800"/>
              </a:spcBef>
              <a:spcAft>
                <a:spcPts val="0"/>
              </a:spcAft>
              <a:buClr>
                <a:schemeClr val="dk1"/>
              </a:buClr>
              <a:buSzPts val="2000"/>
              <a:buNone/>
              <a:defRPr sz="2000"/>
            </a:lvl2pPr>
            <a:lvl3pPr lvl="2" algn="ctr">
              <a:lnSpc>
                <a:spcPct val="100000"/>
              </a:lnSpc>
              <a:spcBef>
                <a:spcPts val="0"/>
              </a:spcBef>
              <a:spcAft>
                <a:spcPts val="0"/>
              </a:spcAft>
              <a:buClr>
                <a:schemeClr val="dk1"/>
              </a:buClr>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100000"/>
              </a:lnSpc>
              <a:spcBef>
                <a:spcPts val="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64" name="Google Shape;164;p21"/>
          <p:cNvCxnSpPr/>
          <p:nvPr/>
        </p:nvCxnSpPr>
        <p:spPr>
          <a:xfrm>
            <a:off x="4658968" y="4000579"/>
            <a:ext cx="2688000" cy="0"/>
          </a:xfrm>
          <a:prstGeom prst="straightConnector1">
            <a:avLst/>
          </a:prstGeom>
          <a:noFill/>
          <a:ln w="9525" cap="flat" cmpd="sng">
            <a:solidFill>
              <a:schemeClr val="lt1"/>
            </a:solidFill>
            <a:prstDash val="solid"/>
            <a:miter lim="800000"/>
            <a:headEnd type="none" w="sm" len="sm"/>
            <a:tailEnd type="none" w="sm" len="sm"/>
          </a:ln>
        </p:spPr>
      </p:cxnSp>
      <p:pic>
        <p:nvPicPr>
          <p:cNvPr id="165" name="Google Shape;165;p21"/>
          <p:cNvPicPr preferRelativeResize="0"/>
          <p:nvPr/>
        </p:nvPicPr>
        <p:blipFill rotWithShape="1">
          <a:blip r:embed="rId3">
            <a:alphaModFix/>
          </a:blip>
          <a:srcRect/>
          <a:stretch/>
        </p:blipFill>
        <p:spPr>
          <a:xfrm>
            <a:off x="10752199" y="0"/>
            <a:ext cx="1008001" cy="508260"/>
          </a:xfrm>
          <a:prstGeom prst="rect">
            <a:avLst/>
          </a:prstGeom>
          <a:noFill/>
          <a:ln>
            <a:noFill/>
          </a:ln>
        </p:spPr>
      </p:pic>
      <p:sp>
        <p:nvSpPr>
          <p:cNvPr id="166" name="Google Shape;166;p21"/>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7" name="Google Shape;167;p2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eration 02">
  <p:cSld name="Numeration 02">
    <p:spTree>
      <p:nvGrpSpPr>
        <p:cNvPr id="1" name="Shape 168"/>
        <p:cNvGrpSpPr/>
        <p:nvPr/>
      </p:nvGrpSpPr>
      <p:grpSpPr>
        <a:xfrm>
          <a:off x="0" y="0"/>
          <a:ext cx="0" cy="0"/>
          <a:chOff x="0" y="0"/>
          <a:chExt cx="0" cy="0"/>
        </a:xfrm>
      </p:grpSpPr>
      <p:sp>
        <p:nvSpPr>
          <p:cNvPr id="169" name="Google Shape;169;p22"/>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170" name="Google Shape;170;p22"/>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71" name="Google Shape;171;p22"/>
          <p:cNvSpPr txBox="1">
            <a:spLocks noGrp="1"/>
          </p:cNvSpPr>
          <p:nvPr>
            <p:ph type="body" idx="1"/>
          </p:nvPr>
        </p:nvSpPr>
        <p:spPr>
          <a:xfrm>
            <a:off x="3792000" y="2112000"/>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172" name="Google Shape;172;p22"/>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173" name="Google Shape;173;p22"/>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174" name="Google Shape;174;p22"/>
          <p:cNvSpPr txBox="1">
            <a:spLocks noGrp="1"/>
          </p:cNvSpPr>
          <p:nvPr>
            <p:ph type="body" idx="2"/>
          </p:nvPr>
        </p:nvSpPr>
        <p:spPr>
          <a:xfrm>
            <a:off x="3285640" y="3636497"/>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75" name="Google Shape;175;p22"/>
          <p:cNvSpPr txBox="1">
            <a:spLocks noGrp="1"/>
          </p:cNvSpPr>
          <p:nvPr>
            <p:ph type="body" idx="3"/>
          </p:nvPr>
        </p:nvSpPr>
        <p:spPr>
          <a:xfrm>
            <a:off x="2717320" y="5166052"/>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76" name="Google Shape;176;p22"/>
          <p:cNvSpPr txBox="1">
            <a:spLocks noGrp="1"/>
          </p:cNvSpPr>
          <p:nvPr>
            <p:ph type="body" idx="4"/>
          </p:nvPr>
        </p:nvSpPr>
        <p:spPr>
          <a:xfrm>
            <a:off x="8623528" y="2112000"/>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77" name="Google Shape;177;p22"/>
          <p:cNvSpPr txBox="1">
            <a:spLocks noGrp="1"/>
          </p:cNvSpPr>
          <p:nvPr>
            <p:ph type="body" idx="5"/>
          </p:nvPr>
        </p:nvSpPr>
        <p:spPr>
          <a:xfrm>
            <a:off x="8105831" y="3636497"/>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78" name="Google Shape;178;p22"/>
          <p:cNvSpPr txBox="1">
            <a:spLocks noGrp="1"/>
          </p:cNvSpPr>
          <p:nvPr>
            <p:ph type="body" idx="6"/>
          </p:nvPr>
        </p:nvSpPr>
        <p:spPr>
          <a:xfrm>
            <a:off x="7555561" y="5166052"/>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79" name="Google Shape;179;p22"/>
          <p:cNvSpPr>
            <a:spLocks noGrp="1"/>
          </p:cNvSpPr>
          <p:nvPr>
            <p:ph type="body" idx="7"/>
          </p:nvPr>
        </p:nvSpPr>
        <p:spPr>
          <a:xfrm>
            <a:off x="1391477" y="4801712"/>
            <a:ext cx="1070400" cy="1017600"/>
          </a:xfrm>
          <a:prstGeom prst="pentagon">
            <a:avLst>
              <a:gd name="hf" fmla="val 105146"/>
              <a:gd name="vf" fmla="val 110557"/>
            </a:avLst>
          </a:prstGeom>
          <a:solidFill>
            <a:schemeClr val="accent5"/>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0" name="Google Shape;180;p22"/>
          <p:cNvSpPr>
            <a:spLocks noGrp="1"/>
          </p:cNvSpPr>
          <p:nvPr>
            <p:ph type="body" idx="8"/>
          </p:nvPr>
        </p:nvSpPr>
        <p:spPr>
          <a:xfrm>
            <a:off x="1957364" y="3292419"/>
            <a:ext cx="1070400" cy="1017600"/>
          </a:xfrm>
          <a:prstGeom prst="pentagon">
            <a:avLst>
              <a:gd name="hf" fmla="val 105146"/>
              <a:gd name="vf" fmla="val 110557"/>
            </a:avLst>
          </a:prstGeom>
          <a:solidFill>
            <a:srgbClr val="BAD1D7"/>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1" name="Google Shape;181;p22"/>
          <p:cNvSpPr>
            <a:spLocks noGrp="1"/>
          </p:cNvSpPr>
          <p:nvPr>
            <p:ph type="body" idx="9"/>
          </p:nvPr>
        </p:nvSpPr>
        <p:spPr>
          <a:xfrm>
            <a:off x="2459444" y="1774133"/>
            <a:ext cx="1070400" cy="1017600"/>
          </a:xfrm>
          <a:prstGeom prst="pentagon">
            <a:avLst>
              <a:gd name="hf" fmla="val 105146"/>
              <a:gd name="vf" fmla="val 110557"/>
            </a:avLst>
          </a:prstGeom>
          <a:solidFill>
            <a:schemeClr val="accent2"/>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2" name="Google Shape;182;p22"/>
          <p:cNvSpPr>
            <a:spLocks noGrp="1"/>
          </p:cNvSpPr>
          <p:nvPr>
            <p:ph type="body" idx="13"/>
          </p:nvPr>
        </p:nvSpPr>
        <p:spPr>
          <a:xfrm>
            <a:off x="6229719" y="4801223"/>
            <a:ext cx="1070400" cy="1017600"/>
          </a:xfrm>
          <a:prstGeom prst="pentagon">
            <a:avLst>
              <a:gd name="hf" fmla="val 105146"/>
              <a:gd name="vf" fmla="val 110557"/>
            </a:avLst>
          </a:prstGeom>
          <a:solidFill>
            <a:schemeClr val="dk2"/>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3" name="Google Shape;183;p22"/>
          <p:cNvSpPr>
            <a:spLocks noGrp="1"/>
          </p:cNvSpPr>
          <p:nvPr>
            <p:ph type="body" idx="14"/>
          </p:nvPr>
        </p:nvSpPr>
        <p:spPr>
          <a:xfrm>
            <a:off x="6795605" y="3291929"/>
            <a:ext cx="1070400" cy="1017600"/>
          </a:xfrm>
          <a:prstGeom prst="pentagon">
            <a:avLst>
              <a:gd name="hf" fmla="val 105146"/>
              <a:gd name="vf" fmla="val 110557"/>
            </a:avLst>
          </a:prstGeom>
          <a:solidFill>
            <a:srgbClr val="BFBFBF"/>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4" name="Google Shape;184;p22"/>
          <p:cNvSpPr>
            <a:spLocks noGrp="1"/>
          </p:cNvSpPr>
          <p:nvPr>
            <p:ph type="body" idx="15"/>
          </p:nvPr>
        </p:nvSpPr>
        <p:spPr>
          <a:xfrm>
            <a:off x="7297685" y="1773644"/>
            <a:ext cx="1070400" cy="1017600"/>
          </a:xfrm>
          <a:prstGeom prst="pentagon">
            <a:avLst>
              <a:gd name="hf" fmla="val 105146"/>
              <a:gd name="vf" fmla="val 110557"/>
            </a:avLst>
          </a:prstGeom>
          <a:solidFill>
            <a:srgbClr val="68658A"/>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5" name="Google Shape;185;p22"/>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86" name="Google Shape;186;p2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ntent">
  <p:cSld name="1_Content">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189" name="Google Shape;189;p23"/>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190" name="Google Shape;190;p23"/>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191" name="Google Shape;191;p23"/>
          <p:cNvSpPr txBox="1">
            <a:spLocks noGrp="1"/>
          </p:cNvSpPr>
          <p:nvPr>
            <p:ph type="body" idx="1"/>
          </p:nvPr>
        </p:nvSpPr>
        <p:spPr>
          <a:xfrm>
            <a:off x="575733" y="1892300"/>
            <a:ext cx="11002500" cy="441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92" name="Google Shape;192;p23"/>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93" name="Google Shape;193;p2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94"/>
        <p:cNvGrpSpPr/>
        <p:nvPr/>
      </p:nvGrpSpPr>
      <p:grpSpPr>
        <a:xfrm>
          <a:off x="0" y="0"/>
          <a:ext cx="0" cy="0"/>
          <a:chOff x="0" y="0"/>
          <a:chExt cx="0" cy="0"/>
        </a:xfrm>
      </p:grpSpPr>
      <p:sp>
        <p:nvSpPr>
          <p:cNvPr id="195" name="Google Shape;195;p24"/>
          <p:cNvSpPr>
            <a:spLocks noGrp="1"/>
          </p:cNvSpPr>
          <p:nvPr>
            <p:ph type="body" idx="1"/>
          </p:nvPr>
        </p:nvSpPr>
        <p:spPr>
          <a:xfrm>
            <a:off x="901137" y="5449367"/>
            <a:ext cx="446400" cy="422400"/>
          </a:xfrm>
          <a:prstGeom prst="pentagon">
            <a:avLst>
              <a:gd name="hf" fmla="val 105146"/>
              <a:gd name="vf" fmla="val 110557"/>
            </a:avLst>
          </a:prstGeom>
          <a:solidFill>
            <a:schemeClr val="accent1"/>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600"/>
              <a:buNone/>
              <a:defRPr sz="16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96" name="Google Shape;196;p24"/>
          <p:cNvSpPr>
            <a:spLocks noGrp="1"/>
          </p:cNvSpPr>
          <p:nvPr>
            <p:ph type="body" idx="2"/>
          </p:nvPr>
        </p:nvSpPr>
        <p:spPr>
          <a:xfrm>
            <a:off x="1163392" y="4591507"/>
            <a:ext cx="446400" cy="422400"/>
          </a:xfrm>
          <a:prstGeom prst="pentagon">
            <a:avLst>
              <a:gd name="hf" fmla="val 105146"/>
              <a:gd name="vf" fmla="val 110557"/>
            </a:avLst>
          </a:prstGeom>
          <a:solidFill>
            <a:schemeClr val="accent6"/>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600"/>
              <a:buNone/>
              <a:defRPr sz="16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97" name="Google Shape;197;p24"/>
          <p:cNvSpPr>
            <a:spLocks noGrp="1"/>
          </p:cNvSpPr>
          <p:nvPr>
            <p:ph type="body" idx="3"/>
          </p:nvPr>
        </p:nvSpPr>
        <p:spPr>
          <a:xfrm>
            <a:off x="1446271" y="3734589"/>
            <a:ext cx="446400" cy="422400"/>
          </a:xfrm>
          <a:prstGeom prst="pentagon">
            <a:avLst>
              <a:gd name="hf" fmla="val 105146"/>
              <a:gd name="vf" fmla="val 110557"/>
            </a:avLst>
          </a:prstGeom>
          <a:solidFill>
            <a:schemeClr val="accent5"/>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600"/>
              <a:buNone/>
              <a:defRPr sz="16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98" name="Google Shape;198;p24"/>
          <p:cNvSpPr>
            <a:spLocks noGrp="1"/>
          </p:cNvSpPr>
          <p:nvPr>
            <p:ph type="body" idx="4"/>
          </p:nvPr>
        </p:nvSpPr>
        <p:spPr>
          <a:xfrm>
            <a:off x="1717937" y="2888956"/>
            <a:ext cx="446400" cy="422400"/>
          </a:xfrm>
          <a:prstGeom prst="pentagon">
            <a:avLst>
              <a:gd name="hf" fmla="val 105146"/>
              <a:gd name="vf" fmla="val 110557"/>
            </a:avLst>
          </a:prstGeom>
          <a:solidFill>
            <a:srgbClr val="BAD1D7"/>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600"/>
              <a:buNone/>
              <a:defRPr sz="16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99" name="Google Shape;199;p24"/>
          <p:cNvSpPr>
            <a:spLocks noGrp="1"/>
          </p:cNvSpPr>
          <p:nvPr>
            <p:ph type="body" idx="5"/>
          </p:nvPr>
        </p:nvSpPr>
        <p:spPr>
          <a:xfrm>
            <a:off x="1991404" y="2037688"/>
            <a:ext cx="446400" cy="422400"/>
          </a:xfrm>
          <a:prstGeom prst="pentagon">
            <a:avLst>
              <a:gd name="hf" fmla="val 105146"/>
              <a:gd name="vf" fmla="val 110557"/>
            </a:avLst>
          </a:prstGeom>
          <a:solidFill>
            <a:schemeClr val="accent2"/>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600"/>
              <a:buNone/>
              <a:defRPr sz="16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00" name="Google Shape;200;p24"/>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201" name="Google Shape;201;p24"/>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202" name="Google Shape;202;p24"/>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03" name="Google Shape;203;p24"/>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04" name="Google Shape;204;p24"/>
          <p:cNvSpPr txBox="1">
            <a:spLocks noGrp="1"/>
          </p:cNvSpPr>
          <p:nvPr>
            <p:ph type="body" idx="6"/>
          </p:nvPr>
        </p:nvSpPr>
        <p:spPr>
          <a:xfrm>
            <a:off x="2613392" y="2035804"/>
            <a:ext cx="3840000" cy="4245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900"/>
              <a:buNone/>
              <a:defRPr sz="1900" b="1"/>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05" name="Google Shape;205;p24"/>
          <p:cNvSpPr txBox="1">
            <a:spLocks noGrp="1"/>
          </p:cNvSpPr>
          <p:nvPr>
            <p:ph type="body" idx="7"/>
          </p:nvPr>
        </p:nvSpPr>
        <p:spPr>
          <a:xfrm>
            <a:off x="2353116" y="2888960"/>
            <a:ext cx="3840000" cy="4245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900"/>
              <a:buNone/>
              <a:defRPr sz="1900" b="1"/>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06" name="Google Shape;206;p24"/>
          <p:cNvSpPr txBox="1">
            <a:spLocks noGrp="1"/>
          </p:cNvSpPr>
          <p:nvPr>
            <p:ph type="body" idx="8"/>
          </p:nvPr>
        </p:nvSpPr>
        <p:spPr>
          <a:xfrm>
            <a:off x="2080549" y="3742115"/>
            <a:ext cx="3840000" cy="4245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900"/>
              <a:buNone/>
              <a:defRPr sz="1900" b="1"/>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07" name="Google Shape;207;p24"/>
          <p:cNvSpPr txBox="1">
            <a:spLocks noGrp="1"/>
          </p:cNvSpPr>
          <p:nvPr>
            <p:ph type="body" idx="9"/>
          </p:nvPr>
        </p:nvSpPr>
        <p:spPr>
          <a:xfrm>
            <a:off x="1807983" y="4595269"/>
            <a:ext cx="3840000" cy="4245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900"/>
              <a:buNone/>
              <a:defRPr sz="1900" b="1"/>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08" name="Google Shape;208;p24"/>
          <p:cNvSpPr txBox="1">
            <a:spLocks noGrp="1"/>
          </p:cNvSpPr>
          <p:nvPr>
            <p:ph type="body" idx="13"/>
          </p:nvPr>
        </p:nvSpPr>
        <p:spPr>
          <a:xfrm>
            <a:off x="1535416" y="5448424"/>
            <a:ext cx="3840000" cy="4245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900"/>
              <a:buNone/>
              <a:defRPr sz="1900" b="1"/>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09" name="Google Shape;209;p24"/>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10" name="Google Shape;210;p2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ement grey">
  <p:cSld name="Statement grey">
    <p:bg>
      <p:bgPr>
        <a:solidFill>
          <a:schemeClr val="lt1"/>
        </a:solidFill>
        <a:effectLst/>
      </p:bgPr>
    </p:bg>
    <p:spTree>
      <p:nvGrpSpPr>
        <p:cNvPr id="1" name="Shape 211"/>
        <p:cNvGrpSpPr/>
        <p:nvPr/>
      </p:nvGrpSpPr>
      <p:grpSpPr>
        <a:xfrm>
          <a:off x="0" y="0"/>
          <a:ext cx="0" cy="0"/>
          <a:chOff x="0" y="0"/>
          <a:chExt cx="0" cy="0"/>
        </a:xfrm>
      </p:grpSpPr>
      <p:sp>
        <p:nvSpPr>
          <p:cNvPr id="212" name="Google Shape;212;p25"/>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213" name="Google Shape;213;p25"/>
          <p:cNvSpPr txBox="1">
            <a:spLocks noGrp="1"/>
          </p:cNvSpPr>
          <p:nvPr>
            <p:ph type="ctrTitle"/>
          </p:nvPr>
        </p:nvSpPr>
        <p:spPr>
          <a:xfrm>
            <a:off x="575733" y="1892304"/>
            <a:ext cx="10992000" cy="17691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1"/>
              </a:buClr>
              <a:buSzPts val="5100"/>
              <a:buFont typeface="Arial"/>
              <a:buNone/>
              <a:defRPr sz="51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14" name="Google Shape;214;p25"/>
          <p:cNvSpPr txBox="1">
            <a:spLocks noGrp="1"/>
          </p:cNvSpPr>
          <p:nvPr>
            <p:ph type="subTitle" idx="1"/>
          </p:nvPr>
        </p:nvSpPr>
        <p:spPr>
          <a:xfrm>
            <a:off x="575733" y="4506144"/>
            <a:ext cx="10992000" cy="1803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1300"/>
              <a:buNone/>
              <a:defRPr sz="1300" b="1" cap="none"/>
            </a:lvl1pPr>
            <a:lvl2pPr lvl="1" algn="ctr">
              <a:lnSpc>
                <a:spcPct val="100000"/>
              </a:lnSpc>
              <a:spcBef>
                <a:spcPts val="2800"/>
              </a:spcBef>
              <a:spcAft>
                <a:spcPts val="0"/>
              </a:spcAft>
              <a:buClr>
                <a:schemeClr val="dk1"/>
              </a:buClr>
              <a:buSzPts val="2000"/>
              <a:buNone/>
              <a:defRPr sz="2000"/>
            </a:lvl2pPr>
            <a:lvl3pPr lvl="2" algn="ctr">
              <a:lnSpc>
                <a:spcPct val="100000"/>
              </a:lnSpc>
              <a:spcBef>
                <a:spcPts val="0"/>
              </a:spcBef>
              <a:spcAft>
                <a:spcPts val="0"/>
              </a:spcAft>
              <a:buClr>
                <a:schemeClr val="dk1"/>
              </a:buClr>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100000"/>
              </a:lnSpc>
              <a:spcBef>
                <a:spcPts val="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15" name="Google Shape;215;p25"/>
          <p:cNvCxnSpPr/>
          <p:nvPr/>
        </p:nvCxnSpPr>
        <p:spPr>
          <a:xfrm>
            <a:off x="4658968" y="4000579"/>
            <a:ext cx="2688000" cy="0"/>
          </a:xfrm>
          <a:prstGeom prst="straightConnector1">
            <a:avLst/>
          </a:prstGeom>
          <a:noFill/>
          <a:ln w="9525" cap="flat" cmpd="sng">
            <a:solidFill>
              <a:schemeClr val="dk1"/>
            </a:solidFill>
            <a:prstDash val="solid"/>
            <a:miter lim="800000"/>
            <a:headEnd type="none" w="sm" len="sm"/>
            <a:tailEnd type="none" w="sm" len="sm"/>
          </a:ln>
        </p:spPr>
      </p:cxnSp>
      <p:pic>
        <p:nvPicPr>
          <p:cNvPr id="216" name="Google Shape;216;p25"/>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17" name="Google Shape;217;p25"/>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18" name="Google Shape;218;p2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_Content">
  <p:cSld name="7_Content">
    <p:spTree>
      <p:nvGrpSpPr>
        <p:cNvPr id="1" name="Shape 219"/>
        <p:cNvGrpSpPr/>
        <p:nvPr/>
      </p:nvGrpSpPr>
      <p:grpSpPr>
        <a:xfrm>
          <a:off x="0" y="0"/>
          <a:ext cx="0" cy="0"/>
          <a:chOff x="0" y="0"/>
          <a:chExt cx="0" cy="0"/>
        </a:xfrm>
      </p:grpSpPr>
      <p:sp>
        <p:nvSpPr>
          <p:cNvPr id="220" name="Google Shape;220;p26"/>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221" name="Google Shape;221;p26"/>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22" name="Google Shape;222;p26"/>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23" name="Google Shape;223;p26"/>
          <p:cNvSpPr txBox="1">
            <a:spLocks noGrp="1"/>
          </p:cNvSpPr>
          <p:nvPr>
            <p:ph type="body" idx="1"/>
          </p:nvPr>
        </p:nvSpPr>
        <p:spPr>
          <a:xfrm>
            <a:off x="575733" y="1892300"/>
            <a:ext cx="11002500" cy="441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24" name="Google Shape;224;p26"/>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25" name="Google Shape;225;p2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two columns">
  <p:cSld name="Content two columns">
    <p:spTree>
      <p:nvGrpSpPr>
        <p:cNvPr id="1" name="Shape 226"/>
        <p:cNvGrpSpPr/>
        <p:nvPr/>
      </p:nvGrpSpPr>
      <p:grpSpPr>
        <a:xfrm>
          <a:off x="0" y="0"/>
          <a:ext cx="0" cy="0"/>
          <a:chOff x="0" y="0"/>
          <a:chExt cx="0" cy="0"/>
        </a:xfrm>
      </p:grpSpPr>
      <p:sp>
        <p:nvSpPr>
          <p:cNvPr id="227" name="Google Shape;227;p27"/>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228" name="Google Shape;228;p27"/>
          <p:cNvSpPr txBox="1">
            <a:spLocks noGrp="1"/>
          </p:cNvSpPr>
          <p:nvPr>
            <p:ph type="body" idx="1"/>
          </p:nvPr>
        </p:nvSpPr>
        <p:spPr>
          <a:xfrm>
            <a:off x="575733" y="1892300"/>
            <a:ext cx="5280000" cy="3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b="1" cap="none"/>
            </a:lvl1pPr>
            <a:lvl2pPr marL="914400" lvl="1" indent="-228600" algn="l">
              <a:lnSpc>
                <a:spcPct val="100000"/>
              </a:lnSpc>
              <a:spcBef>
                <a:spcPts val="0"/>
              </a:spcBef>
              <a:spcAft>
                <a:spcPts val="0"/>
              </a:spcAft>
              <a:buClr>
                <a:schemeClr val="dk1"/>
              </a:buClr>
              <a:buSzPts val="1300"/>
              <a:buNone/>
              <a:defRPr sz="1300" cap="none"/>
            </a:lvl2pPr>
            <a:lvl3pPr marL="1371600" lvl="2" indent="-311150" algn="l">
              <a:lnSpc>
                <a:spcPct val="100000"/>
              </a:lnSpc>
              <a:spcBef>
                <a:spcPts val="0"/>
              </a:spcBef>
              <a:spcAft>
                <a:spcPts val="0"/>
              </a:spcAft>
              <a:buClr>
                <a:schemeClr val="dk1"/>
              </a:buClr>
              <a:buSzPts val="1300"/>
              <a:buChar char="•"/>
              <a:defRPr sz="1300" cap="none"/>
            </a:lvl3pPr>
            <a:lvl4pPr marL="1828800" lvl="3" indent="-311150" algn="l">
              <a:lnSpc>
                <a:spcPct val="100000"/>
              </a:lnSpc>
              <a:spcBef>
                <a:spcPts val="0"/>
              </a:spcBef>
              <a:spcAft>
                <a:spcPts val="0"/>
              </a:spcAft>
              <a:buClr>
                <a:schemeClr val="dk1"/>
              </a:buClr>
              <a:buSzPts val="1300"/>
              <a:buChar char="‒"/>
              <a:defRPr sz="1300" cap="none"/>
            </a:lvl4pPr>
            <a:lvl5pPr marL="2286000" lvl="4" indent="-311150" algn="l">
              <a:lnSpc>
                <a:spcPct val="100000"/>
              </a:lnSpc>
              <a:spcBef>
                <a:spcPts val="0"/>
              </a:spcBef>
              <a:spcAft>
                <a:spcPts val="0"/>
              </a:spcAft>
              <a:buClr>
                <a:schemeClr val="dk1"/>
              </a:buClr>
              <a:buSzPts val="1300"/>
              <a:buChar char="‒"/>
              <a:defRPr sz="1300" cap="none"/>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29" name="Google Shape;229;p27"/>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30" name="Google Shape;230;p27"/>
          <p:cNvSpPr txBox="1">
            <a:spLocks noGrp="1"/>
          </p:cNvSpPr>
          <p:nvPr>
            <p:ph type="body" idx="2"/>
          </p:nvPr>
        </p:nvSpPr>
        <p:spPr>
          <a:xfrm>
            <a:off x="577539" y="2373784"/>
            <a:ext cx="5280000" cy="3936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31" name="Google Shape;231;p27"/>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32" name="Google Shape;232;p27"/>
          <p:cNvPicPr preferRelativeResize="0"/>
          <p:nvPr/>
        </p:nvPicPr>
        <p:blipFill rotWithShape="1">
          <a:blip r:embed="rId2">
            <a:alphaModFix/>
          </a:blip>
          <a:srcRect/>
          <a:stretch/>
        </p:blipFill>
        <p:spPr>
          <a:xfrm>
            <a:off x="10752199" y="0"/>
            <a:ext cx="1008001" cy="508260"/>
          </a:xfrm>
          <a:prstGeom prst="rect">
            <a:avLst/>
          </a:prstGeom>
          <a:noFill/>
          <a:ln>
            <a:noFill/>
          </a:ln>
        </p:spPr>
      </p:pic>
      <p:cxnSp>
        <p:nvCxnSpPr>
          <p:cNvPr id="233" name="Google Shape;233;p27"/>
          <p:cNvCxnSpPr/>
          <p:nvPr/>
        </p:nvCxnSpPr>
        <p:spPr>
          <a:xfrm>
            <a:off x="576000" y="2176371"/>
            <a:ext cx="5280000" cy="0"/>
          </a:xfrm>
          <a:prstGeom prst="straightConnector1">
            <a:avLst/>
          </a:prstGeom>
          <a:noFill/>
          <a:ln w="9525" cap="flat" cmpd="sng">
            <a:solidFill>
              <a:schemeClr val="dk1"/>
            </a:solidFill>
            <a:prstDash val="solid"/>
            <a:miter lim="800000"/>
            <a:headEnd type="none" w="sm" len="sm"/>
            <a:tailEnd type="none" w="sm" len="sm"/>
          </a:ln>
        </p:spPr>
      </p:cxnSp>
      <p:sp>
        <p:nvSpPr>
          <p:cNvPr id="234" name="Google Shape;234;p27"/>
          <p:cNvSpPr txBox="1">
            <a:spLocks noGrp="1"/>
          </p:cNvSpPr>
          <p:nvPr>
            <p:ph type="body" idx="3"/>
          </p:nvPr>
        </p:nvSpPr>
        <p:spPr>
          <a:xfrm>
            <a:off x="6285779" y="1892300"/>
            <a:ext cx="5280000" cy="3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b="1" cap="none"/>
            </a:lvl1pPr>
            <a:lvl2pPr marL="914400" lvl="1" indent="-228600" algn="l">
              <a:lnSpc>
                <a:spcPct val="100000"/>
              </a:lnSpc>
              <a:spcBef>
                <a:spcPts val="0"/>
              </a:spcBef>
              <a:spcAft>
                <a:spcPts val="0"/>
              </a:spcAft>
              <a:buClr>
                <a:schemeClr val="dk1"/>
              </a:buClr>
              <a:buSzPts val="1300"/>
              <a:buNone/>
              <a:defRPr sz="1300" cap="none"/>
            </a:lvl2pPr>
            <a:lvl3pPr marL="1371600" lvl="2" indent="-311150" algn="l">
              <a:lnSpc>
                <a:spcPct val="100000"/>
              </a:lnSpc>
              <a:spcBef>
                <a:spcPts val="0"/>
              </a:spcBef>
              <a:spcAft>
                <a:spcPts val="0"/>
              </a:spcAft>
              <a:buClr>
                <a:schemeClr val="dk1"/>
              </a:buClr>
              <a:buSzPts val="1300"/>
              <a:buChar char="•"/>
              <a:defRPr sz="1300" cap="none"/>
            </a:lvl3pPr>
            <a:lvl4pPr marL="1828800" lvl="3" indent="-311150" algn="l">
              <a:lnSpc>
                <a:spcPct val="100000"/>
              </a:lnSpc>
              <a:spcBef>
                <a:spcPts val="0"/>
              </a:spcBef>
              <a:spcAft>
                <a:spcPts val="0"/>
              </a:spcAft>
              <a:buClr>
                <a:schemeClr val="dk1"/>
              </a:buClr>
              <a:buSzPts val="1300"/>
              <a:buChar char="‒"/>
              <a:defRPr sz="1300" cap="none"/>
            </a:lvl4pPr>
            <a:lvl5pPr marL="2286000" lvl="4" indent="-311150" algn="l">
              <a:lnSpc>
                <a:spcPct val="100000"/>
              </a:lnSpc>
              <a:spcBef>
                <a:spcPts val="0"/>
              </a:spcBef>
              <a:spcAft>
                <a:spcPts val="0"/>
              </a:spcAft>
              <a:buClr>
                <a:schemeClr val="dk1"/>
              </a:buClr>
              <a:buSzPts val="1300"/>
              <a:buChar char="‒"/>
              <a:defRPr sz="1300" cap="none"/>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35" name="Google Shape;235;p27"/>
          <p:cNvSpPr txBox="1">
            <a:spLocks noGrp="1"/>
          </p:cNvSpPr>
          <p:nvPr>
            <p:ph type="body" idx="4"/>
          </p:nvPr>
        </p:nvSpPr>
        <p:spPr>
          <a:xfrm>
            <a:off x="6287584" y="2373784"/>
            <a:ext cx="5280000" cy="3936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36" name="Google Shape;236;p27"/>
          <p:cNvCxnSpPr/>
          <p:nvPr/>
        </p:nvCxnSpPr>
        <p:spPr>
          <a:xfrm>
            <a:off x="6286045" y="2176371"/>
            <a:ext cx="5280000" cy="0"/>
          </a:xfrm>
          <a:prstGeom prst="straightConnector1">
            <a:avLst/>
          </a:prstGeom>
          <a:noFill/>
          <a:ln w="9525" cap="flat" cmpd="sng">
            <a:solidFill>
              <a:schemeClr val="dk1"/>
            </a:solidFill>
            <a:prstDash val="solid"/>
            <a:miter lim="800000"/>
            <a:headEnd type="none" w="sm" len="sm"/>
            <a:tailEnd type="none" w="sm" len="sm"/>
          </a:ln>
        </p:spPr>
      </p:cxnSp>
      <p:sp>
        <p:nvSpPr>
          <p:cNvPr id="237" name="Google Shape;237;p27"/>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38" name="Google Shape;238;p2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box">
  <p:cSld name="Content with box">
    <p:spTree>
      <p:nvGrpSpPr>
        <p:cNvPr id="1" name="Shape 239"/>
        <p:cNvGrpSpPr/>
        <p:nvPr/>
      </p:nvGrpSpPr>
      <p:grpSpPr>
        <a:xfrm>
          <a:off x="0" y="0"/>
          <a:ext cx="0" cy="0"/>
          <a:chOff x="0" y="0"/>
          <a:chExt cx="0" cy="0"/>
        </a:xfrm>
      </p:grpSpPr>
      <p:sp>
        <p:nvSpPr>
          <p:cNvPr id="240" name="Google Shape;240;p28"/>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241" name="Google Shape;241;p28"/>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42" name="Google Shape;242;p28"/>
          <p:cNvSpPr txBox="1">
            <a:spLocks noGrp="1"/>
          </p:cNvSpPr>
          <p:nvPr>
            <p:ph type="body" idx="1"/>
          </p:nvPr>
        </p:nvSpPr>
        <p:spPr>
          <a:xfrm>
            <a:off x="577539" y="1892301"/>
            <a:ext cx="5280000" cy="4416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43" name="Google Shape;243;p28"/>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44" name="Google Shape;244;p28"/>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45" name="Google Shape;245;p28"/>
          <p:cNvSpPr txBox="1">
            <a:spLocks noGrp="1"/>
          </p:cNvSpPr>
          <p:nvPr>
            <p:ph type="body" idx="2"/>
          </p:nvPr>
        </p:nvSpPr>
        <p:spPr>
          <a:xfrm>
            <a:off x="7535584" y="1701800"/>
            <a:ext cx="4032000" cy="4608000"/>
          </a:xfrm>
          <a:prstGeom prst="rect">
            <a:avLst/>
          </a:prstGeom>
          <a:solidFill>
            <a:schemeClr val="accent5"/>
          </a:solidFill>
          <a:ln>
            <a:noFill/>
          </a:ln>
        </p:spPr>
        <p:txBody>
          <a:bodyPr spcFirstLastPara="1" wrap="square" lIns="192000" tIns="192000" rIns="192000" bIns="192000" anchor="t" anchorCtr="0">
            <a:noAutofit/>
          </a:bodyPr>
          <a:lstStyle>
            <a:lvl1pPr marL="457200" lvl="0" indent="-228600" algn="l">
              <a:lnSpc>
                <a:spcPct val="100000"/>
              </a:lnSpc>
              <a:spcBef>
                <a:spcPts val="0"/>
              </a:spcBef>
              <a:spcAft>
                <a:spcPts val="0"/>
              </a:spcAft>
              <a:buClr>
                <a:schemeClr val="lt1"/>
              </a:buClr>
              <a:buSzPts val="1300"/>
              <a:buNone/>
              <a:defRPr sz="1300" b="1" cap="none">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46" name="Google Shape;246;p28"/>
          <p:cNvSpPr txBox="1">
            <a:spLocks noGrp="1"/>
          </p:cNvSpPr>
          <p:nvPr>
            <p:ph type="body" idx="3"/>
          </p:nvPr>
        </p:nvSpPr>
        <p:spPr>
          <a:xfrm>
            <a:off x="7735580" y="2274905"/>
            <a:ext cx="3648000" cy="3798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2"/>
              </a:buClr>
              <a:buSzPts val="1300"/>
              <a:buNone/>
              <a:defRPr sz="1300">
                <a:solidFill>
                  <a:schemeClr val="lt2"/>
                </a:solidFill>
              </a:defRPr>
            </a:lvl1pPr>
            <a:lvl2pPr marL="914400" lvl="1" indent="-228600" algn="l">
              <a:lnSpc>
                <a:spcPct val="100000"/>
              </a:lnSpc>
              <a:spcBef>
                <a:spcPts val="0"/>
              </a:spcBef>
              <a:spcAft>
                <a:spcPts val="0"/>
              </a:spcAft>
              <a:buClr>
                <a:schemeClr val="lt2"/>
              </a:buClr>
              <a:buSzPts val="1300"/>
              <a:buNone/>
              <a:defRPr sz="1300">
                <a:solidFill>
                  <a:schemeClr val="lt2"/>
                </a:solidFill>
              </a:defRPr>
            </a:lvl2pPr>
            <a:lvl3pPr marL="1371600" lvl="2" indent="-311150" algn="l">
              <a:lnSpc>
                <a:spcPct val="100000"/>
              </a:lnSpc>
              <a:spcBef>
                <a:spcPts val="0"/>
              </a:spcBef>
              <a:spcAft>
                <a:spcPts val="0"/>
              </a:spcAft>
              <a:buClr>
                <a:schemeClr val="lt2"/>
              </a:buClr>
              <a:buSzPts val="1300"/>
              <a:buChar char="•"/>
              <a:defRPr sz="1300">
                <a:solidFill>
                  <a:schemeClr val="lt2"/>
                </a:solidFill>
              </a:defRPr>
            </a:lvl3pPr>
            <a:lvl4pPr marL="1828800" lvl="3" indent="-311150" algn="l">
              <a:lnSpc>
                <a:spcPct val="100000"/>
              </a:lnSpc>
              <a:spcBef>
                <a:spcPts val="0"/>
              </a:spcBef>
              <a:spcAft>
                <a:spcPts val="0"/>
              </a:spcAft>
              <a:buClr>
                <a:schemeClr val="lt2"/>
              </a:buClr>
              <a:buSzPts val="1300"/>
              <a:buChar char="‒"/>
              <a:defRPr sz="1300">
                <a:solidFill>
                  <a:schemeClr val="lt2"/>
                </a:solidFill>
              </a:defRPr>
            </a:lvl4pPr>
            <a:lvl5pPr marL="2286000" lvl="4" indent="-311150" algn="l">
              <a:lnSpc>
                <a:spcPct val="100000"/>
              </a:lnSpc>
              <a:spcBef>
                <a:spcPts val="0"/>
              </a:spcBef>
              <a:spcAft>
                <a:spcPts val="0"/>
              </a:spcAft>
              <a:buClr>
                <a:schemeClr val="lt2"/>
              </a:buClr>
              <a:buSzPts val="1300"/>
              <a:buChar char="‒"/>
              <a:defRPr sz="1300">
                <a:solidFill>
                  <a:schemeClr val="lt2"/>
                </a:solidFill>
              </a:defRPr>
            </a:lvl5pPr>
            <a:lvl6pPr marL="2743200" lvl="5" indent="-311150" algn="l">
              <a:lnSpc>
                <a:spcPct val="100000"/>
              </a:lnSpc>
              <a:spcBef>
                <a:spcPts val="0"/>
              </a:spcBef>
              <a:spcAft>
                <a:spcPts val="0"/>
              </a:spcAft>
              <a:buClr>
                <a:schemeClr val="lt2"/>
              </a:buClr>
              <a:buSzPts val="1300"/>
              <a:buChar char="‒"/>
              <a:defRPr sz="1300">
                <a:solidFill>
                  <a:schemeClr val="lt2"/>
                </a:solidFill>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47" name="Google Shape;247;p28"/>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48" name="Google Shape;248;p2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picture right">
  <p:cSld name="Content with picture right">
    <p:spTree>
      <p:nvGrpSpPr>
        <p:cNvPr id="1" name="Shape 249"/>
        <p:cNvGrpSpPr/>
        <p:nvPr/>
      </p:nvGrpSpPr>
      <p:grpSpPr>
        <a:xfrm>
          <a:off x="0" y="0"/>
          <a:ext cx="0" cy="0"/>
          <a:chOff x="0" y="0"/>
          <a:chExt cx="0" cy="0"/>
        </a:xfrm>
      </p:grpSpPr>
      <p:sp>
        <p:nvSpPr>
          <p:cNvPr id="250" name="Google Shape;250;p29"/>
          <p:cNvSpPr>
            <a:spLocks noGrp="1"/>
          </p:cNvSpPr>
          <p:nvPr>
            <p:ph type="pic" idx="2"/>
          </p:nvPr>
        </p:nvSpPr>
        <p:spPr>
          <a:xfrm>
            <a:off x="6461287" y="-4751"/>
            <a:ext cx="5740500" cy="6862800"/>
          </a:xfrm>
          <a:prstGeom prst="rect">
            <a:avLst/>
          </a:prstGeom>
          <a:noFill/>
          <a:ln>
            <a:noFill/>
          </a:ln>
        </p:spPr>
      </p:sp>
      <p:sp>
        <p:nvSpPr>
          <p:cNvPr id="251" name="Google Shape;251;p29"/>
          <p:cNvSpPr/>
          <p:nvPr/>
        </p:nvSpPr>
        <p:spPr>
          <a:xfrm>
            <a:off x="0" y="0"/>
            <a:ext cx="8795234" cy="6853714"/>
          </a:xfrm>
          <a:custGeom>
            <a:avLst/>
            <a:gdLst/>
            <a:ahLst/>
            <a:cxnLst/>
            <a:rect l="l" t="t" r="r" b="b"/>
            <a:pathLst>
              <a:path w="6600551" h="5143500" extrusionOk="0">
                <a:moveTo>
                  <a:pt x="0" y="0"/>
                </a:moveTo>
                <a:lnTo>
                  <a:pt x="6600551" y="0"/>
                </a:lnTo>
                <a:lnTo>
                  <a:pt x="4844764" y="5143500"/>
                </a:lnTo>
                <a:lnTo>
                  <a:pt x="0" y="5143500"/>
                </a:lnTo>
                <a:lnTo>
                  <a:pt x="0" y="0"/>
                </a:lnTo>
                <a:close/>
              </a:path>
            </a:pathLst>
          </a:custGeom>
          <a:solidFill>
            <a:schemeClr val="l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 name="Google Shape;252;p29"/>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53" name="Google Shape;253;p29"/>
          <p:cNvSpPr txBox="1">
            <a:spLocks noGrp="1"/>
          </p:cNvSpPr>
          <p:nvPr>
            <p:ph type="body" idx="1"/>
          </p:nvPr>
        </p:nvSpPr>
        <p:spPr>
          <a:xfrm>
            <a:off x="577540" y="1892301"/>
            <a:ext cx="5740500" cy="4416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54" name="Google Shape;254;p29"/>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55" name="Google Shape;255;p29"/>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56" name="Google Shape;256;p29"/>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57" name="Google Shape;257;p2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picture left">
  <p:cSld name="Content with picture left">
    <p:bg>
      <p:bgPr>
        <a:solidFill>
          <a:schemeClr val="lt1"/>
        </a:solidFill>
        <a:effectLst/>
      </p:bgPr>
    </p:bg>
    <p:spTree>
      <p:nvGrpSpPr>
        <p:cNvPr id="1" name="Shape 258"/>
        <p:cNvGrpSpPr/>
        <p:nvPr/>
      </p:nvGrpSpPr>
      <p:grpSpPr>
        <a:xfrm>
          <a:off x="0" y="0"/>
          <a:ext cx="0" cy="0"/>
          <a:chOff x="0" y="0"/>
          <a:chExt cx="0" cy="0"/>
        </a:xfrm>
      </p:grpSpPr>
      <p:sp>
        <p:nvSpPr>
          <p:cNvPr id="259" name="Google Shape;259;p30"/>
          <p:cNvSpPr/>
          <p:nvPr/>
        </p:nvSpPr>
        <p:spPr>
          <a:xfrm rot="10800000">
            <a:off x="3394959" y="4286"/>
            <a:ext cx="8795234" cy="6853714"/>
          </a:xfrm>
          <a:custGeom>
            <a:avLst/>
            <a:gdLst/>
            <a:ahLst/>
            <a:cxnLst/>
            <a:rect l="l" t="t" r="r" b="b"/>
            <a:pathLst>
              <a:path w="6600551" h="5143500" extrusionOk="0">
                <a:moveTo>
                  <a:pt x="0" y="0"/>
                </a:moveTo>
                <a:lnTo>
                  <a:pt x="6600551" y="0"/>
                </a:lnTo>
                <a:lnTo>
                  <a:pt x="4844764" y="5143500"/>
                </a:lnTo>
                <a:lnTo>
                  <a:pt x="0" y="5143500"/>
                </a:lnTo>
                <a:lnTo>
                  <a:pt x="0" y="0"/>
                </a:lnTo>
                <a:close/>
              </a:path>
            </a:pathLst>
          </a:cu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 name="Google Shape;260;p30"/>
          <p:cNvSpPr txBox="1">
            <a:spLocks noGrp="1"/>
          </p:cNvSpPr>
          <p:nvPr>
            <p:ph type="title"/>
          </p:nvPr>
        </p:nvSpPr>
        <p:spPr>
          <a:xfrm>
            <a:off x="5952000" y="1254776"/>
            <a:ext cx="58083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61" name="Google Shape;261;p30"/>
          <p:cNvSpPr txBox="1">
            <a:spLocks noGrp="1"/>
          </p:cNvSpPr>
          <p:nvPr>
            <p:ph type="body" idx="1"/>
          </p:nvPr>
        </p:nvSpPr>
        <p:spPr>
          <a:xfrm>
            <a:off x="5952000" y="2310992"/>
            <a:ext cx="5616000" cy="39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62" name="Google Shape;262;p30"/>
          <p:cNvCxnSpPr/>
          <p:nvPr/>
        </p:nvCxnSpPr>
        <p:spPr>
          <a:xfrm>
            <a:off x="5952000" y="1810692"/>
            <a:ext cx="5616000" cy="0"/>
          </a:xfrm>
          <a:prstGeom prst="straightConnector1">
            <a:avLst/>
          </a:prstGeom>
          <a:noFill/>
          <a:ln w="9525" cap="flat" cmpd="sng">
            <a:solidFill>
              <a:schemeClr val="dk1"/>
            </a:solidFill>
            <a:prstDash val="solid"/>
            <a:miter lim="800000"/>
            <a:headEnd type="none" w="sm" len="sm"/>
            <a:tailEnd type="none" w="sm" len="sm"/>
          </a:ln>
        </p:spPr>
      </p:cxnSp>
      <p:pic>
        <p:nvPicPr>
          <p:cNvPr id="263" name="Google Shape;263;p30"/>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64" name="Google Shape;264;p30"/>
          <p:cNvSpPr>
            <a:spLocks noGrp="1"/>
          </p:cNvSpPr>
          <p:nvPr>
            <p:ph type="pic" idx="2"/>
          </p:nvPr>
        </p:nvSpPr>
        <p:spPr>
          <a:xfrm>
            <a:off x="-2379" y="-8792"/>
            <a:ext cx="5729100" cy="6869700"/>
          </a:xfrm>
          <a:prstGeom prst="rect">
            <a:avLst/>
          </a:prstGeom>
          <a:noFill/>
          <a:ln>
            <a:noFill/>
          </a:ln>
        </p:spPr>
      </p:sp>
      <p:sp>
        <p:nvSpPr>
          <p:cNvPr id="265" name="Google Shape;265;p30"/>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66" name="Google Shape;266;p3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vider slide red">
  <p:cSld name="1_Divider slide red">
    <p:bg>
      <p:bgPr>
        <a:blipFill>
          <a:blip r:embed="rId2">
            <a:alphaModFix/>
          </a:blip>
          <a:stretch>
            <a:fillRect/>
          </a:stretch>
        </a:blipFill>
        <a:effectLst/>
      </p:bgPr>
    </p:bg>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3">
            <a:alphaModFix/>
          </a:blip>
          <a:srcRect/>
          <a:stretch/>
        </p:blipFill>
        <p:spPr>
          <a:xfrm>
            <a:off x="10751775" y="0"/>
            <a:ext cx="1008424" cy="508002"/>
          </a:xfrm>
          <a:prstGeom prst="rect">
            <a:avLst/>
          </a:prstGeom>
          <a:noFill/>
          <a:ln>
            <a:noFill/>
          </a:ln>
        </p:spPr>
      </p:pic>
      <p:sp>
        <p:nvSpPr>
          <p:cNvPr id="27" name="Google Shape;27;p4"/>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8" name="Google Shape;28;p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eration 01">
  <p:cSld name="Numeration 01">
    <p:spTree>
      <p:nvGrpSpPr>
        <p:cNvPr id="1" name="Shape 267"/>
        <p:cNvGrpSpPr/>
        <p:nvPr/>
      </p:nvGrpSpPr>
      <p:grpSpPr>
        <a:xfrm>
          <a:off x="0" y="0"/>
          <a:ext cx="0" cy="0"/>
          <a:chOff x="0" y="0"/>
          <a:chExt cx="0" cy="0"/>
        </a:xfrm>
      </p:grpSpPr>
      <p:sp>
        <p:nvSpPr>
          <p:cNvPr id="268" name="Google Shape;268;p31"/>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269" name="Google Shape;269;p31"/>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70" name="Google Shape;270;p31"/>
          <p:cNvSpPr txBox="1">
            <a:spLocks noGrp="1"/>
          </p:cNvSpPr>
          <p:nvPr>
            <p:ph type="body" idx="1"/>
          </p:nvPr>
        </p:nvSpPr>
        <p:spPr>
          <a:xfrm>
            <a:off x="3792000" y="2112000"/>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228600" algn="l">
              <a:lnSpc>
                <a:spcPct val="100000"/>
              </a:lnSpc>
              <a:spcBef>
                <a:spcPts val="0"/>
              </a:spcBef>
              <a:spcAft>
                <a:spcPts val="0"/>
              </a:spcAft>
              <a:buClr>
                <a:schemeClr val="dk1"/>
              </a:buClr>
              <a:buSzPts val="1300"/>
              <a:buNone/>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71" name="Google Shape;271;p31"/>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72" name="Google Shape;272;p31"/>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73" name="Google Shape;273;p31"/>
          <p:cNvSpPr txBox="1">
            <a:spLocks noGrp="1"/>
          </p:cNvSpPr>
          <p:nvPr>
            <p:ph type="body" idx="2"/>
          </p:nvPr>
        </p:nvSpPr>
        <p:spPr>
          <a:xfrm>
            <a:off x="3285640" y="3636497"/>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74" name="Google Shape;274;p31"/>
          <p:cNvSpPr txBox="1">
            <a:spLocks noGrp="1"/>
          </p:cNvSpPr>
          <p:nvPr>
            <p:ph type="body" idx="3"/>
          </p:nvPr>
        </p:nvSpPr>
        <p:spPr>
          <a:xfrm>
            <a:off x="2717320" y="5166052"/>
            <a:ext cx="3120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75" name="Google Shape;275;p31"/>
          <p:cNvSpPr>
            <a:spLocks noGrp="1"/>
          </p:cNvSpPr>
          <p:nvPr>
            <p:ph type="body" idx="4"/>
          </p:nvPr>
        </p:nvSpPr>
        <p:spPr>
          <a:xfrm>
            <a:off x="1391477" y="4801712"/>
            <a:ext cx="1070400" cy="1017600"/>
          </a:xfrm>
          <a:prstGeom prst="pentagon">
            <a:avLst>
              <a:gd name="hf" fmla="val 105146"/>
              <a:gd name="vf" fmla="val 110557"/>
            </a:avLst>
          </a:prstGeom>
          <a:solidFill>
            <a:schemeClr val="accent5"/>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76" name="Google Shape;276;p31"/>
          <p:cNvSpPr>
            <a:spLocks noGrp="1"/>
          </p:cNvSpPr>
          <p:nvPr>
            <p:ph type="body" idx="5"/>
          </p:nvPr>
        </p:nvSpPr>
        <p:spPr>
          <a:xfrm>
            <a:off x="1957364" y="3292419"/>
            <a:ext cx="1070400" cy="1017600"/>
          </a:xfrm>
          <a:prstGeom prst="pentagon">
            <a:avLst>
              <a:gd name="hf" fmla="val 105146"/>
              <a:gd name="vf" fmla="val 110557"/>
            </a:avLst>
          </a:prstGeom>
          <a:solidFill>
            <a:srgbClr val="BAD1D7"/>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77" name="Google Shape;277;p31"/>
          <p:cNvSpPr>
            <a:spLocks noGrp="1"/>
          </p:cNvSpPr>
          <p:nvPr>
            <p:ph type="body" idx="6"/>
          </p:nvPr>
        </p:nvSpPr>
        <p:spPr>
          <a:xfrm>
            <a:off x="2459444" y="1774133"/>
            <a:ext cx="1070400" cy="1017600"/>
          </a:xfrm>
          <a:prstGeom prst="pentagon">
            <a:avLst>
              <a:gd name="hf" fmla="val 105146"/>
              <a:gd name="vf" fmla="val 110557"/>
            </a:avLst>
          </a:prstGeom>
          <a:solidFill>
            <a:schemeClr val="accent2"/>
          </a:solid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4000"/>
              <a:buNone/>
              <a:defRPr sz="4000" b="1">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78" name="Google Shape;278;p31"/>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79" name="Google Shape;279;p3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two boxes">
  <p:cSld name="Content two boxes">
    <p:spTree>
      <p:nvGrpSpPr>
        <p:cNvPr id="1" name="Shape 280"/>
        <p:cNvGrpSpPr/>
        <p:nvPr/>
      </p:nvGrpSpPr>
      <p:grpSpPr>
        <a:xfrm>
          <a:off x="0" y="0"/>
          <a:ext cx="0" cy="0"/>
          <a:chOff x="0" y="0"/>
          <a:chExt cx="0" cy="0"/>
        </a:xfrm>
      </p:grpSpPr>
      <p:sp>
        <p:nvSpPr>
          <p:cNvPr id="281" name="Google Shape;281;p32"/>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282" name="Google Shape;282;p32"/>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83" name="Google Shape;283;p32"/>
          <p:cNvSpPr txBox="1">
            <a:spLocks noGrp="1"/>
          </p:cNvSpPr>
          <p:nvPr>
            <p:ph type="body" idx="1"/>
          </p:nvPr>
        </p:nvSpPr>
        <p:spPr>
          <a:xfrm>
            <a:off x="3600000" y="1892301"/>
            <a:ext cx="2880000" cy="206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84" name="Google Shape;284;p32"/>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85" name="Google Shape;285;p32"/>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86" name="Google Shape;286;p32"/>
          <p:cNvSpPr txBox="1">
            <a:spLocks noGrp="1"/>
          </p:cNvSpPr>
          <p:nvPr>
            <p:ph type="body" idx="2"/>
          </p:nvPr>
        </p:nvSpPr>
        <p:spPr>
          <a:xfrm>
            <a:off x="575732" y="1892300"/>
            <a:ext cx="2736000" cy="2064000"/>
          </a:xfrm>
          <a:prstGeom prst="rect">
            <a:avLst/>
          </a:prstGeom>
          <a:solidFill>
            <a:schemeClr val="accent5"/>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87" name="Google Shape;287;p32"/>
          <p:cNvSpPr txBox="1">
            <a:spLocks noGrp="1"/>
          </p:cNvSpPr>
          <p:nvPr>
            <p:ph type="body" idx="3"/>
          </p:nvPr>
        </p:nvSpPr>
        <p:spPr>
          <a:xfrm>
            <a:off x="3600001" y="4245784"/>
            <a:ext cx="2880000" cy="206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88" name="Google Shape;288;p32"/>
          <p:cNvSpPr txBox="1">
            <a:spLocks noGrp="1"/>
          </p:cNvSpPr>
          <p:nvPr>
            <p:ph type="body" idx="4"/>
          </p:nvPr>
        </p:nvSpPr>
        <p:spPr>
          <a:xfrm>
            <a:off x="575733" y="4245783"/>
            <a:ext cx="2736000" cy="2064000"/>
          </a:xfrm>
          <a:prstGeom prst="rect">
            <a:avLst/>
          </a:prstGeom>
          <a:solidFill>
            <a:schemeClr val="accent5"/>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89" name="Google Shape;289;p32"/>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90" name="Google Shape;290;p3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four boxes">
  <p:cSld name="Content four boxes">
    <p:spTree>
      <p:nvGrpSpPr>
        <p:cNvPr id="1" name="Shape 291"/>
        <p:cNvGrpSpPr/>
        <p:nvPr/>
      </p:nvGrpSpPr>
      <p:grpSpPr>
        <a:xfrm>
          <a:off x="0" y="0"/>
          <a:ext cx="0" cy="0"/>
          <a:chOff x="0" y="0"/>
          <a:chExt cx="0" cy="0"/>
        </a:xfrm>
      </p:grpSpPr>
      <p:sp>
        <p:nvSpPr>
          <p:cNvPr id="292" name="Google Shape;292;p33"/>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293" name="Google Shape;293;p33"/>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94" name="Google Shape;294;p33"/>
          <p:cNvSpPr txBox="1">
            <a:spLocks noGrp="1"/>
          </p:cNvSpPr>
          <p:nvPr>
            <p:ph type="body" idx="1"/>
          </p:nvPr>
        </p:nvSpPr>
        <p:spPr>
          <a:xfrm>
            <a:off x="3600000" y="1892301"/>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11150" algn="l">
              <a:lnSpc>
                <a:spcPct val="100000"/>
              </a:lnSpc>
              <a:spcBef>
                <a:spcPts val="0"/>
              </a:spcBef>
              <a:spcAft>
                <a:spcPts val="0"/>
              </a:spcAft>
              <a:buClr>
                <a:schemeClr val="dk1"/>
              </a:buClr>
              <a:buSzPts val="13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295" name="Google Shape;295;p33"/>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296" name="Google Shape;296;p33"/>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297" name="Google Shape;297;p33"/>
          <p:cNvSpPr txBox="1">
            <a:spLocks noGrp="1"/>
          </p:cNvSpPr>
          <p:nvPr>
            <p:ph type="body" idx="2"/>
          </p:nvPr>
        </p:nvSpPr>
        <p:spPr>
          <a:xfrm>
            <a:off x="575732" y="1892300"/>
            <a:ext cx="2736000" cy="960000"/>
          </a:xfrm>
          <a:prstGeom prst="rect">
            <a:avLst/>
          </a:prstGeom>
          <a:solidFill>
            <a:schemeClr val="accent5"/>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98" name="Google Shape;298;p33"/>
          <p:cNvSpPr txBox="1">
            <a:spLocks noGrp="1"/>
          </p:cNvSpPr>
          <p:nvPr>
            <p:ph type="body" idx="3"/>
          </p:nvPr>
        </p:nvSpPr>
        <p:spPr>
          <a:xfrm>
            <a:off x="3600001" y="3046248"/>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99" name="Google Shape;299;p33"/>
          <p:cNvSpPr txBox="1">
            <a:spLocks noGrp="1"/>
          </p:cNvSpPr>
          <p:nvPr>
            <p:ph type="body" idx="4"/>
          </p:nvPr>
        </p:nvSpPr>
        <p:spPr>
          <a:xfrm>
            <a:off x="575733" y="3046247"/>
            <a:ext cx="2736000" cy="960000"/>
          </a:xfrm>
          <a:prstGeom prst="rect">
            <a:avLst/>
          </a:prstGeom>
          <a:solidFill>
            <a:schemeClr val="dk2"/>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00" name="Google Shape;300;p33"/>
          <p:cNvSpPr txBox="1">
            <a:spLocks noGrp="1"/>
          </p:cNvSpPr>
          <p:nvPr>
            <p:ph type="body" idx="5"/>
          </p:nvPr>
        </p:nvSpPr>
        <p:spPr>
          <a:xfrm>
            <a:off x="3600001" y="5349785"/>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01" name="Google Shape;301;p33"/>
          <p:cNvSpPr txBox="1">
            <a:spLocks noGrp="1"/>
          </p:cNvSpPr>
          <p:nvPr>
            <p:ph type="body" idx="6"/>
          </p:nvPr>
        </p:nvSpPr>
        <p:spPr>
          <a:xfrm>
            <a:off x="575733" y="5349784"/>
            <a:ext cx="2736000" cy="960000"/>
          </a:xfrm>
          <a:prstGeom prst="rect">
            <a:avLst/>
          </a:prstGeom>
          <a:solidFill>
            <a:schemeClr val="accent2"/>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02" name="Google Shape;302;p33"/>
          <p:cNvSpPr txBox="1">
            <a:spLocks noGrp="1"/>
          </p:cNvSpPr>
          <p:nvPr>
            <p:ph type="body" idx="7"/>
          </p:nvPr>
        </p:nvSpPr>
        <p:spPr>
          <a:xfrm>
            <a:off x="3600001" y="4195837"/>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03" name="Google Shape;303;p33"/>
          <p:cNvSpPr txBox="1">
            <a:spLocks noGrp="1"/>
          </p:cNvSpPr>
          <p:nvPr>
            <p:ph type="body" idx="8"/>
          </p:nvPr>
        </p:nvSpPr>
        <p:spPr>
          <a:xfrm>
            <a:off x="575733" y="4195836"/>
            <a:ext cx="2736000" cy="960000"/>
          </a:xfrm>
          <a:prstGeom prst="rect">
            <a:avLst/>
          </a:prstGeom>
          <a:solidFill>
            <a:schemeClr val="accent3"/>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04" name="Google Shape;304;p33"/>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05" name="Google Shape;305;p3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ontent two boxes">
  <p:cSld name="1_Content two boxes">
    <p:spTree>
      <p:nvGrpSpPr>
        <p:cNvPr id="1" name="Shape 306"/>
        <p:cNvGrpSpPr/>
        <p:nvPr/>
      </p:nvGrpSpPr>
      <p:grpSpPr>
        <a:xfrm>
          <a:off x="0" y="0"/>
          <a:ext cx="0" cy="0"/>
          <a:chOff x="0" y="0"/>
          <a:chExt cx="0" cy="0"/>
        </a:xfrm>
      </p:grpSpPr>
      <p:sp>
        <p:nvSpPr>
          <p:cNvPr id="307" name="Google Shape;307;p34"/>
          <p:cNvSpPr>
            <a:spLocks noGrp="1"/>
          </p:cNvSpPr>
          <p:nvPr>
            <p:ph type="pic" idx="2"/>
          </p:nvPr>
        </p:nvSpPr>
        <p:spPr>
          <a:xfrm>
            <a:off x="6461287" y="-4751"/>
            <a:ext cx="5740500" cy="6862800"/>
          </a:xfrm>
          <a:prstGeom prst="rect">
            <a:avLst/>
          </a:prstGeom>
          <a:noFill/>
          <a:ln>
            <a:noFill/>
          </a:ln>
        </p:spPr>
      </p:sp>
      <p:sp>
        <p:nvSpPr>
          <p:cNvPr id="308" name="Google Shape;308;p34"/>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09" name="Google Shape;309;p34"/>
          <p:cNvSpPr txBox="1">
            <a:spLocks noGrp="1"/>
          </p:cNvSpPr>
          <p:nvPr>
            <p:ph type="body" idx="1"/>
          </p:nvPr>
        </p:nvSpPr>
        <p:spPr>
          <a:xfrm>
            <a:off x="3600000" y="1892301"/>
            <a:ext cx="2880000" cy="206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310" name="Google Shape;310;p34"/>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311" name="Google Shape;311;p34"/>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12" name="Google Shape;312;p34"/>
          <p:cNvSpPr txBox="1">
            <a:spLocks noGrp="1"/>
          </p:cNvSpPr>
          <p:nvPr>
            <p:ph type="body" idx="3"/>
          </p:nvPr>
        </p:nvSpPr>
        <p:spPr>
          <a:xfrm>
            <a:off x="575732" y="1892300"/>
            <a:ext cx="2736000" cy="2064000"/>
          </a:xfrm>
          <a:prstGeom prst="rect">
            <a:avLst/>
          </a:prstGeom>
          <a:solidFill>
            <a:schemeClr val="accent5"/>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13" name="Google Shape;313;p34"/>
          <p:cNvSpPr txBox="1">
            <a:spLocks noGrp="1"/>
          </p:cNvSpPr>
          <p:nvPr>
            <p:ph type="body" idx="4"/>
          </p:nvPr>
        </p:nvSpPr>
        <p:spPr>
          <a:xfrm>
            <a:off x="3600001" y="4245784"/>
            <a:ext cx="2880000" cy="206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14" name="Google Shape;314;p34"/>
          <p:cNvSpPr txBox="1">
            <a:spLocks noGrp="1"/>
          </p:cNvSpPr>
          <p:nvPr>
            <p:ph type="body" idx="5"/>
          </p:nvPr>
        </p:nvSpPr>
        <p:spPr>
          <a:xfrm>
            <a:off x="575733" y="4245783"/>
            <a:ext cx="2736000" cy="2064000"/>
          </a:xfrm>
          <a:prstGeom prst="rect">
            <a:avLst/>
          </a:prstGeom>
          <a:solidFill>
            <a:schemeClr val="accent5"/>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15" name="Google Shape;315;p34"/>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16" name="Google Shape;316;p3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ontent four boxes">
  <p:cSld name="1_Content four boxes">
    <p:spTree>
      <p:nvGrpSpPr>
        <p:cNvPr id="1" name="Shape 317"/>
        <p:cNvGrpSpPr/>
        <p:nvPr/>
      </p:nvGrpSpPr>
      <p:grpSpPr>
        <a:xfrm>
          <a:off x="0" y="0"/>
          <a:ext cx="0" cy="0"/>
          <a:chOff x="0" y="0"/>
          <a:chExt cx="0" cy="0"/>
        </a:xfrm>
      </p:grpSpPr>
      <p:sp>
        <p:nvSpPr>
          <p:cNvPr id="318" name="Google Shape;318;p35"/>
          <p:cNvSpPr>
            <a:spLocks noGrp="1"/>
          </p:cNvSpPr>
          <p:nvPr>
            <p:ph type="pic" idx="2"/>
          </p:nvPr>
        </p:nvSpPr>
        <p:spPr>
          <a:xfrm>
            <a:off x="6461287" y="-4751"/>
            <a:ext cx="5740500" cy="6862800"/>
          </a:xfrm>
          <a:prstGeom prst="rect">
            <a:avLst/>
          </a:prstGeom>
          <a:noFill/>
          <a:ln>
            <a:noFill/>
          </a:ln>
        </p:spPr>
      </p:sp>
      <p:sp>
        <p:nvSpPr>
          <p:cNvPr id="319" name="Google Shape;319;p35"/>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20" name="Google Shape;320;p35"/>
          <p:cNvSpPr txBox="1">
            <a:spLocks noGrp="1"/>
          </p:cNvSpPr>
          <p:nvPr>
            <p:ph type="body" idx="1"/>
          </p:nvPr>
        </p:nvSpPr>
        <p:spPr>
          <a:xfrm>
            <a:off x="3600000" y="1892301"/>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11150" algn="l">
              <a:lnSpc>
                <a:spcPct val="100000"/>
              </a:lnSpc>
              <a:spcBef>
                <a:spcPts val="0"/>
              </a:spcBef>
              <a:spcAft>
                <a:spcPts val="0"/>
              </a:spcAft>
              <a:buClr>
                <a:schemeClr val="dk1"/>
              </a:buClr>
              <a:buSzPts val="13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cxnSp>
        <p:nvCxnSpPr>
          <p:cNvPr id="321" name="Google Shape;321;p35"/>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322" name="Google Shape;322;p35"/>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23" name="Google Shape;323;p35"/>
          <p:cNvSpPr txBox="1">
            <a:spLocks noGrp="1"/>
          </p:cNvSpPr>
          <p:nvPr>
            <p:ph type="body" idx="3"/>
          </p:nvPr>
        </p:nvSpPr>
        <p:spPr>
          <a:xfrm>
            <a:off x="575732" y="1892300"/>
            <a:ext cx="2736000" cy="960000"/>
          </a:xfrm>
          <a:prstGeom prst="rect">
            <a:avLst/>
          </a:prstGeom>
          <a:solidFill>
            <a:schemeClr val="accent5"/>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24" name="Google Shape;324;p35"/>
          <p:cNvSpPr txBox="1">
            <a:spLocks noGrp="1"/>
          </p:cNvSpPr>
          <p:nvPr>
            <p:ph type="body" idx="4"/>
          </p:nvPr>
        </p:nvSpPr>
        <p:spPr>
          <a:xfrm>
            <a:off x="3600001" y="3046248"/>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25" name="Google Shape;325;p35"/>
          <p:cNvSpPr txBox="1">
            <a:spLocks noGrp="1"/>
          </p:cNvSpPr>
          <p:nvPr>
            <p:ph type="body" idx="5"/>
          </p:nvPr>
        </p:nvSpPr>
        <p:spPr>
          <a:xfrm>
            <a:off x="575733" y="3046247"/>
            <a:ext cx="2736000" cy="960000"/>
          </a:xfrm>
          <a:prstGeom prst="rect">
            <a:avLst/>
          </a:prstGeom>
          <a:solidFill>
            <a:schemeClr val="dk2"/>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26" name="Google Shape;326;p35"/>
          <p:cNvSpPr txBox="1">
            <a:spLocks noGrp="1"/>
          </p:cNvSpPr>
          <p:nvPr>
            <p:ph type="body" idx="6"/>
          </p:nvPr>
        </p:nvSpPr>
        <p:spPr>
          <a:xfrm>
            <a:off x="3600001" y="5349785"/>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27" name="Google Shape;327;p35"/>
          <p:cNvSpPr txBox="1">
            <a:spLocks noGrp="1"/>
          </p:cNvSpPr>
          <p:nvPr>
            <p:ph type="body" idx="7"/>
          </p:nvPr>
        </p:nvSpPr>
        <p:spPr>
          <a:xfrm>
            <a:off x="575733" y="5349784"/>
            <a:ext cx="2736000" cy="960000"/>
          </a:xfrm>
          <a:prstGeom prst="rect">
            <a:avLst/>
          </a:prstGeom>
          <a:solidFill>
            <a:schemeClr val="accent2"/>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28" name="Google Shape;328;p35"/>
          <p:cNvSpPr txBox="1">
            <a:spLocks noGrp="1"/>
          </p:cNvSpPr>
          <p:nvPr>
            <p:ph type="body" idx="8"/>
          </p:nvPr>
        </p:nvSpPr>
        <p:spPr>
          <a:xfrm>
            <a:off x="3600001" y="4195837"/>
            <a:ext cx="2880000" cy="9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29" name="Google Shape;329;p35"/>
          <p:cNvSpPr txBox="1">
            <a:spLocks noGrp="1"/>
          </p:cNvSpPr>
          <p:nvPr>
            <p:ph type="body" idx="9"/>
          </p:nvPr>
        </p:nvSpPr>
        <p:spPr>
          <a:xfrm>
            <a:off x="575733" y="4195836"/>
            <a:ext cx="2736000" cy="960000"/>
          </a:xfrm>
          <a:prstGeom prst="rect">
            <a:avLst/>
          </a:prstGeom>
          <a:solidFill>
            <a:schemeClr val="accent3"/>
          </a:solidFill>
          <a:ln>
            <a:noFill/>
          </a:ln>
        </p:spPr>
        <p:txBody>
          <a:bodyPr spcFirstLastPara="1" wrap="square" lIns="336000" tIns="0" rIns="192000" bIns="0" anchor="ctr"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30" name="Google Shape;330;p35"/>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31" name="Google Shape;331;p3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ext and pictures 01">
  <p:cSld name="1_Text and pictures 01">
    <p:spTree>
      <p:nvGrpSpPr>
        <p:cNvPr id="1" name="Shape 332"/>
        <p:cNvGrpSpPr/>
        <p:nvPr/>
      </p:nvGrpSpPr>
      <p:grpSpPr>
        <a:xfrm>
          <a:off x="0" y="0"/>
          <a:ext cx="0" cy="0"/>
          <a:chOff x="0" y="0"/>
          <a:chExt cx="0" cy="0"/>
        </a:xfrm>
      </p:grpSpPr>
      <p:sp>
        <p:nvSpPr>
          <p:cNvPr id="333" name="Google Shape;333;p36"/>
          <p:cNvSpPr txBox="1">
            <a:spLocks noGrp="1"/>
          </p:cNvSpPr>
          <p:nvPr>
            <p:ph type="body" idx="1"/>
          </p:nvPr>
        </p:nvSpPr>
        <p:spPr>
          <a:xfrm>
            <a:off x="577539" y="1892301"/>
            <a:ext cx="4800000" cy="264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34" name="Google Shape;334;p36"/>
          <p:cNvSpPr txBox="1">
            <a:spLocks noGrp="1"/>
          </p:cNvSpPr>
          <p:nvPr>
            <p:ph type="title"/>
          </p:nvPr>
        </p:nvSpPr>
        <p:spPr>
          <a:xfrm>
            <a:off x="575733" y="781252"/>
            <a:ext cx="4800000" cy="864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335" name="Google Shape;335;p36"/>
          <p:cNvCxnSpPr/>
          <p:nvPr/>
        </p:nvCxnSpPr>
        <p:spPr>
          <a:xfrm>
            <a:off x="576000" y="1702591"/>
            <a:ext cx="4800000" cy="0"/>
          </a:xfrm>
          <a:prstGeom prst="straightConnector1">
            <a:avLst/>
          </a:prstGeom>
          <a:noFill/>
          <a:ln w="9525" cap="flat" cmpd="sng">
            <a:solidFill>
              <a:schemeClr val="dk1"/>
            </a:solidFill>
            <a:prstDash val="solid"/>
            <a:miter lim="800000"/>
            <a:headEnd type="none" w="sm" len="sm"/>
            <a:tailEnd type="none" w="sm" len="sm"/>
          </a:ln>
        </p:spPr>
      </p:cxnSp>
      <p:pic>
        <p:nvPicPr>
          <p:cNvPr id="336" name="Google Shape;336;p36"/>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37" name="Google Shape;337;p36"/>
          <p:cNvSpPr>
            <a:spLocks noGrp="1"/>
          </p:cNvSpPr>
          <p:nvPr>
            <p:ph type="pic" idx="2"/>
          </p:nvPr>
        </p:nvSpPr>
        <p:spPr>
          <a:xfrm>
            <a:off x="6195852" y="836083"/>
            <a:ext cx="5564400" cy="5674500"/>
          </a:xfrm>
          <a:prstGeom prst="rect">
            <a:avLst/>
          </a:prstGeom>
          <a:noFill/>
          <a:ln>
            <a:noFill/>
          </a:ln>
        </p:spPr>
      </p:sp>
      <p:sp>
        <p:nvSpPr>
          <p:cNvPr id="338" name="Google Shape;338;p36"/>
          <p:cNvSpPr txBox="1">
            <a:spLocks noGrp="1"/>
          </p:cNvSpPr>
          <p:nvPr>
            <p:ph type="body" idx="3"/>
          </p:nvPr>
        </p:nvSpPr>
        <p:spPr>
          <a:xfrm>
            <a:off x="575733" y="4830697"/>
            <a:ext cx="4800000" cy="1680000"/>
          </a:xfrm>
          <a:prstGeom prst="rect">
            <a:avLst/>
          </a:prstGeom>
          <a:solidFill>
            <a:schemeClr val="accent3"/>
          </a:solidFill>
          <a:ln>
            <a:noFill/>
          </a:ln>
        </p:spPr>
        <p:txBody>
          <a:bodyPr spcFirstLastPara="1" wrap="square" lIns="192000" tIns="192000" rIns="192000" bIns="192000" anchor="t" anchorCtr="0">
            <a:noAutofit/>
          </a:bodyPr>
          <a:lstStyle>
            <a:lvl1pPr marL="457200" lvl="0" indent="-228600" algn="l">
              <a:lnSpc>
                <a:spcPct val="100000"/>
              </a:lnSpc>
              <a:spcBef>
                <a:spcPts val="0"/>
              </a:spcBef>
              <a:spcAft>
                <a:spcPts val="0"/>
              </a:spcAft>
              <a:buClr>
                <a:schemeClr val="lt1"/>
              </a:buClr>
              <a:buSzPts val="1300"/>
              <a:buNone/>
              <a:defRPr sz="1300" b="1" cap="none">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39" name="Google Shape;339;p36"/>
          <p:cNvSpPr txBox="1">
            <a:spLocks noGrp="1"/>
          </p:cNvSpPr>
          <p:nvPr>
            <p:ph type="body" idx="4"/>
          </p:nvPr>
        </p:nvSpPr>
        <p:spPr>
          <a:xfrm>
            <a:off x="761416" y="5404653"/>
            <a:ext cx="4464000" cy="1106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228600" algn="l">
              <a:lnSpc>
                <a:spcPct val="100000"/>
              </a:lnSpc>
              <a:spcBef>
                <a:spcPts val="0"/>
              </a:spcBef>
              <a:spcAft>
                <a:spcPts val="0"/>
              </a:spcAft>
              <a:buClr>
                <a:schemeClr val="lt1"/>
              </a:buClr>
              <a:buSzPts val="1300"/>
              <a:buNone/>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40" name="Google Shape;340;p36"/>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41" name="Google Shape;341;p3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ext and pictures 01">
  <p:cSld name="2_Text and pictures 01">
    <p:spTree>
      <p:nvGrpSpPr>
        <p:cNvPr id="1" name="Shape 342"/>
        <p:cNvGrpSpPr/>
        <p:nvPr/>
      </p:nvGrpSpPr>
      <p:grpSpPr>
        <a:xfrm>
          <a:off x="0" y="0"/>
          <a:ext cx="0" cy="0"/>
          <a:chOff x="0" y="0"/>
          <a:chExt cx="0" cy="0"/>
        </a:xfrm>
      </p:grpSpPr>
      <p:sp>
        <p:nvSpPr>
          <p:cNvPr id="343" name="Google Shape;343;p37"/>
          <p:cNvSpPr txBox="1">
            <a:spLocks noGrp="1"/>
          </p:cNvSpPr>
          <p:nvPr>
            <p:ph type="body" idx="1"/>
          </p:nvPr>
        </p:nvSpPr>
        <p:spPr>
          <a:xfrm>
            <a:off x="577539" y="1892301"/>
            <a:ext cx="4800000" cy="264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44" name="Google Shape;344;p37"/>
          <p:cNvSpPr txBox="1">
            <a:spLocks noGrp="1"/>
          </p:cNvSpPr>
          <p:nvPr>
            <p:ph type="title"/>
          </p:nvPr>
        </p:nvSpPr>
        <p:spPr>
          <a:xfrm>
            <a:off x="575733" y="781252"/>
            <a:ext cx="4800000" cy="864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345" name="Google Shape;345;p37"/>
          <p:cNvCxnSpPr/>
          <p:nvPr/>
        </p:nvCxnSpPr>
        <p:spPr>
          <a:xfrm>
            <a:off x="576000" y="1702591"/>
            <a:ext cx="4800000" cy="0"/>
          </a:xfrm>
          <a:prstGeom prst="straightConnector1">
            <a:avLst/>
          </a:prstGeom>
          <a:noFill/>
          <a:ln w="9525" cap="flat" cmpd="sng">
            <a:solidFill>
              <a:schemeClr val="dk1"/>
            </a:solidFill>
            <a:prstDash val="solid"/>
            <a:miter lim="800000"/>
            <a:headEnd type="none" w="sm" len="sm"/>
            <a:tailEnd type="none" w="sm" len="sm"/>
          </a:ln>
        </p:spPr>
      </p:cxnSp>
      <p:pic>
        <p:nvPicPr>
          <p:cNvPr id="346" name="Google Shape;346;p37"/>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47" name="Google Shape;347;p37"/>
          <p:cNvSpPr>
            <a:spLocks noGrp="1"/>
          </p:cNvSpPr>
          <p:nvPr>
            <p:ph type="pic" idx="2"/>
          </p:nvPr>
        </p:nvSpPr>
        <p:spPr>
          <a:xfrm>
            <a:off x="6195852" y="836083"/>
            <a:ext cx="5564400" cy="2728800"/>
          </a:xfrm>
          <a:prstGeom prst="rect">
            <a:avLst/>
          </a:prstGeom>
          <a:noFill/>
          <a:ln>
            <a:noFill/>
          </a:ln>
        </p:spPr>
      </p:sp>
      <p:sp>
        <p:nvSpPr>
          <p:cNvPr id="348" name="Google Shape;348;p37"/>
          <p:cNvSpPr txBox="1">
            <a:spLocks noGrp="1"/>
          </p:cNvSpPr>
          <p:nvPr>
            <p:ph type="body" idx="3"/>
          </p:nvPr>
        </p:nvSpPr>
        <p:spPr>
          <a:xfrm>
            <a:off x="575733" y="4830697"/>
            <a:ext cx="4800000" cy="1680000"/>
          </a:xfrm>
          <a:prstGeom prst="rect">
            <a:avLst/>
          </a:prstGeom>
          <a:solidFill>
            <a:schemeClr val="accent3"/>
          </a:solidFill>
          <a:ln>
            <a:noFill/>
          </a:ln>
        </p:spPr>
        <p:txBody>
          <a:bodyPr spcFirstLastPara="1" wrap="square" lIns="192000" tIns="192000" rIns="192000" bIns="192000" anchor="t" anchorCtr="0">
            <a:noAutofit/>
          </a:bodyPr>
          <a:lstStyle>
            <a:lvl1pPr marL="457200" lvl="0" indent="-228600" algn="l">
              <a:lnSpc>
                <a:spcPct val="100000"/>
              </a:lnSpc>
              <a:spcBef>
                <a:spcPts val="0"/>
              </a:spcBef>
              <a:spcAft>
                <a:spcPts val="0"/>
              </a:spcAft>
              <a:buClr>
                <a:schemeClr val="lt1"/>
              </a:buClr>
              <a:buSzPts val="1300"/>
              <a:buNone/>
              <a:defRPr sz="1300" b="1" cap="none">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49" name="Google Shape;349;p37"/>
          <p:cNvSpPr txBox="1">
            <a:spLocks noGrp="1"/>
          </p:cNvSpPr>
          <p:nvPr>
            <p:ph type="body" idx="4"/>
          </p:nvPr>
        </p:nvSpPr>
        <p:spPr>
          <a:xfrm>
            <a:off x="761416" y="5404653"/>
            <a:ext cx="4464000" cy="1106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228600" algn="l">
              <a:lnSpc>
                <a:spcPct val="100000"/>
              </a:lnSpc>
              <a:spcBef>
                <a:spcPts val="0"/>
              </a:spcBef>
              <a:spcAft>
                <a:spcPts val="0"/>
              </a:spcAft>
              <a:buClr>
                <a:schemeClr val="lt1"/>
              </a:buClr>
              <a:buSzPts val="1300"/>
              <a:buNone/>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50" name="Google Shape;350;p37"/>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51" name="Google Shape;351;p37"/>
          <p:cNvSpPr>
            <a:spLocks noGrp="1"/>
          </p:cNvSpPr>
          <p:nvPr>
            <p:ph type="pic" idx="5"/>
          </p:nvPr>
        </p:nvSpPr>
        <p:spPr>
          <a:xfrm>
            <a:off x="6195852" y="3782077"/>
            <a:ext cx="5564400" cy="2728800"/>
          </a:xfrm>
          <a:prstGeom prst="rect">
            <a:avLst/>
          </a:prstGeom>
          <a:noFill/>
          <a:ln>
            <a:noFill/>
          </a:ln>
        </p:spPr>
      </p:sp>
      <p:sp>
        <p:nvSpPr>
          <p:cNvPr id="352" name="Google Shape;352;p3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and pictures 01">
  <p:cSld name="Text and pictures 01">
    <p:spTree>
      <p:nvGrpSpPr>
        <p:cNvPr id="1" name="Shape 353"/>
        <p:cNvGrpSpPr/>
        <p:nvPr/>
      </p:nvGrpSpPr>
      <p:grpSpPr>
        <a:xfrm>
          <a:off x="0" y="0"/>
          <a:ext cx="0" cy="0"/>
          <a:chOff x="0" y="0"/>
          <a:chExt cx="0" cy="0"/>
        </a:xfrm>
      </p:grpSpPr>
      <p:sp>
        <p:nvSpPr>
          <p:cNvPr id="354" name="Google Shape;354;p38"/>
          <p:cNvSpPr>
            <a:spLocks noGrp="1"/>
          </p:cNvSpPr>
          <p:nvPr>
            <p:ph type="pic" idx="2"/>
          </p:nvPr>
        </p:nvSpPr>
        <p:spPr>
          <a:xfrm>
            <a:off x="9264000" y="4938000"/>
            <a:ext cx="2928000" cy="1920000"/>
          </a:xfrm>
          <a:prstGeom prst="rect">
            <a:avLst/>
          </a:prstGeom>
          <a:noFill/>
          <a:ln>
            <a:noFill/>
          </a:ln>
        </p:spPr>
      </p:sp>
      <p:sp>
        <p:nvSpPr>
          <p:cNvPr id="355" name="Google Shape;355;p38"/>
          <p:cNvSpPr txBox="1">
            <a:spLocks noGrp="1"/>
          </p:cNvSpPr>
          <p:nvPr>
            <p:ph type="body" idx="1"/>
          </p:nvPr>
        </p:nvSpPr>
        <p:spPr>
          <a:xfrm>
            <a:off x="577539" y="1892301"/>
            <a:ext cx="4800000" cy="264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56" name="Google Shape;356;p38"/>
          <p:cNvSpPr txBox="1">
            <a:spLocks noGrp="1"/>
          </p:cNvSpPr>
          <p:nvPr>
            <p:ph type="title"/>
          </p:nvPr>
        </p:nvSpPr>
        <p:spPr>
          <a:xfrm>
            <a:off x="575733" y="781252"/>
            <a:ext cx="4800000" cy="864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357" name="Google Shape;357;p38"/>
          <p:cNvCxnSpPr/>
          <p:nvPr/>
        </p:nvCxnSpPr>
        <p:spPr>
          <a:xfrm>
            <a:off x="576000" y="1702591"/>
            <a:ext cx="4800000" cy="0"/>
          </a:xfrm>
          <a:prstGeom prst="straightConnector1">
            <a:avLst/>
          </a:prstGeom>
          <a:noFill/>
          <a:ln w="9525" cap="flat" cmpd="sng">
            <a:solidFill>
              <a:schemeClr val="dk1"/>
            </a:solidFill>
            <a:prstDash val="solid"/>
            <a:miter lim="800000"/>
            <a:headEnd type="none" w="sm" len="sm"/>
            <a:tailEnd type="none" w="sm" len="sm"/>
          </a:ln>
        </p:spPr>
      </p:cxnSp>
      <p:pic>
        <p:nvPicPr>
          <p:cNvPr id="358" name="Google Shape;358;p38"/>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59" name="Google Shape;359;p38"/>
          <p:cNvSpPr>
            <a:spLocks noGrp="1"/>
          </p:cNvSpPr>
          <p:nvPr>
            <p:ph type="pic" idx="3"/>
          </p:nvPr>
        </p:nvSpPr>
        <p:spPr>
          <a:xfrm>
            <a:off x="6195852" y="836084"/>
            <a:ext cx="2928000" cy="1920000"/>
          </a:xfrm>
          <a:prstGeom prst="rect">
            <a:avLst/>
          </a:prstGeom>
          <a:noFill/>
          <a:ln>
            <a:noFill/>
          </a:ln>
        </p:spPr>
      </p:sp>
      <p:sp>
        <p:nvSpPr>
          <p:cNvPr id="360" name="Google Shape;360;p38"/>
          <p:cNvSpPr>
            <a:spLocks noGrp="1"/>
          </p:cNvSpPr>
          <p:nvPr>
            <p:ph type="pic" idx="4"/>
          </p:nvPr>
        </p:nvSpPr>
        <p:spPr>
          <a:xfrm>
            <a:off x="9262193" y="836084"/>
            <a:ext cx="2928000" cy="1920000"/>
          </a:xfrm>
          <a:prstGeom prst="rect">
            <a:avLst/>
          </a:prstGeom>
          <a:noFill/>
          <a:ln>
            <a:noFill/>
          </a:ln>
        </p:spPr>
      </p:sp>
      <p:sp>
        <p:nvSpPr>
          <p:cNvPr id="361" name="Google Shape;361;p38"/>
          <p:cNvSpPr>
            <a:spLocks noGrp="1"/>
          </p:cNvSpPr>
          <p:nvPr>
            <p:ph type="pic" idx="5"/>
          </p:nvPr>
        </p:nvSpPr>
        <p:spPr>
          <a:xfrm>
            <a:off x="6195852" y="2887041"/>
            <a:ext cx="2928000" cy="1920000"/>
          </a:xfrm>
          <a:prstGeom prst="rect">
            <a:avLst/>
          </a:prstGeom>
          <a:noFill/>
          <a:ln>
            <a:noFill/>
          </a:ln>
        </p:spPr>
      </p:sp>
      <p:sp>
        <p:nvSpPr>
          <p:cNvPr id="362" name="Google Shape;362;p38"/>
          <p:cNvSpPr>
            <a:spLocks noGrp="1"/>
          </p:cNvSpPr>
          <p:nvPr>
            <p:ph type="pic" idx="6"/>
          </p:nvPr>
        </p:nvSpPr>
        <p:spPr>
          <a:xfrm>
            <a:off x="9262193" y="2887041"/>
            <a:ext cx="2928000" cy="1920000"/>
          </a:xfrm>
          <a:prstGeom prst="rect">
            <a:avLst/>
          </a:prstGeom>
          <a:noFill/>
          <a:ln>
            <a:noFill/>
          </a:ln>
        </p:spPr>
      </p:sp>
      <p:sp>
        <p:nvSpPr>
          <p:cNvPr id="363" name="Google Shape;363;p38"/>
          <p:cNvSpPr>
            <a:spLocks noGrp="1"/>
          </p:cNvSpPr>
          <p:nvPr>
            <p:ph type="pic" idx="7"/>
          </p:nvPr>
        </p:nvSpPr>
        <p:spPr>
          <a:xfrm>
            <a:off x="6197659" y="4938000"/>
            <a:ext cx="2928000" cy="1920000"/>
          </a:xfrm>
          <a:prstGeom prst="rect">
            <a:avLst/>
          </a:prstGeom>
          <a:noFill/>
          <a:ln>
            <a:noFill/>
          </a:ln>
        </p:spPr>
      </p:sp>
      <p:sp>
        <p:nvSpPr>
          <p:cNvPr id="364" name="Google Shape;364;p38"/>
          <p:cNvSpPr txBox="1">
            <a:spLocks noGrp="1"/>
          </p:cNvSpPr>
          <p:nvPr>
            <p:ph type="body" idx="8"/>
          </p:nvPr>
        </p:nvSpPr>
        <p:spPr>
          <a:xfrm>
            <a:off x="575733" y="4830697"/>
            <a:ext cx="4800000" cy="1680000"/>
          </a:xfrm>
          <a:prstGeom prst="rect">
            <a:avLst/>
          </a:prstGeom>
          <a:solidFill>
            <a:schemeClr val="accent3"/>
          </a:solidFill>
          <a:ln>
            <a:noFill/>
          </a:ln>
        </p:spPr>
        <p:txBody>
          <a:bodyPr spcFirstLastPara="1" wrap="square" lIns="192000" tIns="192000" rIns="192000" bIns="192000" anchor="t" anchorCtr="0">
            <a:noAutofit/>
          </a:bodyPr>
          <a:lstStyle>
            <a:lvl1pPr marL="457200" lvl="0" indent="-228600" algn="l">
              <a:lnSpc>
                <a:spcPct val="100000"/>
              </a:lnSpc>
              <a:spcBef>
                <a:spcPts val="0"/>
              </a:spcBef>
              <a:spcAft>
                <a:spcPts val="0"/>
              </a:spcAft>
              <a:buClr>
                <a:schemeClr val="lt1"/>
              </a:buClr>
              <a:buSzPts val="1300"/>
              <a:buNone/>
              <a:defRPr sz="1300" b="1" cap="none">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65" name="Google Shape;365;p38"/>
          <p:cNvSpPr txBox="1">
            <a:spLocks noGrp="1"/>
          </p:cNvSpPr>
          <p:nvPr>
            <p:ph type="body" idx="9"/>
          </p:nvPr>
        </p:nvSpPr>
        <p:spPr>
          <a:xfrm>
            <a:off x="761416" y="5404653"/>
            <a:ext cx="4464000" cy="1106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228600" algn="l">
              <a:lnSpc>
                <a:spcPct val="100000"/>
              </a:lnSpc>
              <a:spcBef>
                <a:spcPts val="0"/>
              </a:spcBef>
              <a:spcAft>
                <a:spcPts val="0"/>
              </a:spcAft>
              <a:buClr>
                <a:schemeClr val="lt1"/>
              </a:buClr>
              <a:buSzPts val="1300"/>
              <a:buNone/>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66" name="Google Shape;366;p38"/>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67" name="Google Shape;367;p3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and pictures 02">
  <p:cSld name="Content and pictures 02">
    <p:spTree>
      <p:nvGrpSpPr>
        <p:cNvPr id="1" name="Shape 368"/>
        <p:cNvGrpSpPr/>
        <p:nvPr/>
      </p:nvGrpSpPr>
      <p:grpSpPr>
        <a:xfrm>
          <a:off x="0" y="0"/>
          <a:ext cx="0" cy="0"/>
          <a:chOff x="0" y="0"/>
          <a:chExt cx="0" cy="0"/>
        </a:xfrm>
      </p:grpSpPr>
      <p:sp>
        <p:nvSpPr>
          <p:cNvPr id="369" name="Google Shape;369;p39"/>
          <p:cNvSpPr>
            <a:spLocks noGrp="1"/>
          </p:cNvSpPr>
          <p:nvPr>
            <p:ph type="pic" idx="2"/>
          </p:nvPr>
        </p:nvSpPr>
        <p:spPr>
          <a:xfrm>
            <a:off x="8679388" y="4125568"/>
            <a:ext cx="3512700" cy="2736000"/>
          </a:xfrm>
          <a:prstGeom prst="rect">
            <a:avLst/>
          </a:prstGeom>
          <a:noFill/>
          <a:ln>
            <a:noFill/>
          </a:ln>
        </p:spPr>
      </p:sp>
      <p:pic>
        <p:nvPicPr>
          <p:cNvPr id="370" name="Google Shape;370;p39"/>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71" name="Google Shape;371;p39"/>
          <p:cNvSpPr>
            <a:spLocks noGrp="1"/>
          </p:cNvSpPr>
          <p:nvPr>
            <p:ph type="pic" idx="3"/>
          </p:nvPr>
        </p:nvSpPr>
        <p:spPr>
          <a:xfrm>
            <a:off x="3119999" y="1701800"/>
            <a:ext cx="2736000" cy="2256000"/>
          </a:xfrm>
          <a:prstGeom prst="rect">
            <a:avLst/>
          </a:prstGeom>
          <a:noFill/>
          <a:ln>
            <a:noFill/>
          </a:ln>
        </p:spPr>
      </p:sp>
      <p:sp>
        <p:nvSpPr>
          <p:cNvPr id="372" name="Google Shape;372;p39"/>
          <p:cNvSpPr>
            <a:spLocks noGrp="1"/>
          </p:cNvSpPr>
          <p:nvPr>
            <p:ph type="pic" idx="4"/>
          </p:nvPr>
        </p:nvSpPr>
        <p:spPr>
          <a:xfrm>
            <a:off x="8679915" y="1701800"/>
            <a:ext cx="3504000" cy="2256000"/>
          </a:xfrm>
          <a:prstGeom prst="rect">
            <a:avLst/>
          </a:prstGeom>
          <a:noFill/>
          <a:ln>
            <a:noFill/>
          </a:ln>
        </p:spPr>
      </p:sp>
      <p:sp>
        <p:nvSpPr>
          <p:cNvPr id="373" name="Google Shape;373;p39"/>
          <p:cNvSpPr>
            <a:spLocks noGrp="1"/>
          </p:cNvSpPr>
          <p:nvPr>
            <p:ph type="pic" idx="5"/>
          </p:nvPr>
        </p:nvSpPr>
        <p:spPr>
          <a:xfrm>
            <a:off x="6019693" y="1700775"/>
            <a:ext cx="2496000" cy="1488000"/>
          </a:xfrm>
          <a:prstGeom prst="rect">
            <a:avLst/>
          </a:prstGeom>
          <a:noFill/>
          <a:ln>
            <a:noFill/>
          </a:ln>
        </p:spPr>
      </p:sp>
      <p:sp>
        <p:nvSpPr>
          <p:cNvPr id="374" name="Google Shape;374;p39"/>
          <p:cNvSpPr>
            <a:spLocks noGrp="1"/>
          </p:cNvSpPr>
          <p:nvPr>
            <p:ph type="pic" idx="6"/>
          </p:nvPr>
        </p:nvSpPr>
        <p:spPr>
          <a:xfrm>
            <a:off x="6019693" y="3353996"/>
            <a:ext cx="2496000" cy="3504000"/>
          </a:xfrm>
          <a:prstGeom prst="rect">
            <a:avLst/>
          </a:prstGeom>
          <a:noFill/>
          <a:ln>
            <a:noFill/>
          </a:ln>
        </p:spPr>
      </p:sp>
      <p:sp>
        <p:nvSpPr>
          <p:cNvPr id="375" name="Google Shape;375;p39"/>
          <p:cNvSpPr>
            <a:spLocks noGrp="1"/>
          </p:cNvSpPr>
          <p:nvPr>
            <p:ph type="pic" idx="7"/>
          </p:nvPr>
        </p:nvSpPr>
        <p:spPr>
          <a:xfrm>
            <a:off x="-1" y="4103567"/>
            <a:ext cx="5856000" cy="2754300"/>
          </a:xfrm>
          <a:prstGeom prst="rect">
            <a:avLst/>
          </a:prstGeom>
          <a:noFill/>
          <a:ln>
            <a:noFill/>
          </a:ln>
        </p:spPr>
      </p:sp>
      <p:sp>
        <p:nvSpPr>
          <p:cNvPr id="376" name="Google Shape;376;p39"/>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377" name="Google Shape;377;p39"/>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378" name="Google Shape;378;p39"/>
          <p:cNvSpPr txBox="1">
            <a:spLocks noGrp="1"/>
          </p:cNvSpPr>
          <p:nvPr>
            <p:ph type="body" idx="1"/>
          </p:nvPr>
        </p:nvSpPr>
        <p:spPr>
          <a:xfrm>
            <a:off x="0" y="1700773"/>
            <a:ext cx="2955600" cy="2256000"/>
          </a:xfrm>
          <a:prstGeom prst="rect">
            <a:avLst/>
          </a:prstGeom>
          <a:solidFill>
            <a:schemeClr val="accent3"/>
          </a:solidFill>
          <a:ln>
            <a:noFill/>
          </a:ln>
        </p:spPr>
        <p:txBody>
          <a:bodyPr spcFirstLastPara="1" wrap="square" lIns="576000" tIns="192000" rIns="192000" bIns="0" anchor="t" anchorCtr="0">
            <a:noAutofit/>
          </a:bodyPr>
          <a:lstStyle>
            <a:lvl1pPr marL="457200" lvl="0" indent="-228600" algn="l">
              <a:lnSpc>
                <a:spcPct val="100000"/>
              </a:lnSpc>
              <a:spcBef>
                <a:spcPts val="0"/>
              </a:spcBef>
              <a:spcAft>
                <a:spcPts val="0"/>
              </a:spcAft>
              <a:buClr>
                <a:schemeClr val="lt1"/>
              </a:buClr>
              <a:buSzPts val="1300"/>
              <a:buNone/>
              <a:defRPr>
                <a:solidFill>
                  <a:schemeClr val="lt1"/>
                </a:solidFill>
              </a:defRPr>
            </a:lvl1pPr>
            <a:lvl2pPr marL="914400" lvl="1" indent="-228600" algn="l">
              <a:lnSpc>
                <a:spcPct val="100000"/>
              </a:lnSpc>
              <a:spcBef>
                <a:spcPts val="0"/>
              </a:spcBef>
              <a:spcAft>
                <a:spcPts val="0"/>
              </a:spcAft>
              <a:buClr>
                <a:schemeClr val="lt1"/>
              </a:buClr>
              <a:buSzPts val="1300"/>
              <a:buNone/>
              <a:defRPr>
                <a:solidFill>
                  <a:schemeClr val="lt1"/>
                </a:solidFill>
              </a:defRPr>
            </a:lvl2pPr>
            <a:lvl3pPr marL="1371600" lvl="2" indent="-311150" algn="l">
              <a:lnSpc>
                <a:spcPct val="100000"/>
              </a:lnSpc>
              <a:spcBef>
                <a:spcPts val="0"/>
              </a:spcBef>
              <a:spcAft>
                <a:spcPts val="0"/>
              </a:spcAft>
              <a:buClr>
                <a:schemeClr val="lt1"/>
              </a:buClr>
              <a:buSzPts val="1300"/>
              <a:buChar char="•"/>
              <a:defRPr>
                <a:solidFill>
                  <a:schemeClr val="lt1"/>
                </a:solidFill>
              </a:defRPr>
            </a:lvl3pPr>
            <a:lvl4pPr marL="1828800" lvl="3" indent="-311150" algn="l">
              <a:lnSpc>
                <a:spcPct val="100000"/>
              </a:lnSpc>
              <a:spcBef>
                <a:spcPts val="0"/>
              </a:spcBef>
              <a:spcAft>
                <a:spcPts val="0"/>
              </a:spcAft>
              <a:buClr>
                <a:schemeClr val="lt1"/>
              </a:buClr>
              <a:buSzPts val="1300"/>
              <a:buChar char="‒"/>
              <a:defRPr>
                <a:solidFill>
                  <a:schemeClr val="lt1"/>
                </a:solidFill>
              </a:defRPr>
            </a:lvl4pPr>
            <a:lvl5pPr marL="2286000" lvl="4" indent="-311150" algn="l">
              <a:lnSpc>
                <a:spcPct val="100000"/>
              </a:lnSpc>
              <a:spcBef>
                <a:spcPts val="0"/>
              </a:spcBef>
              <a:spcAft>
                <a:spcPts val="0"/>
              </a:spcAft>
              <a:buClr>
                <a:schemeClr val="lt1"/>
              </a:buClr>
              <a:buSzPts val="1300"/>
              <a:buChar char="‒"/>
              <a:defRPr>
                <a:solidFill>
                  <a:schemeClr val="lt1"/>
                </a:solidFill>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79" name="Google Shape;379;p39"/>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80" name="Google Shape;380;p3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ontent and pictures 03">
  <p:cSld name="1_Content and pictures 03">
    <p:spTree>
      <p:nvGrpSpPr>
        <p:cNvPr id="1" name="Shape 381"/>
        <p:cNvGrpSpPr/>
        <p:nvPr/>
      </p:nvGrpSpPr>
      <p:grpSpPr>
        <a:xfrm>
          <a:off x="0" y="0"/>
          <a:ext cx="0" cy="0"/>
          <a:chOff x="0" y="0"/>
          <a:chExt cx="0" cy="0"/>
        </a:xfrm>
      </p:grpSpPr>
      <p:sp>
        <p:nvSpPr>
          <p:cNvPr id="382" name="Google Shape;382;p40"/>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83" name="Google Shape;383;p40"/>
          <p:cNvSpPr txBox="1">
            <a:spLocks noGrp="1"/>
          </p:cNvSpPr>
          <p:nvPr>
            <p:ph type="body" idx="1"/>
          </p:nvPr>
        </p:nvSpPr>
        <p:spPr>
          <a:xfrm>
            <a:off x="577539" y="4140184"/>
            <a:ext cx="5285100" cy="194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pic>
        <p:nvPicPr>
          <p:cNvPr id="384" name="Google Shape;384;p40"/>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85" name="Google Shape;385;p40"/>
          <p:cNvSpPr>
            <a:spLocks noGrp="1"/>
          </p:cNvSpPr>
          <p:nvPr>
            <p:ph type="pic" idx="2"/>
          </p:nvPr>
        </p:nvSpPr>
        <p:spPr>
          <a:xfrm>
            <a:off x="575733" y="1891428"/>
            <a:ext cx="5288100" cy="1920000"/>
          </a:xfrm>
          <a:prstGeom prst="rect">
            <a:avLst/>
          </a:prstGeom>
          <a:noFill/>
          <a:ln>
            <a:noFill/>
          </a:ln>
        </p:spPr>
      </p:sp>
      <p:sp>
        <p:nvSpPr>
          <p:cNvPr id="386" name="Google Shape;386;p40"/>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387" name="Google Shape;387;p40"/>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388" name="Google Shape;388;p40"/>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89" name="Google Shape;389;p40"/>
          <p:cNvSpPr txBox="1">
            <a:spLocks noGrp="1"/>
          </p:cNvSpPr>
          <p:nvPr>
            <p:ph type="body" idx="3"/>
          </p:nvPr>
        </p:nvSpPr>
        <p:spPr>
          <a:xfrm>
            <a:off x="6281349" y="4140184"/>
            <a:ext cx="5285100" cy="194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90" name="Google Shape;390;p40"/>
          <p:cNvSpPr>
            <a:spLocks noGrp="1"/>
          </p:cNvSpPr>
          <p:nvPr>
            <p:ph type="pic" idx="4"/>
          </p:nvPr>
        </p:nvSpPr>
        <p:spPr>
          <a:xfrm>
            <a:off x="6279544" y="1891428"/>
            <a:ext cx="5288100" cy="1920000"/>
          </a:xfrm>
          <a:prstGeom prst="rect">
            <a:avLst/>
          </a:prstGeom>
          <a:noFill/>
          <a:ln>
            <a:noFill/>
          </a:ln>
        </p:spPr>
      </p:sp>
      <p:sp>
        <p:nvSpPr>
          <p:cNvPr id="391" name="Google Shape;391;p4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ontent 2">
  <p:cSld name="3_Content_2">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t="7798" b="7798"/>
          <a:stretch/>
        </p:blipFill>
        <p:spPr>
          <a:xfrm>
            <a:off x="0" y="0"/>
            <a:ext cx="12192002" cy="6858000"/>
          </a:xfrm>
          <a:prstGeom prst="rect">
            <a:avLst/>
          </a:prstGeom>
          <a:noFill/>
          <a:ln>
            <a:noFill/>
          </a:ln>
        </p:spPr>
      </p:pic>
      <p:sp>
        <p:nvSpPr>
          <p:cNvPr id="31" name="Google Shape;31;p5"/>
          <p:cNvSpPr/>
          <p:nvPr/>
        </p:nvSpPr>
        <p:spPr>
          <a:xfrm>
            <a:off x="0" y="0"/>
            <a:ext cx="12192000" cy="6858000"/>
          </a:xfrm>
          <a:prstGeom prst="rect">
            <a:avLst/>
          </a:prstGeom>
          <a:solidFill>
            <a:schemeClr val="dk1">
              <a:alpha val="80000"/>
            </a:schemeClr>
          </a:solidFill>
          <a:ln>
            <a:noFill/>
          </a:ln>
        </p:spPr>
        <p:txBody>
          <a:bodyPr spcFirstLastPara="1" wrap="square" lIns="121900" tIns="60975" rIns="121900" bIns="609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2" name="Google Shape;32;p5"/>
          <p:cNvSpPr txBox="1">
            <a:spLocks noGrp="1"/>
          </p:cNvSpPr>
          <p:nvPr>
            <p:ph type="ctrTitle"/>
          </p:nvPr>
        </p:nvSpPr>
        <p:spPr>
          <a:xfrm>
            <a:off x="1200000" y="2642885"/>
            <a:ext cx="5760000" cy="201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5100"/>
              <a:buFont typeface="Arial"/>
              <a:buNone/>
              <a:defRPr sz="5100">
                <a:solidFill>
                  <a:schemeClr val="l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5"/>
          <p:cNvSpPr txBox="1">
            <a:spLocks noGrp="1"/>
          </p:cNvSpPr>
          <p:nvPr>
            <p:ph type="subTitle" idx="1"/>
          </p:nvPr>
        </p:nvSpPr>
        <p:spPr>
          <a:xfrm>
            <a:off x="1200000" y="5290996"/>
            <a:ext cx="5760000" cy="1018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2"/>
              </a:buClr>
              <a:buSzPts val="1600"/>
              <a:buNone/>
              <a:defRPr sz="1600" cap="none">
                <a:solidFill>
                  <a:schemeClr val="lt2"/>
                </a:solidFill>
              </a:defRPr>
            </a:lvl1pPr>
            <a:lvl2pPr lvl="1" algn="ctr">
              <a:lnSpc>
                <a:spcPct val="100000"/>
              </a:lnSpc>
              <a:spcBef>
                <a:spcPts val="0"/>
              </a:spcBef>
              <a:spcAft>
                <a:spcPts val="0"/>
              </a:spcAft>
              <a:buClr>
                <a:schemeClr val="dk1"/>
              </a:buClr>
              <a:buSzPts val="2000"/>
              <a:buNone/>
              <a:defRPr sz="2000"/>
            </a:lvl2pPr>
            <a:lvl3pPr lvl="2" algn="ctr">
              <a:lnSpc>
                <a:spcPct val="100000"/>
              </a:lnSpc>
              <a:spcBef>
                <a:spcPts val="0"/>
              </a:spcBef>
              <a:spcAft>
                <a:spcPts val="0"/>
              </a:spcAft>
              <a:buClr>
                <a:schemeClr val="dk1"/>
              </a:buClr>
              <a:buSzPts val="1900"/>
              <a:buNone/>
              <a:defRPr sz="19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100000"/>
              </a:lnSpc>
              <a:spcBef>
                <a:spcPts val="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4" name="Google Shape;34;p5"/>
          <p:cNvPicPr preferRelativeResize="0"/>
          <p:nvPr/>
        </p:nvPicPr>
        <p:blipFill rotWithShape="1">
          <a:blip r:embed="rId3">
            <a:alphaModFix/>
          </a:blip>
          <a:srcRect/>
          <a:stretch/>
        </p:blipFill>
        <p:spPr>
          <a:xfrm>
            <a:off x="10752199" y="1"/>
            <a:ext cx="1008001" cy="508260"/>
          </a:xfrm>
          <a:prstGeom prst="rect">
            <a:avLst/>
          </a:prstGeom>
          <a:noFill/>
          <a:ln>
            <a:noFill/>
          </a:ln>
        </p:spPr>
      </p:pic>
      <p:sp>
        <p:nvSpPr>
          <p:cNvPr id="35" name="Google Shape;35;p5"/>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500"/>
              <a:buNone/>
              <a:defRPr>
                <a:solidFill>
                  <a:schemeClr val="l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6" name="Google Shape;36;p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and pictures 03">
  <p:cSld name="Content and pictures 03">
    <p:spTree>
      <p:nvGrpSpPr>
        <p:cNvPr id="1" name="Shape 392"/>
        <p:cNvGrpSpPr/>
        <p:nvPr/>
      </p:nvGrpSpPr>
      <p:grpSpPr>
        <a:xfrm>
          <a:off x="0" y="0"/>
          <a:ext cx="0" cy="0"/>
          <a:chOff x="0" y="0"/>
          <a:chExt cx="0" cy="0"/>
        </a:xfrm>
      </p:grpSpPr>
      <p:sp>
        <p:nvSpPr>
          <p:cNvPr id="393" name="Google Shape;393;p41"/>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4" name="Google Shape;394;p41"/>
          <p:cNvSpPr txBox="1">
            <a:spLocks noGrp="1"/>
          </p:cNvSpPr>
          <p:nvPr>
            <p:ph type="body" idx="1"/>
          </p:nvPr>
        </p:nvSpPr>
        <p:spPr>
          <a:xfrm>
            <a:off x="577539" y="4145672"/>
            <a:ext cx="3213900" cy="2163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pic>
        <p:nvPicPr>
          <p:cNvPr id="395" name="Google Shape;395;p41"/>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396" name="Google Shape;396;p41"/>
          <p:cNvSpPr>
            <a:spLocks noGrp="1"/>
          </p:cNvSpPr>
          <p:nvPr>
            <p:ph type="pic" idx="2"/>
          </p:nvPr>
        </p:nvSpPr>
        <p:spPr>
          <a:xfrm>
            <a:off x="575733" y="1891428"/>
            <a:ext cx="3216000" cy="1920000"/>
          </a:xfrm>
          <a:prstGeom prst="rect">
            <a:avLst/>
          </a:prstGeom>
          <a:noFill/>
          <a:ln>
            <a:noFill/>
          </a:ln>
        </p:spPr>
      </p:sp>
      <p:sp>
        <p:nvSpPr>
          <p:cNvPr id="397" name="Google Shape;397;p41"/>
          <p:cNvSpPr>
            <a:spLocks noGrp="1"/>
          </p:cNvSpPr>
          <p:nvPr>
            <p:ph type="pic" idx="3"/>
          </p:nvPr>
        </p:nvSpPr>
        <p:spPr>
          <a:xfrm>
            <a:off x="4463659" y="1892300"/>
            <a:ext cx="3216000" cy="1920000"/>
          </a:xfrm>
          <a:prstGeom prst="rect">
            <a:avLst/>
          </a:prstGeom>
          <a:noFill/>
          <a:ln>
            <a:noFill/>
          </a:ln>
        </p:spPr>
      </p:sp>
      <p:sp>
        <p:nvSpPr>
          <p:cNvPr id="398" name="Google Shape;398;p41"/>
          <p:cNvSpPr>
            <a:spLocks noGrp="1"/>
          </p:cNvSpPr>
          <p:nvPr>
            <p:ph type="pic" idx="4"/>
          </p:nvPr>
        </p:nvSpPr>
        <p:spPr>
          <a:xfrm>
            <a:off x="8351584" y="1892300"/>
            <a:ext cx="3216000" cy="1920000"/>
          </a:xfrm>
          <a:prstGeom prst="rect">
            <a:avLst/>
          </a:prstGeom>
          <a:noFill/>
          <a:ln>
            <a:noFill/>
          </a:ln>
        </p:spPr>
      </p:sp>
      <p:sp>
        <p:nvSpPr>
          <p:cNvPr id="399" name="Google Shape;399;p41"/>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400" name="Google Shape;400;p41"/>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401" name="Google Shape;401;p41"/>
          <p:cNvSpPr txBox="1">
            <a:spLocks noGrp="1"/>
          </p:cNvSpPr>
          <p:nvPr>
            <p:ph type="body" idx="5"/>
          </p:nvPr>
        </p:nvSpPr>
        <p:spPr>
          <a:xfrm>
            <a:off x="4457947" y="4141928"/>
            <a:ext cx="3213900" cy="2163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02" name="Google Shape;402;p41"/>
          <p:cNvSpPr txBox="1">
            <a:spLocks noGrp="1"/>
          </p:cNvSpPr>
          <p:nvPr>
            <p:ph type="body" idx="6"/>
          </p:nvPr>
        </p:nvSpPr>
        <p:spPr>
          <a:xfrm>
            <a:off x="8351584" y="4136015"/>
            <a:ext cx="3213900" cy="2163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03" name="Google Shape;403;p41"/>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04" name="Google Shape;404;p4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Content and pictures 03">
  <p:cSld name="2_Content and pictures 03">
    <p:spTree>
      <p:nvGrpSpPr>
        <p:cNvPr id="1" name="Shape 405"/>
        <p:cNvGrpSpPr/>
        <p:nvPr/>
      </p:nvGrpSpPr>
      <p:grpSpPr>
        <a:xfrm>
          <a:off x="0" y="0"/>
          <a:ext cx="0" cy="0"/>
          <a:chOff x="0" y="0"/>
          <a:chExt cx="0" cy="0"/>
        </a:xfrm>
      </p:grpSpPr>
      <p:sp>
        <p:nvSpPr>
          <p:cNvPr id="406" name="Google Shape;406;p42"/>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407" name="Google Shape;407;p42"/>
          <p:cNvSpPr txBox="1">
            <a:spLocks noGrp="1"/>
          </p:cNvSpPr>
          <p:nvPr>
            <p:ph type="body" idx="1"/>
          </p:nvPr>
        </p:nvSpPr>
        <p:spPr>
          <a:xfrm>
            <a:off x="577540" y="4140184"/>
            <a:ext cx="2628900" cy="194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pic>
        <p:nvPicPr>
          <p:cNvPr id="408" name="Google Shape;408;p42"/>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409" name="Google Shape;409;p42"/>
          <p:cNvSpPr>
            <a:spLocks noGrp="1"/>
          </p:cNvSpPr>
          <p:nvPr>
            <p:ph type="pic" idx="2"/>
          </p:nvPr>
        </p:nvSpPr>
        <p:spPr>
          <a:xfrm>
            <a:off x="575735" y="1891428"/>
            <a:ext cx="2630700" cy="1920000"/>
          </a:xfrm>
          <a:prstGeom prst="rect">
            <a:avLst/>
          </a:prstGeom>
          <a:noFill/>
          <a:ln>
            <a:noFill/>
          </a:ln>
        </p:spPr>
      </p:sp>
      <p:sp>
        <p:nvSpPr>
          <p:cNvPr id="410" name="Google Shape;410;p42"/>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411" name="Google Shape;411;p42"/>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412" name="Google Shape;412;p42"/>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13" name="Google Shape;413;p42"/>
          <p:cNvSpPr>
            <a:spLocks noGrp="1"/>
          </p:cNvSpPr>
          <p:nvPr>
            <p:ph type="pic" idx="3"/>
          </p:nvPr>
        </p:nvSpPr>
        <p:spPr>
          <a:xfrm>
            <a:off x="3370516" y="1891428"/>
            <a:ext cx="2630700" cy="1920000"/>
          </a:xfrm>
          <a:prstGeom prst="rect">
            <a:avLst/>
          </a:prstGeom>
          <a:noFill/>
          <a:ln>
            <a:noFill/>
          </a:ln>
        </p:spPr>
      </p:sp>
      <p:sp>
        <p:nvSpPr>
          <p:cNvPr id="414" name="Google Shape;414;p42"/>
          <p:cNvSpPr>
            <a:spLocks noGrp="1"/>
          </p:cNvSpPr>
          <p:nvPr>
            <p:ph type="pic" idx="4"/>
          </p:nvPr>
        </p:nvSpPr>
        <p:spPr>
          <a:xfrm>
            <a:off x="6165297" y="1891428"/>
            <a:ext cx="2630700" cy="1920000"/>
          </a:xfrm>
          <a:prstGeom prst="rect">
            <a:avLst/>
          </a:prstGeom>
          <a:noFill/>
          <a:ln>
            <a:noFill/>
          </a:ln>
        </p:spPr>
      </p:sp>
      <p:sp>
        <p:nvSpPr>
          <p:cNvPr id="415" name="Google Shape;415;p42"/>
          <p:cNvSpPr>
            <a:spLocks noGrp="1"/>
          </p:cNvSpPr>
          <p:nvPr>
            <p:ph type="pic" idx="5"/>
          </p:nvPr>
        </p:nvSpPr>
        <p:spPr>
          <a:xfrm>
            <a:off x="8960077" y="1891428"/>
            <a:ext cx="2630700" cy="1920000"/>
          </a:xfrm>
          <a:prstGeom prst="rect">
            <a:avLst/>
          </a:prstGeom>
          <a:noFill/>
          <a:ln>
            <a:noFill/>
          </a:ln>
        </p:spPr>
      </p:sp>
      <p:sp>
        <p:nvSpPr>
          <p:cNvPr id="416" name="Google Shape;416;p42"/>
          <p:cNvSpPr txBox="1">
            <a:spLocks noGrp="1"/>
          </p:cNvSpPr>
          <p:nvPr>
            <p:ph type="body" idx="6"/>
          </p:nvPr>
        </p:nvSpPr>
        <p:spPr>
          <a:xfrm>
            <a:off x="3372320" y="4140184"/>
            <a:ext cx="2628900" cy="194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17" name="Google Shape;417;p42"/>
          <p:cNvSpPr txBox="1">
            <a:spLocks noGrp="1"/>
          </p:cNvSpPr>
          <p:nvPr>
            <p:ph type="body" idx="7"/>
          </p:nvPr>
        </p:nvSpPr>
        <p:spPr>
          <a:xfrm>
            <a:off x="6165297" y="4140184"/>
            <a:ext cx="2628900" cy="194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18" name="Google Shape;418;p42"/>
          <p:cNvSpPr txBox="1">
            <a:spLocks noGrp="1"/>
          </p:cNvSpPr>
          <p:nvPr>
            <p:ph type="body" idx="8"/>
          </p:nvPr>
        </p:nvSpPr>
        <p:spPr>
          <a:xfrm>
            <a:off x="8960077" y="4140184"/>
            <a:ext cx="2628900" cy="194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400"/>
              <a:buNone/>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11150" algn="l">
              <a:lnSpc>
                <a:spcPct val="100000"/>
              </a:lnSpc>
              <a:spcBef>
                <a:spcPts val="0"/>
              </a:spcBef>
              <a:spcAft>
                <a:spcPts val="0"/>
              </a:spcAft>
              <a:buClr>
                <a:schemeClr val="dk1"/>
              </a:buClr>
              <a:buSzPts val="13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19" name="Google Shape;419;p4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and pictures 04">
  <p:cSld name="Content and pictures 04">
    <p:spTree>
      <p:nvGrpSpPr>
        <p:cNvPr id="1" name="Shape 420"/>
        <p:cNvGrpSpPr/>
        <p:nvPr/>
      </p:nvGrpSpPr>
      <p:grpSpPr>
        <a:xfrm>
          <a:off x="0" y="0"/>
          <a:ext cx="0" cy="0"/>
          <a:chOff x="0" y="0"/>
          <a:chExt cx="0" cy="0"/>
        </a:xfrm>
      </p:grpSpPr>
      <p:sp>
        <p:nvSpPr>
          <p:cNvPr id="421" name="Google Shape;421;p43"/>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422" name="Google Shape;422;p43"/>
          <p:cNvSpPr>
            <a:spLocks noGrp="1"/>
          </p:cNvSpPr>
          <p:nvPr>
            <p:ph type="pic" idx="2"/>
          </p:nvPr>
        </p:nvSpPr>
        <p:spPr>
          <a:xfrm>
            <a:off x="575733" y="1674515"/>
            <a:ext cx="5288100" cy="1920000"/>
          </a:xfrm>
          <a:prstGeom prst="rect">
            <a:avLst/>
          </a:prstGeom>
          <a:noFill/>
          <a:ln>
            <a:noFill/>
          </a:ln>
        </p:spPr>
      </p:sp>
      <p:sp>
        <p:nvSpPr>
          <p:cNvPr id="423" name="Google Shape;423;p43"/>
          <p:cNvSpPr>
            <a:spLocks noGrp="1"/>
          </p:cNvSpPr>
          <p:nvPr>
            <p:ph type="pic" idx="3"/>
          </p:nvPr>
        </p:nvSpPr>
        <p:spPr>
          <a:xfrm>
            <a:off x="6279544" y="1674515"/>
            <a:ext cx="5288100" cy="1920000"/>
          </a:xfrm>
          <a:prstGeom prst="rect">
            <a:avLst/>
          </a:prstGeom>
          <a:noFill/>
          <a:ln>
            <a:noFill/>
          </a:ln>
        </p:spPr>
      </p:sp>
      <p:sp>
        <p:nvSpPr>
          <p:cNvPr id="424" name="Google Shape;424;p43"/>
          <p:cNvSpPr>
            <a:spLocks noGrp="1"/>
          </p:cNvSpPr>
          <p:nvPr>
            <p:ph type="pic" idx="4"/>
          </p:nvPr>
        </p:nvSpPr>
        <p:spPr>
          <a:xfrm>
            <a:off x="575733" y="4053885"/>
            <a:ext cx="5288100" cy="1920000"/>
          </a:xfrm>
          <a:prstGeom prst="rect">
            <a:avLst/>
          </a:prstGeom>
          <a:noFill/>
          <a:ln>
            <a:noFill/>
          </a:ln>
        </p:spPr>
      </p:sp>
      <p:sp>
        <p:nvSpPr>
          <p:cNvPr id="425" name="Google Shape;425;p43"/>
          <p:cNvSpPr>
            <a:spLocks noGrp="1"/>
          </p:cNvSpPr>
          <p:nvPr>
            <p:ph type="pic" idx="5"/>
          </p:nvPr>
        </p:nvSpPr>
        <p:spPr>
          <a:xfrm>
            <a:off x="6279544" y="4053885"/>
            <a:ext cx="5288100" cy="1920000"/>
          </a:xfrm>
          <a:prstGeom prst="rect">
            <a:avLst/>
          </a:prstGeom>
          <a:noFill/>
          <a:ln>
            <a:noFill/>
          </a:ln>
        </p:spPr>
      </p:sp>
      <p:pic>
        <p:nvPicPr>
          <p:cNvPr id="426" name="Google Shape;426;p43"/>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427" name="Google Shape;427;p43"/>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428" name="Google Shape;428;p43"/>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429" name="Google Shape;429;p43"/>
          <p:cNvSpPr>
            <a:spLocks noGrp="1"/>
          </p:cNvSpPr>
          <p:nvPr>
            <p:ph type="body" idx="1"/>
          </p:nvPr>
        </p:nvSpPr>
        <p:spPr>
          <a:xfrm>
            <a:off x="371525" y="3271288"/>
            <a:ext cx="2496000" cy="480000"/>
          </a:xfrm>
          <a:prstGeom prst="parallelogram">
            <a:avLst>
              <a:gd name="adj" fmla="val 25000"/>
            </a:avLst>
          </a:prstGeom>
          <a:solidFill>
            <a:schemeClr val="accent2"/>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0" name="Google Shape;430;p43"/>
          <p:cNvSpPr txBox="1">
            <a:spLocks noGrp="1"/>
          </p:cNvSpPr>
          <p:nvPr>
            <p:ph type="body" idx="6"/>
          </p:nvPr>
        </p:nvSpPr>
        <p:spPr>
          <a:xfrm>
            <a:off x="575735" y="3270711"/>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1" name="Google Shape;431;p43"/>
          <p:cNvSpPr>
            <a:spLocks noGrp="1"/>
          </p:cNvSpPr>
          <p:nvPr>
            <p:ph type="body" idx="7"/>
          </p:nvPr>
        </p:nvSpPr>
        <p:spPr>
          <a:xfrm>
            <a:off x="6096000" y="3268787"/>
            <a:ext cx="2496000" cy="480000"/>
          </a:xfrm>
          <a:prstGeom prst="parallelogram">
            <a:avLst>
              <a:gd name="adj" fmla="val 25000"/>
            </a:avLst>
          </a:prstGeom>
          <a:solidFill>
            <a:srgbClr val="68658A"/>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2" name="Google Shape;432;p43"/>
          <p:cNvSpPr txBox="1">
            <a:spLocks noGrp="1"/>
          </p:cNvSpPr>
          <p:nvPr>
            <p:ph type="body" idx="8"/>
          </p:nvPr>
        </p:nvSpPr>
        <p:spPr>
          <a:xfrm>
            <a:off x="6300209" y="3268209"/>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3" name="Google Shape;433;p43"/>
          <p:cNvSpPr>
            <a:spLocks noGrp="1"/>
          </p:cNvSpPr>
          <p:nvPr>
            <p:ph type="body" idx="9"/>
          </p:nvPr>
        </p:nvSpPr>
        <p:spPr>
          <a:xfrm>
            <a:off x="367091" y="5569220"/>
            <a:ext cx="2496000" cy="480000"/>
          </a:xfrm>
          <a:prstGeom prst="parallelogram">
            <a:avLst>
              <a:gd name="adj" fmla="val 25000"/>
            </a:avLst>
          </a:prstGeom>
          <a:solidFill>
            <a:schemeClr val="dk2"/>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4" name="Google Shape;434;p43"/>
          <p:cNvSpPr txBox="1">
            <a:spLocks noGrp="1"/>
          </p:cNvSpPr>
          <p:nvPr>
            <p:ph type="body" idx="13"/>
          </p:nvPr>
        </p:nvSpPr>
        <p:spPr>
          <a:xfrm>
            <a:off x="571300" y="5568643"/>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5" name="Google Shape;435;p43"/>
          <p:cNvSpPr>
            <a:spLocks noGrp="1"/>
          </p:cNvSpPr>
          <p:nvPr>
            <p:ph type="body" idx="14"/>
          </p:nvPr>
        </p:nvSpPr>
        <p:spPr>
          <a:xfrm>
            <a:off x="6077869" y="5579160"/>
            <a:ext cx="2496000" cy="480000"/>
          </a:xfrm>
          <a:prstGeom prst="parallelogram">
            <a:avLst>
              <a:gd name="adj" fmla="val 25000"/>
            </a:avLst>
          </a:prstGeom>
          <a:solidFill>
            <a:schemeClr val="accent3"/>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6" name="Google Shape;436;p43"/>
          <p:cNvSpPr txBox="1">
            <a:spLocks noGrp="1"/>
          </p:cNvSpPr>
          <p:nvPr>
            <p:ph type="body" idx="15"/>
          </p:nvPr>
        </p:nvSpPr>
        <p:spPr>
          <a:xfrm>
            <a:off x="6282079" y="5578583"/>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37" name="Google Shape;437;p43"/>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38" name="Google Shape;438;p4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ontent and pictures 04">
  <p:cSld name="1_Content and pictures 04">
    <p:spTree>
      <p:nvGrpSpPr>
        <p:cNvPr id="1" name="Shape 439"/>
        <p:cNvGrpSpPr/>
        <p:nvPr/>
      </p:nvGrpSpPr>
      <p:grpSpPr>
        <a:xfrm>
          <a:off x="0" y="0"/>
          <a:ext cx="0" cy="0"/>
          <a:chOff x="0" y="0"/>
          <a:chExt cx="0" cy="0"/>
        </a:xfrm>
      </p:grpSpPr>
      <p:sp>
        <p:nvSpPr>
          <p:cNvPr id="440" name="Google Shape;440;p44"/>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441" name="Google Shape;441;p44"/>
          <p:cNvSpPr>
            <a:spLocks noGrp="1"/>
          </p:cNvSpPr>
          <p:nvPr>
            <p:ph type="pic" idx="2"/>
          </p:nvPr>
        </p:nvSpPr>
        <p:spPr>
          <a:xfrm>
            <a:off x="8351584" y="4005268"/>
            <a:ext cx="3216000" cy="1920000"/>
          </a:xfrm>
          <a:prstGeom prst="rect">
            <a:avLst/>
          </a:prstGeom>
          <a:noFill/>
          <a:ln>
            <a:noFill/>
          </a:ln>
        </p:spPr>
      </p:sp>
      <p:sp>
        <p:nvSpPr>
          <p:cNvPr id="442" name="Google Shape;442;p44"/>
          <p:cNvSpPr>
            <a:spLocks noGrp="1"/>
          </p:cNvSpPr>
          <p:nvPr>
            <p:ph type="pic" idx="3"/>
          </p:nvPr>
        </p:nvSpPr>
        <p:spPr>
          <a:xfrm>
            <a:off x="8351584" y="1701800"/>
            <a:ext cx="3216000" cy="1920000"/>
          </a:xfrm>
          <a:prstGeom prst="rect">
            <a:avLst/>
          </a:prstGeom>
          <a:noFill/>
          <a:ln>
            <a:noFill/>
          </a:ln>
        </p:spPr>
      </p:sp>
      <p:sp>
        <p:nvSpPr>
          <p:cNvPr id="443" name="Google Shape;443;p44"/>
          <p:cNvSpPr>
            <a:spLocks noGrp="1"/>
          </p:cNvSpPr>
          <p:nvPr>
            <p:ph type="pic" idx="4"/>
          </p:nvPr>
        </p:nvSpPr>
        <p:spPr>
          <a:xfrm>
            <a:off x="575733" y="1701800"/>
            <a:ext cx="3216000" cy="1920000"/>
          </a:xfrm>
          <a:prstGeom prst="rect">
            <a:avLst/>
          </a:prstGeom>
          <a:noFill/>
          <a:ln>
            <a:noFill/>
          </a:ln>
        </p:spPr>
      </p:sp>
      <p:sp>
        <p:nvSpPr>
          <p:cNvPr id="444" name="Google Shape;444;p44"/>
          <p:cNvSpPr>
            <a:spLocks noGrp="1"/>
          </p:cNvSpPr>
          <p:nvPr>
            <p:ph type="pic" idx="5"/>
          </p:nvPr>
        </p:nvSpPr>
        <p:spPr>
          <a:xfrm>
            <a:off x="575733" y="4004733"/>
            <a:ext cx="3216000" cy="1920000"/>
          </a:xfrm>
          <a:prstGeom prst="rect">
            <a:avLst/>
          </a:prstGeom>
          <a:noFill/>
          <a:ln>
            <a:noFill/>
          </a:ln>
        </p:spPr>
      </p:sp>
      <p:sp>
        <p:nvSpPr>
          <p:cNvPr id="445" name="Google Shape;445;p44"/>
          <p:cNvSpPr>
            <a:spLocks noGrp="1"/>
          </p:cNvSpPr>
          <p:nvPr>
            <p:ph type="pic" idx="6"/>
          </p:nvPr>
        </p:nvSpPr>
        <p:spPr>
          <a:xfrm>
            <a:off x="4488000" y="4004733"/>
            <a:ext cx="3216000" cy="1920000"/>
          </a:xfrm>
          <a:prstGeom prst="rect">
            <a:avLst/>
          </a:prstGeom>
          <a:noFill/>
          <a:ln>
            <a:noFill/>
          </a:ln>
        </p:spPr>
      </p:sp>
      <p:sp>
        <p:nvSpPr>
          <p:cNvPr id="446" name="Google Shape;446;p44"/>
          <p:cNvSpPr>
            <a:spLocks noGrp="1"/>
          </p:cNvSpPr>
          <p:nvPr>
            <p:ph type="pic" idx="7"/>
          </p:nvPr>
        </p:nvSpPr>
        <p:spPr>
          <a:xfrm>
            <a:off x="4488000" y="1701800"/>
            <a:ext cx="3216000" cy="1920000"/>
          </a:xfrm>
          <a:prstGeom prst="rect">
            <a:avLst/>
          </a:prstGeom>
          <a:noFill/>
          <a:ln>
            <a:noFill/>
          </a:ln>
        </p:spPr>
      </p:sp>
      <p:pic>
        <p:nvPicPr>
          <p:cNvPr id="447" name="Google Shape;447;p44"/>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448" name="Google Shape;448;p44"/>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449" name="Google Shape;449;p44"/>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450" name="Google Shape;450;p44"/>
          <p:cNvSpPr>
            <a:spLocks noGrp="1"/>
          </p:cNvSpPr>
          <p:nvPr>
            <p:ph type="body" idx="1"/>
          </p:nvPr>
        </p:nvSpPr>
        <p:spPr>
          <a:xfrm>
            <a:off x="371525" y="3271288"/>
            <a:ext cx="2496000" cy="480000"/>
          </a:xfrm>
          <a:prstGeom prst="parallelogram">
            <a:avLst>
              <a:gd name="adj" fmla="val 25000"/>
            </a:avLst>
          </a:prstGeom>
          <a:solidFill>
            <a:schemeClr val="accent2"/>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1" name="Google Shape;451;p44"/>
          <p:cNvSpPr txBox="1">
            <a:spLocks noGrp="1"/>
          </p:cNvSpPr>
          <p:nvPr>
            <p:ph type="body" idx="8"/>
          </p:nvPr>
        </p:nvSpPr>
        <p:spPr>
          <a:xfrm>
            <a:off x="575735" y="3270711"/>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2" name="Google Shape;452;p44"/>
          <p:cNvSpPr>
            <a:spLocks noGrp="1"/>
          </p:cNvSpPr>
          <p:nvPr>
            <p:ph type="body" idx="9"/>
          </p:nvPr>
        </p:nvSpPr>
        <p:spPr>
          <a:xfrm>
            <a:off x="4283792" y="3268787"/>
            <a:ext cx="2496000" cy="480000"/>
          </a:xfrm>
          <a:prstGeom prst="parallelogram">
            <a:avLst>
              <a:gd name="adj" fmla="val 25000"/>
            </a:avLst>
          </a:prstGeom>
          <a:solidFill>
            <a:srgbClr val="68658A"/>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3" name="Google Shape;453;p44"/>
          <p:cNvSpPr txBox="1">
            <a:spLocks noGrp="1"/>
          </p:cNvSpPr>
          <p:nvPr>
            <p:ph type="body" idx="13"/>
          </p:nvPr>
        </p:nvSpPr>
        <p:spPr>
          <a:xfrm>
            <a:off x="4488001" y="3268209"/>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4" name="Google Shape;454;p44"/>
          <p:cNvSpPr>
            <a:spLocks noGrp="1"/>
          </p:cNvSpPr>
          <p:nvPr>
            <p:ph type="body" idx="14"/>
          </p:nvPr>
        </p:nvSpPr>
        <p:spPr>
          <a:xfrm>
            <a:off x="8155077" y="3268209"/>
            <a:ext cx="2496000" cy="480000"/>
          </a:xfrm>
          <a:prstGeom prst="parallelogram">
            <a:avLst>
              <a:gd name="adj" fmla="val 25000"/>
            </a:avLst>
          </a:prstGeom>
          <a:solidFill>
            <a:schemeClr val="accent5"/>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5" name="Google Shape;455;p44"/>
          <p:cNvSpPr txBox="1">
            <a:spLocks noGrp="1"/>
          </p:cNvSpPr>
          <p:nvPr>
            <p:ph type="body" idx="15"/>
          </p:nvPr>
        </p:nvSpPr>
        <p:spPr>
          <a:xfrm>
            <a:off x="8359287" y="3267632"/>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6" name="Google Shape;456;p44"/>
          <p:cNvSpPr>
            <a:spLocks noGrp="1"/>
          </p:cNvSpPr>
          <p:nvPr>
            <p:ph type="body" idx="16"/>
          </p:nvPr>
        </p:nvSpPr>
        <p:spPr>
          <a:xfrm>
            <a:off x="367091" y="5569220"/>
            <a:ext cx="2496000" cy="480000"/>
          </a:xfrm>
          <a:prstGeom prst="parallelogram">
            <a:avLst>
              <a:gd name="adj" fmla="val 25000"/>
            </a:avLst>
          </a:prstGeom>
          <a:solidFill>
            <a:schemeClr val="dk2"/>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7" name="Google Shape;457;p44"/>
          <p:cNvSpPr txBox="1">
            <a:spLocks noGrp="1"/>
          </p:cNvSpPr>
          <p:nvPr>
            <p:ph type="body" idx="17"/>
          </p:nvPr>
        </p:nvSpPr>
        <p:spPr>
          <a:xfrm>
            <a:off x="571300" y="5568643"/>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8" name="Google Shape;458;p44"/>
          <p:cNvSpPr>
            <a:spLocks noGrp="1"/>
          </p:cNvSpPr>
          <p:nvPr>
            <p:ph type="body" idx="18"/>
          </p:nvPr>
        </p:nvSpPr>
        <p:spPr>
          <a:xfrm>
            <a:off x="4289040" y="5579160"/>
            <a:ext cx="2496000" cy="480000"/>
          </a:xfrm>
          <a:prstGeom prst="parallelogram">
            <a:avLst>
              <a:gd name="adj" fmla="val 25000"/>
            </a:avLst>
          </a:prstGeom>
          <a:solidFill>
            <a:schemeClr val="accent3"/>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59" name="Google Shape;459;p44"/>
          <p:cNvSpPr txBox="1">
            <a:spLocks noGrp="1"/>
          </p:cNvSpPr>
          <p:nvPr>
            <p:ph type="body" idx="19"/>
          </p:nvPr>
        </p:nvSpPr>
        <p:spPr>
          <a:xfrm>
            <a:off x="4493249" y="5578583"/>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60" name="Google Shape;460;p44"/>
          <p:cNvSpPr>
            <a:spLocks noGrp="1"/>
          </p:cNvSpPr>
          <p:nvPr>
            <p:ph type="body" idx="20"/>
          </p:nvPr>
        </p:nvSpPr>
        <p:spPr>
          <a:xfrm>
            <a:off x="8155077" y="5578583"/>
            <a:ext cx="2496000" cy="480000"/>
          </a:xfrm>
          <a:prstGeom prst="parallelogram">
            <a:avLst>
              <a:gd name="adj" fmla="val 25000"/>
            </a:avLst>
          </a:prstGeom>
          <a:solidFill>
            <a:srgbClr val="BFBFBF"/>
          </a:solidFill>
          <a:ln>
            <a:noFill/>
          </a:ln>
        </p:spPr>
        <p:txBody>
          <a:bodyPr spcFirstLastPara="1" wrap="square" lIns="336000" tIns="0" rIns="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61" name="Google Shape;461;p44"/>
          <p:cNvSpPr txBox="1">
            <a:spLocks noGrp="1"/>
          </p:cNvSpPr>
          <p:nvPr>
            <p:ph type="body" idx="21"/>
          </p:nvPr>
        </p:nvSpPr>
        <p:spPr>
          <a:xfrm>
            <a:off x="8359287" y="5578005"/>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62" name="Google Shape;462;p44"/>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63" name="Google Shape;463;p4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and pictures 05">
  <p:cSld name="Content and pictures 05">
    <p:spTree>
      <p:nvGrpSpPr>
        <p:cNvPr id="1" name="Shape 464"/>
        <p:cNvGrpSpPr/>
        <p:nvPr/>
      </p:nvGrpSpPr>
      <p:grpSpPr>
        <a:xfrm>
          <a:off x="0" y="0"/>
          <a:ext cx="0" cy="0"/>
          <a:chOff x="0" y="0"/>
          <a:chExt cx="0" cy="0"/>
        </a:xfrm>
      </p:grpSpPr>
      <p:sp>
        <p:nvSpPr>
          <p:cNvPr id="465" name="Google Shape;465;p45"/>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466" name="Google Shape;466;p45"/>
          <p:cNvSpPr>
            <a:spLocks noGrp="1"/>
          </p:cNvSpPr>
          <p:nvPr>
            <p:ph type="pic" idx="2"/>
          </p:nvPr>
        </p:nvSpPr>
        <p:spPr>
          <a:xfrm>
            <a:off x="8205863" y="4364037"/>
            <a:ext cx="3984000" cy="2496000"/>
          </a:xfrm>
          <a:prstGeom prst="rect">
            <a:avLst/>
          </a:prstGeom>
          <a:noFill/>
          <a:ln>
            <a:noFill/>
          </a:ln>
        </p:spPr>
      </p:sp>
      <p:sp>
        <p:nvSpPr>
          <p:cNvPr id="467" name="Google Shape;467;p45"/>
          <p:cNvSpPr>
            <a:spLocks noGrp="1"/>
          </p:cNvSpPr>
          <p:nvPr>
            <p:ph type="pic" idx="3"/>
          </p:nvPr>
        </p:nvSpPr>
        <p:spPr>
          <a:xfrm>
            <a:off x="-3" y="1701800"/>
            <a:ext cx="3984000" cy="2496000"/>
          </a:xfrm>
          <a:prstGeom prst="rect">
            <a:avLst/>
          </a:prstGeom>
          <a:noFill/>
          <a:ln>
            <a:noFill/>
          </a:ln>
        </p:spPr>
      </p:sp>
      <p:sp>
        <p:nvSpPr>
          <p:cNvPr id="468" name="Google Shape;468;p45"/>
          <p:cNvSpPr>
            <a:spLocks noGrp="1"/>
          </p:cNvSpPr>
          <p:nvPr>
            <p:ph type="pic" idx="4"/>
          </p:nvPr>
        </p:nvSpPr>
        <p:spPr>
          <a:xfrm>
            <a:off x="8205863" y="1701800"/>
            <a:ext cx="3984000" cy="2496000"/>
          </a:xfrm>
          <a:prstGeom prst="rect">
            <a:avLst/>
          </a:prstGeom>
          <a:noFill/>
          <a:ln>
            <a:noFill/>
          </a:ln>
        </p:spPr>
      </p:sp>
      <p:sp>
        <p:nvSpPr>
          <p:cNvPr id="469" name="Google Shape;469;p45"/>
          <p:cNvSpPr>
            <a:spLocks noGrp="1"/>
          </p:cNvSpPr>
          <p:nvPr>
            <p:ph type="pic" idx="5"/>
          </p:nvPr>
        </p:nvSpPr>
        <p:spPr>
          <a:xfrm>
            <a:off x="4104000" y="1701800"/>
            <a:ext cx="3984000" cy="2496000"/>
          </a:xfrm>
          <a:prstGeom prst="rect">
            <a:avLst/>
          </a:prstGeom>
          <a:noFill/>
          <a:ln>
            <a:noFill/>
          </a:ln>
        </p:spPr>
      </p:sp>
      <p:sp>
        <p:nvSpPr>
          <p:cNvPr id="470" name="Google Shape;470;p45"/>
          <p:cNvSpPr>
            <a:spLocks noGrp="1"/>
          </p:cNvSpPr>
          <p:nvPr>
            <p:ph type="pic" idx="6"/>
          </p:nvPr>
        </p:nvSpPr>
        <p:spPr>
          <a:xfrm>
            <a:off x="-3" y="4362000"/>
            <a:ext cx="3984000" cy="2496000"/>
          </a:xfrm>
          <a:prstGeom prst="rect">
            <a:avLst/>
          </a:prstGeom>
          <a:noFill/>
          <a:ln>
            <a:noFill/>
          </a:ln>
        </p:spPr>
      </p:sp>
      <p:sp>
        <p:nvSpPr>
          <p:cNvPr id="471" name="Google Shape;471;p45"/>
          <p:cNvSpPr>
            <a:spLocks noGrp="1"/>
          </p:cNvSpPr>
          <p:nvPr>
            <p:ph type="pic" idx="7"/>
          </p:nvPr>
        </p:nvSpPr>
        <p:spPr>
          <a:xfrm>
            <a:off x="4104000" y="4363019"/>
            <a:ext cx="3984000" cy="2496000"/>
          </a:xfrm>
          <a:prstGeom prst="rect">
            <a:avLst/>
          </a:prstGeom>
          <a:noFill/>
          <a:ln>
            <a:noFill/>
          </a:ln>
        </p:spPr>
      </p:sp>
      <p:pic>
        <p:nvPicPr>
          <p:cNvPr id="472" name="Google Shape;472;p45"/>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473" name="Google Shape;473;p45"/>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474" name="Google Shape;474;p45"/>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475" name="Google Shape;475;p45"/>
          <p:cNvSpPr txBox="1">
            <a:spLocks noGrp="1"/>
          </p:cNvSpPr>
          <p:nvPr>
            <p:ph type="body" idx="1"/>
          </p:nvPr>
        </p:nvSpPr>
        <p:spPr>
          <a:xfrm>
            <a:off x="-3761" y="3422400"/>
            <a:ext cx="2355900" cy="480000"/>
          </a:xfrm>
          <a:prstGeom prst="rect">
            <a:avLst/>
          </a:prstGeom>
          <a:solidFill>
            <a:schemeClr val="accent2"/>
          </a:solidFill>
          <a:ln>
            <a:noFill/>
          </a:ln>
        </p:spPr>
        <p:txBody>
          <a:bodyPr spcFirstLastPara="1" wrap="square" lIns="432000" tIns="0" rIns="14400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76" name="Google Shape;476;p45"/>
          <p:cNvSpPr txBox="1">
            <a:spLocks noGrp="1"/>
          </p:cNvSpPr>
          <p:nvPr>
            <p:ph type="body" idx="8"/>
          </p:nvPr>
        </p:nvSpPr>
        <p:spPr>
          <a:xfrm>
            <a:off x="135685" y="3424324"/>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77" name="Google Shape;477;p45"/>
          <p:cNvSpPr txBox="1">
            <a:spLocks noGrp="1"/>
          </p:cNvSpPr>
          <p:nvPr>
            <p:ph type="body" idx="9"/>
          </p:nvPr>
        </p:nvSpPr>
        <p:spPr>
          <a:xfrm>
            <a:off x="4101860" y="3422400"/>
            <a:ext cx="2355900" cy="480000"/>
          </a:xfrm>
          <a:prstGeom prst="rect">
            <a:avLst/>
          </a:prstGeom>
          <a:solidFill>
            <a:srgbClr val="68658A"/>
          </a:solidFill>
          <a:ln>
            <a:noFill/>
          </a:ln>
        </p:spPr>
        <p:txBody>
          <a:bodyPr spcFirstLastPara="1" wrap="square" lIns="432000" tIns="0" rIns="14400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78" name="Google Shape;478;p45"/>
          <p:cNvSpPr txBox="1">
            <a:spLocks noGrp="1"/>
          </p:cNvSpPr>
          <p:nvPr>
            <p:ph type="body" idx="13"/>
          </p:nvPr>
        </p:nvSpPr>
        <p:spPr>
          <a:xfrm>
            <a:off x="4241307" y="3424324"/>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79" name="Google Shape;479;p45"/>
          <p:cNvSpPr txBox="1">
            <a:spLocks noGrp="1"/>
          </p:cNvSpPr>
          <p:nvPr>
            <p:ph type="body" idx="14"/>
          </p:nvPr>
        </p:nvSpPr>
        <p:spPr>
          <a:xfrm>
            <a:off x="8202968" y="3422400"/>
            <a:ext cx="2355900" cy="480000"/>
          </a:xfrm>
          <a:prstGeom prst="rect">
            <a:avLst/>
          </a:prstGeom>
          <a:solidFill>
            <a:schemeClr val="accent5"/>
          </a:solidFill>
          <a:ln>
            <a:noFill/>
          </a:ln>
        </p:spPr>
        <p:txBody>
          <a:bodyPr spcFirstLastPara="1" wrap="square" lIns="432000" tIns="0" rIns="14400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0" name="Google Shape;480;p45"/>
          <p:cNvSpPr txBox="1">
            <a:spLocks noGrp="1"/>
          </p:cNvSpPr>
          <p:nvPr>
            <p:ph type="body" idx="15"/>
          </p:nvPr>
        </p:nvSpPr>
        <p:spPr>
          <a:xfrm>
            <a:off x="8342415" y="3424324"/>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1" name="Google Shape;481;p45"/>
          <p:cNvSpPr txBox="1">
            <a:spLocks noGrp="1"/>
          </p:cNvSpPr>
          <p:nvPr>
            <p:ph type="body" idx="16"/>
          </p:nvPr>
        </p:nvSpPr>
        <p:spPr>
          <a:xfrm>
            <a:off x="0" y="6085460"/>
            <a:ext cx="2355900" cy="480000"/>
          </a:xfrm>
          <a:prstGeom prst="rect">
            <a:avLst/>
          </a:prstGeom>
          <a:solidFill>
            <a:schemeClr val="dk2"/>
          </a:solidFill>
          <a:ln>
            <a:noFill/>
          </a:ln>
        </p:spPr>
        <p:txBody>
          <a:bodyPr spcFirstLastPara="1" wrap="square" lIns="432000" tIns="0" rIns="14400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2" name="Google Shape;482;p45"/>
          <p:cNvSpPr txBox="1">
            <a:spLocks noGrp="1"/>
          </p:cNvSpPr>
          <p:nvPr>
            <p:ph type="body" idx="17"/>
          </p:nvPr>
        </p:nvSpPr>
        <p:spPr>
          <a:xfrm>
            <a:off x="139447" y="6087384"/>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3" name="Google Shape;483;p45"/>
          <p:cNvSpPr txBox="1">
            <a:spLocks noGrp="1"/>
          </p:cNvSpPr>
          <p:nvPr>
            <p:ph type="body" idx="18"/>
          </p:nvPr>
        </p:nvSpPr>
        <p:spPr>
          <a:xfrm>
            <a:off x="4101860" y="6085460"/>
            <a:ext cx="2355900" cy="480000"/>
          </a:xfrm>
          <a:prstGeom prst="rect">
            <a:avLst/>
          </a:prstGeom>
          <a:solidFill>
            <a:schemeClr val="accent3"/>
          </a:solidFill>
          <a:ln>
            <a:noFill/>
          </a:ln>
        </p:spPr>
        <p:txBody>
          <a:bodyPr spcFirstLastPara="1" wrap="square" lIns="432000" tIns="0" rIns="14400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4" name="Google Shape;484;p45"/>
          <p:cNvSpPr txBox="1">
            <a:spLocks noGrp="1"/>
          </p:cNvSpPr>
          <p:nvPr>
            <p:ph type="body" idx="19"/>
          </p:nvPr>
        </p:nvSpPr>
        <p:spPr>
          <a:xfrm>
            <a:off x="4241307" y="6087384"/>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5" name="Google Shape;485;p45"/>
          <p:cNvSpPr txBox="1">
            <a:spLocks noGrp="1"/>
          </p:cNvSpPr>
          <p:nvPr>
            <p:ph type="body" idx="20"/>
          </p:nvPr>
        </p:nvSpPr>
        <p:spPr>
          <a:xfrm>
            <a:off x="8197921" y="6085460"/>
            <a:ext cx="2355900" cy="480000"/>
          </a:xfrm>
          <a:prstGeom prst="rect">
            <a:avLst/>
          </a:prstGeom>
          <a:solidFill>
            <a:srgbClr val="BFBFBF"/>
          </a:solidFill>
          <a:ln>
            <a:noFill/>
          </a:ln>
        </p:spPr>
        <p:txBody>
          <a:bodyPr spcFirstLastPara="1" wrap="square" lIns="432000" tIns="0" rIns="144000" bIns="0" anchor="ctr" anchorCtr="0">
            <a:noAutofit/>
          </a:bodyPr>
          <a:lstStyle>
            <a:lvl1pPr marL="457200" lvl="0" indent="-228600" algn="l">
              <a:lnSpc>
                <a:spcPct val="100000"/>
              </a:lnSpc>
              <a:spcBef>
                <a:spcPts val="0"/>
              </a:spcBef>
              <a:spcAft>
                <a:spcPts val="0"/>
              </a:spcAft>
              <a:buClr>
                <a:schemeClr val="lt1"/>
              </a:buClr>
              <a:buSzPts val="1300"/>
              <a:buNone/>
              <a:defRPr sz="13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6" name="Google Shape;486;p45"/>
          <p:cNvSpPr txBox="1">
            <a:spLocks noGrp="1"/>
          </p:cNvSpPr>
          <p:nvPr>
            <p:ph type="body" idx="21"/>
          </p:nvPr>
        </p:nvSpPr>
        <p:spPr>
          <a:xfrm>
            <a:off x="8337368" y="6087384"/>
            <a:ext cx="384000" cy="4779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700"/>
              <a:buNone/>
              <a:defRPr sz="2700">
                <a:solidFill>
                  <a:schemeClr val="lt1"/>
                </a:solidFill>
              </a:defRPr>
            </a:lvl1pPr>
            <a:lvl2pPr marL="914400" lvl="1" indent="-228600" algn="l">
              <a:lnSpc>
                <a:spcPct val="100000"/>
              </a:lnSpc>
              <a:spcBef>
                <a:spcPts val="0"/>
              </a:spcBef>
              <a:spcAft>
                <a:spcPts val="0"/>
              </a:spcAft>
              <a:buClr>
                <a:schemeClr val="dk1"/>
              </a:buClr>
              <a:buSzPts val="2400"/>
              <a:buNone/>
              <a:defRPr/>
            </a:lvl2pPr>
            <a:lvl3pPr marL="1371600" lvl="2" indent="-381000" algn="l">
              <a:lnSpc>
                <a:spcPct val="100000"/>
              </a:lnSpc>
              <a:spcBef>
                <a:spcPts val="0"/>
              </a:spcBef>
              <a:spcAft>
                <a:spcPts val="0"/>
              </a:spcAft>
              <a:buClr>
                <a:schemeClr val="dk1"/>
              </a:buClr>
              <a:buSzPts val="2400"/>
              <a:buChar char="•"/>
              <a:defRPr/>
            </a:lvl3pPr>
            <a:lvl4pPr marL="1828800" lvl="3" indent="-381000" algn="l">
              <a:lnSpc>
                <a:spcPct val="100000"/>
              </a:lnSpc>
              <a:spcBef>
                <a:spcPts val="0"/>
              </a:spcBef>
              <a:spcAft>
                <a:spcPts val="0"/>
              </a:spcAft>
              <a:buClr>
                <a:schemeClr val="dk1"/>
              </a:buClr>
              <a:buSzPts val="2400"/>
              <a:buChar char="‒"/>
              <a:defRPr/>
            </a:lvl4pPr>
            <a:lvl5pPr marL="2286000" lvl="4" indent="-381000" algn="l">
              <a:lnSpc>
                <a:spcPct val="100000"/>
              </a:lnSpc>
              <a:spcBef>
                <a:spcPts val="0"/>
              </a:spcBef>
              <a:spcAft>
                <a:spcPts val="0"/>
              </a:spcAft>
              <a:buClr>
                <a:schemeClr val="dk1"/>
              </a:buClr>
              <a:buSzPts val="2400"/>
              <a:buChar char="‒"/>
              <a:defRPr/>
            </a:lvl5pPr>
            <a:lvl6pPr marL="2743200" lvl="5" indent="-381000" algn="l">
              <a:lnSpc>
                <a:spcPct val="100000"/>
              </a:lnSpc>
              <a:spcBef>
                <a:spcPts val="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487" name="Google Shape;487;p45"/>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88" name="Google Shape;488;p4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Content and pictures 04">
  <p:cSld name="4_Content and pictures 04">
    <p:spTree>
      <p:nvGrpSpPr>
        <p:cNvPr id="1" name="Shape 489"/>
        <p:cNvGrpSpPr/>
        <p:nvPr/>
      </p:nvGrpSpPr>
      <p:grpSpPr>
        <a:xfrm>
          <a:off x="0" y="0"/>
          <a:ext cx="0" cy="0"/>
          <a:chOff x="0" y="0"/>
          <a:chExt cx="0" cy="0"/>
        </a:xfrm>
      </p:grpSpPr>
      <p:sp>
        <p:nvSpPr>
          <p:cNvPr id="490" name="Google Shape;490;p46"/>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491" name="Google Shape;491;p46"/>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492" name="Google Shape;492;p46"/>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493" name="Google Shape;493;p46"/>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494" name="Google Shape;494;p46"/>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95" name="Google Shape;495;p46"/>
          <p:cNvSpPr>
            <a:spLocks noGrp="1"/>
          </p:cNvSpPr>
          <p:nvPr>
            <p:ph type="pic" idx="2"/>
          </p:nvPr>
        </p:nvSpPr>
        <p:spPr>
          <a:xfrm>
            <a:off x="0" y="1788633"/>
            <a:ext cx="5046900" cy="3711600"/>
          </a:xfrm>
          <a:prstGeom prst="rect">
            <a:avLst/>
          </a:prstGeom>
          <a:solidFill>
            <a:schemeClr val="lt2"/>
          </a:solidFill>
          <a:ln>
            <a:noFill/>
          </a:ln>
        </p:spPr>
      </p:sp>
      <p:sp>
        <p:nvSpPr>
          <p:cNvPr id="496" name="Google Shape;496;p46"/>
          <p:cNvSpPr>
            <a:spLocks noGrp="1"/>
          </p:cNvSpPr>
          <p:nvPr>
            <p:ph type="pic" idx="3"/>
          </p:nvPr>
        </p:nvSpPr>
        <p:spPr>
          <a:xfrm>
            <a:off x="3831091" y="1788632"/>
            <a:ext cx="4814700" cy="3711600"/>
          </a:xfrm>
          <a:prstGeom prst="rect">
            <a:avLst/>
          </a:prstGeom>
          <a:solidFill>
            <a:schemeClr val="lt2"/>
          </a:solidFill>
          <a:ln>
            <a:noFill/>
          </a:ln>
        </p:spPr>
      </p:sp>
      <p:sp>
        <p:nvSpPr>
          <p:cNvPr id="497" name="Google Shape;497;p46"/>
          <p:cNvSpPr>
            <a:spLocks noGrp="1"/>
          </p:cNvSpPr>
          <p:nvPr>
            <p:ph type="pic" idx="4"/>
          </p:nvPr>
        </p:nvSpPr>
        <p:spPr>
          <a:xfrm>
            <a:off x="7430392" y="1788636"/>
            <a:ext cx="4740000" cy="3711600"/>
          </a:xfrm>
          <a:prstGeom prst="rect">
            <a:avLst/>
          </a:prstGeom>
          <a:solidFill>
            <a:schemeClr val="lt2"/>
          </a:solidFill>
          <a:ln>
            <a:noFill/>
          </a:ln>
        </p:spPr>
      </p:sp>
      <p:sp>
        <p:nvSpPr>
          <p:cNvPr id="498" name="Google Shape;498;p4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Content and pictures 04">
  <p:cSld name="5_Content and pictures 04">
    <p:spTree>
      <p:nvGrpSpPr>
        <p:cNvPr id="1" name="Shape 499"/>
        <p:cNvGrpSpPr/>
        <p:nvPr/>
      </p:nvGrpSpPr>
      <p:grpSpPr>
        <a:xfrm>
          <a:off x="0" y="0"/>
          <a:ext cx="0" cy="0"/>
          <a:chOff x="0" y="0"/>
          <a:chExt cx="0" cy="0"/>
        </a:xfrm>
      </p:grpSpPr>
      <p:sp>
        <p:nvSpPr>
          <p:cNvPr id="500" name="Google Shape;500;p47"/>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501" name="Google Shape;501;p47"/>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502" name="Google Shape;502;p47"/>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503" name="Google Shape;503;p47"/>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504" name="Google Shape;504;p47"/>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05" name="Google Shape;505;p47"/>
          <p:cNvSpPr>
            <a:spLocks noGrp="1"/>
          </p:cNvSpPr>
          <p:nvPr>
            <p:ph type="pic" idx="2"/>
          </p:nvPr>
        </p:nvSpPr>
        <p:spPr>
          <a:xfrm>
            <a:off x="8449673" y="1790903"/>
            <a:ext cx="3720000" cy="1918500"/>
          </a:xfrm>
          <a:prstGeom prst="rect">
            <a:avLst/>
          </a:prstGeom>
          <a:solidFill>
            <a:schemeClr val="lt2"/>
          </a:solidFill>
          <a:ln>
            <a:noFill/>
          </a:ln>
        </p:spPr>
      </p:sp>
      <p:sp>
        <p:nvSpPr>
          <p:cNvPr id="506" name="Google Shape;506;p47"/>
          <p:cNvSpPr>
            <a:spLocks noGrp="1"/>
          </p:cNvSpPr>
          <p:nvPr>
            <p:ph type="pic" idx="3"/>
          </p:nvPr>
        </p:nvSpPr>
        <p:spPr>
          <a:xfrm>
            <a:off x="5906571" y="1790900"/>
            <a:ext cx="3498900" cy="1918500"/>
          </a:xfrm>
          <a:prstGeom prst="rect">
            <a:avLst/>
          </a:prstGeom>
          <a:solidFill>
            <a:schemeClr val="lt2"/>
          </a:solidFill>
          <a:ln>
            <a:noFill/>
          </a:ln>
        </p:spPr>
      </p:sp>
      <p:sp>
        <p:nvSpPr>
          <p:cNvPr id="507" name="Google Shape;507;p47"/>
          <p:cNvSpPr>
            <a:spLocks noGrp="1"/>
          </p:cNvSpPr>
          <p:nvPr>
            <p:ph type="pic" idx="4"/>
          </p:nvPr>
        </p:nvSpPr>
        <p:spPr>
          <a:xfrm>
            <a:off x="-6932" y="1790901"/>
            <a:ext cx="3615300" cy="1919100"/>
          </a:xfrm>
          <a:prstGeom prst="rect">
            <a:avLst/>
          </a:prstGeom>
          <a:solidFill>
            <a:schemeClr val="lt2"/>
          </a:solidFill>
          <a:ln>
            <a:noFill/>
          </a:ln>
        </p:spPr>
      </p:sp>
      <p:sp>
        <p:nvSpPr>
          <p:cNvPr id="508" name="Google Shape;508;p47"/>
          <p:cNvSpPr>
            <a:spLocks noGrp="1"/>
          </p:cNvSpPr>
          <p:nvPr>
            <p:ph type="pic" idx="5"/>
          </p:nvPr>
        </p:nvSpPr>
        <p:spPr>
          <a:xfrm>
            <a:off x="3009248" y="1790900"/>
            <a:ext cx="3498900" cy="1918500"/>
          </a:xfrm>
          <a:prstGeom prst="rect">
            <a:avLst/>
          </a:prstGeom>
          <a:solidFill>
            <a:schemeClr val="lt2"/>
          </a:solidFill>
          <a:ln>
            <a:noFill/>
          </a:ln>
        </p:spPr>
      </p:sp>
      <p:sp>
        <p:nvSpPr>
          <p:cNvPr id="509" name="Google Shape;509;p47"/>
          <p:cNvSpPr>
            <a:spLocks noGrp="1"/>
          </p:cNvSpPr>
          <p:nvPr>
            <p:ph type="pic" idx="6"/>
          </p:nvPr>
        </p:nvSpPr>
        <p:spPr>
          <a:xfrm>
            <a:off x="8449673" y="4301843"/>
            <a:ext cx="3720000" cy="1918500"/>
          </a:xfrm>
          <a:prstGeom prst="rect">
            <a:avLst/>
          </a:prstGeom>
          <a:solidFill>
            <a:schemeClr val="lt2"/>
          </a:solidFill>
          <a:ln>
            <a:noFill/>
          </a:ln>
        </p:spPr>
      </p:sp>
      <p:sp>
        <p:nvSpPr>
          <p:cNvPr id="510" name="Google Shape;510;p47"/>
          <p:cNvSpPr>
            <a:spLocks noGrp="1"/>
          </p:cNvSpPr>
          <p:nvPr>
            <p:ph type="pic" idx="7"/>
          </p:nvPr>
        </p:nvSpPr>
        <p:spPr>
          <a:xfrm>
            <a:off x="5906571" y="4301844"/>
            <a:ext cx="3498900" cy="1918500"/>
          </a:xfrm>
          <a:prstGeom prst="rect">
            <a:avLst/>
          </a:prstGeom>
          <a:solidFill>
            <a:schemeClr val="lt2"/>
          </a:solidFill>
          <a:ln>
            <a:noFill/>
          </a:ln>
        </p:spPr>
      </p:sp>
      <p:sp>
        <p:nvSpPr>
          <p:cNvPr id="511" name="Google Shape;511;p47"/>
          <p:cNvSpPr>
            <a:spLocks noGrp="1"/>
          </p:cNvSpPr>
          <p:nvPr>
            <p:ph type="pic" idx="8"/>
          </p:nvPr>
        </p:nvSpPr>
        <p:spPr>
          <a:xfrm>
            <a:off x="-6932" y="4301545"/>
            <a:ext cx="3615300" cy="1919100"/>
          </a:xfrm>
          <a:prstGeom prst="rect">
            <a:avLst/>
          </a:prstGeom>
          <a:solidFill>
            <a:schemeClr val="lt2"/>
          </a:solidFill>
          <a:ln>
            <a:noFill/>
          </a:ln>
        </p:spPr>
      </p:sp>
      <p:sp>
        <p:nvSpPr>
          <p:cNvPr id="512" name="Google Shape;512;p47"/>
          <p:cNvSpPr>
            <a:spLocks noGrp="1"/>
          </p:cNvSpPr>
          <p:nvPr>
            <p:ph type="pic" idx="9"/>
          </p:nvPr>
        </p:nvSpPr>
        <p:spPr>
          <a:xfrm>
            <a:off x="3009248" y="4301844"/>
            <a:ext cx="3498900" cy="1918500"/>
          </a:xfrm>
          <a:prstGeom prst="rect">
            <a:avLst/>
          </a:prstGeom>
          <a:solidFill>
            <a:schemeClr val="lt2"/>
          </a:solidFill>
          <a:ln>
            <a:noFill/>
          </a:ln>
        </p:spPr>
      </p:sp>
      <p:sp>
        <p:nvSpPr>
          <p:cNvPr id="513" name="Google Shape;513;p4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full-page">
  <p:cSld name="Picture full-page">
    <p:spTree>
      <p:nvGrpSpPr>
        <p:cNvPr id="1" name="Shape 514"/>
        <p:cNvGrpSpPr/>
        <p:nvPr/>
      </p:nvGrpSpPr>
      <p:grpSpPr>
        <a:xfrm>
          <a:off x="0" y="0"/>
          <a:ext cx="0" cy="0"/>
          <a:chOff x="0" y="0"/>
          <a:chExt cx="0" cy="0"/>
        </a:xfrm>
      </p:grpSpPr>
      <p:sp>
        <p:nvSpPr>
          <p:cNvPr id="515" name="Google Shape;515;p48"/>
          <p:cNvSpPr>
            <a:spLocks noGrp="1"/>
          </p:cNvSpPr>
          <p:nvPr>
            <p:ph type="pic" idx="2"/>
          </p:nvPr>
        </p:nvSpPr>
        <p:spPr>
          <a:xfrm>
            <a:off x="0" y="0"/>
            <a:ext cx="12192000" cy="6858000"/>
          </a:xfrm>
          <a:prstGeom prst="rect">
            <a:avLst/>
          </a:prstGeom>
          <a:noFill/>
          <a:ln>
            <a:noFill/>
          </a:ln>
        </p:spPr>
      </p:sp>
      <p:pic>
        <p:nvPicPr>
          <p:cNvPr id="516" name="Google Shape;516;p48"/>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517" name="Google Shape;517;p48"/>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18" name="Google Shape;518;p4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ideo full-page">
  <p:cSld name="Video full-page">
    <p:spTree>
      <p:nvGrpSpPr>
        <p:cNvPr id="1" name="Shape 519"/>
        <p:cNvGrpSpPr/>
        <p:nvPr/>
      </p:nvGrpSpPr>
      <p:grpSpPr>
        <a:xfrm>
          <a:off x="0" y="0"/>
          <a:ext cx="0" cy="0"/>
          <a:chOff x="0" y="0"/>
          <a:chExt cx="0" cy="0"/>
        </a:xfrm>
      </p:grpSpPr>
      <p:sp>
        <p:nvSpPr>
          <p:cNvPr id="520" name="Google Shape;520;p49"/>
          <p:cNvSpPr>
            <a:spLocks noGrp="1"/>
          </p:cNvSpPr>
          <p:nvPr>
            <p:ph type="media" idx="2"/>
          </p:nvPr>
        </p:nvSpPr>
        <p:spPr>
          <a:xfrm>
            <a:off x="0" y="0"/>
            <a:ext cx="12192000" cy="6858000"/>
          </a:xfrm>
          <a:prstGeom prst="rect">
            <a:avLst/>
          </a:prstGeom>
          <a:noFill/>
          <a:ln>
            <a:noFill/>
          </a:ln>
        </p:spPr>
        <p:txBody>
          <a:bodyPr spcFirstLastPara="1" wrap="square" lIns="0" tIns="2640000" rIns="0" bIns="0" anchor="t" anchorCtr="0">
            <a:noAutofit/>
          </a:bodyPr>
          <a:lstStyle>
            <a:lvl1pPr marR="0" lvl="0" algn="ct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1" name="Google Shape;521;p4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losing slide grey">
  <p:cSld name="Closing slide grey">
    <p:bg>
      <p:bgPr>
        <a:blipFill>
          <a:blip r:embed="rId2">
            <a:alphaModFix/>
          </a:blip>
          <a:stretch>
            <a:fillRect/>
          </a:stretch>
        </a:blipFill>
        <a:effectLst/>
      </p:bgPr>
    </p:bg>
    <p:spTree>
      <p:nvGrpSpPr>
        <p:cNvPr id="1" name="Shape 522"/>
        <p:cNvGrpSpPr/>
        <p:nvPr/>
      </p:nvGrpSpPr>
      <p:grpSpPr>
        <a:xfrm>
          <a:off x="0" y="0"/>
          <a:ext cx="0" cy="0"/>
          <a:chOff x="0" y="0"/>
          <a:chExt cx="0" cy="0"/>
        </a:xfrm>
      </p:grpSpPr>
      <p:pic>
        <p:nvPicPr>
          <p:cNvPr id="523" name="Google Shape;523;p50"/>
          <p:cNvPicPr preferRelativeResize="0"/>
          <p:nvPr/>
        </p:nvPicPr>
        <p:blipFill rotWithShape="1">
          <a:blip r:embed="rId3">
            <a:alphaModFix/>
          </a:blip>
          <a:srcRect/>
          <a:stretch/>
        </p:blipFill>
        <p:spPr>
          <a:xfrm>
            <a:off x="464415" y="2037629"/>
            <a:ext cx="7042119" cy="917249"/>
          </a:xfrm>
          <a:prstGeom prst="rect">
            <a:avLst/>
          </a:prstGeom>
          <a:noFill/>
          <a:ln>
            <a:noFill/>
          </a:ln>
        </p:spPr>
      </p:pic>
      <p:sp>
        <p:nvSpPr>
          <p:cNvPr id="524" name="Google Shape;524;p50"/>
          <p:cNvSpPr txBox="1"/>
          <p:nvPr/>
        </p:nvSpPr>
        <p:spPr>
          <a:xfrm>
            <a:off x="575733" y="6021288"/>
            <a:ext cx="6480300" cy="480000"/>
          </a:xfrm>
          <a:prstGeom prst="rect">
            <a:avLst/>
          </a:prstGeom>
          <a:noFill/>
          <a:ln>
            <a:noFill/>
          </a:ln>
        </p:spPr>
        <p:txBody>
          <a:bodyPr spcFirstLastPara="1" wrap="square" lIns="0" tIns="0" rIns="0" bIns="0" anchor="t" anchorCtr="0">
            <a:noAutofit/>
          </a:bodyPr>
          <a:lstStyle/>
          <a:p>
            <a:pPr marL="12700" marR="0" lvl="1"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endParaRPr sz="1900" b="0" i="0" u="none" strike="noStrike" cap="none">
              <a:solidFill>
                <a:srgbClr val="000000"/>
              </a:solidFill>
              <a:latin typeface="Arial"/>
              <a:ea typeface="Arial"/>
              <a:cs typeface="Arial"/>
              <a:sym typeface="Arial"/>
            </a:endParaRPr>
          </a:p>
        </p:txBody>
      </p:sp>
      <p:sp>
        <p:nvSpPr>
          <p:cNvPr id="525" name="Google Shape;525;p50"/>
          <p:cNvSpPr txBox="1"/>
          <p:nvPr/>
        </p:nvSpPr>
        <p:spPr>
          <a:xfrm>
            <a:off x="575733" y="4197085"/>
            <a:ext cx="5040300" cy="6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Arial"/>
                <a:ea typeface="Arial"/>
                <a:cs typeface="Arial"/>
                <a:sym typeface="Arial"/>
              </a:rPr>
              <a:t>infront.sport</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Arial"/>
                <a:ea typeface="Arial"/>
                <a:cs typeface="Arial"/>
                <a:sym typeface="Arial"/>
              </a:rPr>
              <a:t>@InfrontSports</a:t>
            </a:r>
            <a:endParaRPr sz="1900" b="0" i="0" u="none" strike="noStrike" cap="none">
              <a:solidFill>
                <a:srgbClr val="000000"/>
              </a:solidFill>
              <a:latin typeface="Arial"/>
              <a:ea typeface="Arial"/>
              <a:cs typeface="Arial"/>
              <a:sym typeface="Arial"/>
            </a:endParaRPr>
          </a:p>
        </p:txBody>
      </p:sp>
      <p:sp>
        <p:nvSpPr>
          <p:cNvPr id="526" name="Google Shape;526;p50" descr="&lt;Firma_Name&gt;&#10;&lt;Mitarbeiter_Ersteller_Vorname&gt; &lt;Mitarbeiter_Ersteller_Name&gt;&#10;&lt;Mitarbeiter_Ersteller_Funktion&gt;, &lt;Mitarbeiter_Ersteller_Department&gt;&#10;Tel. &lt;Mitarbeiter_Ersteller_Telefon&gt;&#10;&lt;Mitarbeiter_Ersteller_Mail&gt;"/>
          <p:cNvSpPr txBox="1"/>
          <p:nvPr/>
        </p:nvSpPr>
        <p:spPr>
          <a:xfrm>
            <a:off x="575735" y="5157191"/>
            <a:ext cx="5617200" cy="67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Infront Sports &amp; Media AG</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Grafenauweg 2 </a:t>
            </a:r>
            <a:r>
              <a:rPr lang="en-US" sz="800" b="0" i="0" u="none" strike="noStrike" cap="none">
                <a:solidFill>
                  <a:schemeClr val="dk1"/>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P.O. Box</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6302 Zug </a:t>
            </a:r>
            <a:r>
              <a:rPr lang="en-US" sz="800" b="0" i="0" u="none" strike="noStrike" cap="none">
                <a:solidFill>
                  <a:schemeClr val="dk1"/>
                </a:solidFill>
                <a:latin typeface="Arial"/>
                <a:ea typeface="Arial"/>
                <a:cs typeface="Arial"/>
                <a:sym typeface="Arial"/>
              </a:rPr>
              <a:t>⎮</a:t>
            </a:r>
            <a:r>
              <a:rPr lang="en-US" sz="1300" b="0" i="0" u="none" strike="noStrike" cap="none">
                <a:solidFill>
                  <a:schemeClr val="dk1"/>
                </a:solidFill>
                <a:latin typeface="Arial"/>
                <a:ea typeface="Arial"/>
                <a:cs typeface="Arial"/>
                <a:sym typeface="Arial"/>
              </a:rPr>
              <a:t> Switzerland</a:t>
            </a:r>
            <a:br>
              <a:rPr lang="en-US" sz="1300" b="0" i="0" u="none" strike="noStrike" cap="none">
                <a:solidFill>
                  <a:schemeClr val="dk1"/>
                </a:solidFill>
                <a:latin typeface="Arial"/>
                <a:ea typeface="Arial"/>
                <a:cs typeface="Arial"/>
                <a:sym typeface="Arial"/>
              </a:rPr>
            </a:br>
            <a:endParaRPr sz="1900" b="0" i="0" u="none" strike="noStrike" cap="none">
              <a:solidFill>
                <a:srgbClr val="000000"/>
              </a:solidFill>
              <a:latin typeface="Arial"/>
              <a:ea typeface="Arial"/>
              <a:cs typeface="Arial"/>
              <a:sym typeface="Arial"/>
            </a:endParaRPr>
          </a:p>
        </p:txBody>
      </p:sp>
      <p:pic>
        <p:nvPicPr>
          <p:cNvPr id="527" name="Google Shape;527;p50"/>
          <p:cNvPicPr preferRelativeResize="0"/>
          <p:nvPr/>
        </p:nvPicPr>
        <p:blipFill rotWithShape="1">
          <a:blip r:embed="rId4">
            <a:alphaModFix/>
          </a:blip>
          <a:srcRect/>
          <a:stretch/>
        </p:blipFill>
        <p:spPr>
          <a:xfrm>
            <a:off x="10011176" y="0"/>
            <a:ext cx="1749025" cy="881086"/>
          </a:xfrm>
          <a:prstGeom prst="rect">
            <a:avLst/>
          </a:prstGeom>
          <a:noFill/>
          <a:ln>
            <a:noFill/>
          </a:ln>
        </p:spPr>
      </p:pic>
      <p:sp>
        <p:nvSpPr>
          <p:cNvPr id="528" name="Google Shape;528;p5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Divider slide black animated">
  <p:cSld name="1_Divider slide black animated">
    <p:bg>
      <p:bgPr>
        <a:gradFill>
          <a:gsLst>
            <a:gs pos="0">
              <a:srgbClr val="3F3F3F"/>
            </a:gs>
            <a:gs pos="100000">
              <a:srgbClr val="0C0C0C"/>
            </a:gs>
          </a:gsLst>
          <a:lin ang="4199895" scaled="0"/>
        </a:gradFill>
        <a:effectLst/>
      </p:bgPr>
    </p:bg>
    <p:spTree>
      <p:nvGrpSpPr>
        <p:cNvPr id="1" name="Shape 37"/>
        <p:cNvGrpSpPr/>
        <p:nvPr/>
      </p:nvGrpSpPr>
      <p:grpSpPr>
        <a:xfrm>
          <a:off x="0" y="0"/>
          <a:ext cx="0" cy="0"/>
          <a:chOff x="0" y="0"/>
          <a:chExt cx="0" cy="0"/>
        </a:xfrm>
      </p:grpSpPr>
      <p:sp>
        <p:nvSpPr>
          <p:cNvPr id="38" name="Google Shape;38;p6"/>
          <p:cNvSpPr/>
          <p:nvPr/>
        </p:nvSpPr>
        <p:spPr>
          <a:xfrm>
            <a:off x="546120" y="-2813067"/>
            <a:ext cx="14608101" cy="10650452"/>
          </a:xfrm>
          <a:custGeom>
            <a:avLst/>
            <a:gdLst/>
            <a:ahLst/>
            <a:cxnLst/>
            <a:rect l="l" t="t" r="r" b="b"/>
            <a:pathLst>
              <a:path w="3580417" h="2610405" extrusionOk="0">
                <a:moveTo>
                  <a:pt x="3580417" y="0"/>
                </a:moveTo>
                <a:lnTo>
                  <a:pt x="3580417" y="2610405"/>
                </a:lnTo>
                <a:lnTo>
                  <a:pt x="1771" y="2610405"/>
                </a:lnTo>
                <a:lnTo>
                  <a:pt x="0" y="2604946"/>
                </a:lnTo>
                <a:close/>
              </a:path>
            </a:pathLst>
          </a:custGeom>
          <a:gradFill>
            <a:gsLst>
              <a:gs pos="0">
                <a:srgbClr val="FFFFFF">
                  <a:alpha val="0"/>
                </a:srgbClr>
              </a:gs>
              <a:gs pos="98000">
                <a:srgbClr val="FFFFFF">
                  <a:alpha val="20000"/>
                </a:srgbClr>
              </a:gs>
              <a:gs pos="100000">
                <a:srgbClr val="FFFFFF">
                  <a:alpha val="20000"/>
                </a:srgbClr>
              </a:gs>
            </a:gsLst>
            <a:lin ang="7200017"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9" name="Google Shape;39;p6"/>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40" name="Google Shape;40;p6"/>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1" name="Google Shape;41;p6"/>
          <p:cNvSpPr/>
          <p:nvPr/>
        </p:nvSpPr>
        <p:spPr>
          <a:xfrm>
            <a:off x="2995179" y="2774105"/>
            <a:ext cx="6284400" cy="5985300"/>
          </a:xfrm>
          <a:prstGeom prst="pentagon">
            <a:avLst>
              <a:gd name="hf" fmla="val 105146"/>
              <a:gd name="vf" fmla="val 110557"/>
            </a:avLst>
          </a:prstGeom>
          <a:solidFill>
            <a:srgbClr val="3F3F3F">
              <a:alpha val="77254"/>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6"/>
          <p:cNvSpPr/>
          <p:nvPr/>
        </p:nvSpPr>
        <p:spPr>
          <a:xfrm>
            <a:off x="10331939" y="2647453"/>
            <a:ext cx="4714500" cy="4490100"/>
          </a:xfrm>
          <a:prstGeom prst="pentagon">
            <a:avLst>
              <a:gd name="hf" fmla="val 105146"/>
              <a:gd name="vf" fmla="val 110557"/>
            </a:avLst>
          </a:prstGeom>
          <a:solidFill>
            <a:srgbClr val="7F7F7F">
              <a:alpha val="17254"/>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 name="Google Shape;43;p6"/>
          <p:cNvSpPr/>
          <p:nvPr/>
        </p:nvSpPr>
        <p:spPr>
          <a:xfrm>
            <a:off x="8774497" y="5539044"/>
            <a:ext cx="844800" cy="804300"/>
          </a:xfrm>
          <a:prstGeom prst="pentagon">
            <a:avLst>
              <a:gd name="hf" fmla="val 105146"/>
              <a:gd name="vf" fmla="val 110557"/>
            </a:avLst>
          </a:prstGeom>
          <a:solidFill>
            <a:schemeClr val="lt1">
              <a:alpha val="9803"/>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200"/>
                                        <p:tgtEl>
                                          <p:spTgt spid="42"/>
                                        </p:tgtEl>
                                      </p:cBhvr>
                                    </p:animEffect>
                                  </p:childTnLst>
                                </p:cTn>
                              </p:par>
                            </p:childTnLst>
                          </p:cTn>
                        </p:par>
                        <p:par>
                          <p:cTn id="8" fill="hold">
                            <p:stCondLst>
                              <p:cond delay="1200"/>
                            </p:stCondLst>
                            <p:childTnLst>
                              <p:par>
                                <p:cTn id="9" presetID="10" presetClass="entr" presetSubtype="0" fill="hold" nodeType="afterEffect">
                                  <p:stCondLst>
                                    <p:cond delay="30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750"/>
                                        <p:tgtEl>
                                          <p:spTgt spid="43"/>
                                        </p:tgtEl>
                                      </p:cBhvr>
                                    </p:animEffect>
                                  </p:childTnLst>
                                </p:cTn>
                              </p:par>
                            </p:childTnLst>
                          </p:cTn>
                        </p:par>
                        <p:par>
                          <p:cTn id="12" fill="hold">
                            <p:stCondLst>
                              <p:cond delay="195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losing slide red">
  <p:cSld name="Closing slide red">
    <p:bg>
      <p:bgPr>
        <a:solidFill>
          <a:srgbClr val="FFFFFF"/>
        </a:solidFill>
        <a:effectLst/>
      </p:bgPr>
    </p:bg>
    <p:spTree>
      <p:nvGrpSpPr>
        <p:cNvPr id="1" name="Shape 529"/>
        <p:cNvGrpSpPr/>
        <p:nvPr/>
      </p:nvGrpSpPr>
      <p:grpSpPr>
        <a:xfrm>
          <a:off x="0" y="0"/>
          <a:ext cx="0" cy="0"/>
          <a:chOff x="0" y="0"/>
          <a:chExt cx="0" cy="0"/>
        </a:xfrm>
      </p:grpSpPr>
      <p:pic>
        <p:nvPicPr>
          <p:cNvPr id="530" name="Google Shape;530;p51"/>
          <p:cNvPicPr preferRelativeResize="0"/>
          <p:nvPr/>
        </p:nvPicPr>
        <p:blipFill rotWithShape="1">
          <a:blip r:embed="rId2">
            <a:alphaModFix/>
          </a:blip>
          <a:srcRect/>
          <a:stretch/>
        </p:blipFill>
        <p:spPr>
          <a:xfrm>
            <a:off x="469040" y="2037629"/>
            <a:ext cx="7042119" cy="917249"/>
          </a:xfrm>
          <a:prstGeom prst="rect">
            <a:avLst/>
          </a:prstGeom>
          <a:noFill/>
          <a:ln>
            <a:noFill/>
          </a:ln>
        </p:spPr>
      </p:pic>
      <p:sp>
        <p:nvSpPr>
          <p:cNvPr id="531" name="Google Shape;531;p51"/>
          <p:cNvSpPr txBox="1"/>
          <p:nvPr/>
        </p:nvSpPr>
        <p:spPr>
          <a:xfrm>
            <a:off x="575733" y="6021288"/>
            <a:ext cx="6480300" cy="480000"/>
          </a:xfrm>
          <a:prstGeom prst="rect">
            <a:avLst/>
          </a:prstGeom>
          <a:noFill/>
          <a:ln>
            <a:noFill/>
          </a:ln>
        </p:spPr>
        <p:txBody>
          <a:bodyPr spcFirstLastPara="1" wrap="square" lIns="0" tIns="0" rIns="0" bIns="0" anchor="t" anchorCtr="0">
            <a:noAutofit/>
          </a:bodyPr>
          <a:lstStyle/>
          <a:p>
            <a:pPr marL="12700" marR="0" lvl="1" indent="0" algn="l" rtl="0">
              <a:lnSpc>
                <a:spcPct val="10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endParaRPr sz="1900" b="0" i="0" u="none" strike="noStrike" cap="none">
              <a:solidFill>
                <a:srgbClr val="000000"/>
              </a:solidFill>
              <a:latin typeface="Arial"/>
              <a:ea typeface="Arial"/>
              <a:cs typeface="Arial"/>
              <a:sym typeface="Arial"/>
            </a:endParaRPr>
          </a:p>
        </p:txBody>
      </p:sp>
      <p:sp>
        <p:nvSpPr>
          <p:cNvPr id="532" name="Google Shape;532;p51"/>
          <p:cNvSpPr txBox="1"/>
          <p:nvPr/>
        </p:nvSpPr>
        <p:spPr>
          <a:xfrm>
            <a:off x="575733" y="4197085"/>
            <a:ext cx="5040300" cy="6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Arial"/>
                <a:ea typeface="Arial"/>
                <a:cs typeface="Arial"/>
                <a:sym typeface="Arial"/>
              </a:rPr>
              <a:t>infront.sport</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Arial"/>
                <a:ea typeface="Arial"/>
                <a:cs typeface="Arial"/>
                <a:sym typeface="Arial"/>
              </a:rPr>
              <a:t>@InfrontSports</a:t>
            </a:r>
            <a:endParaRPr sz="1900" b="0" i="0" u="none" strike="noStrike" cap="none">
              <a:solidFill>
                <a:srgbClr val="000000"/>
              </a:solidFill>
              <a:latin typeface="Arial"/>
              <a:ea typeface="Arial"/>
              <a:cs typeface="Arial"/>
              <a:sym typeface="Arial"/>
            </a:endParaRPr>
          </a:p>
        </p:txBody>
      </p:sp>
      <p:sp>
        <p:nvSpPr>
          <p:cNvPr id="533" name="Google Shape;533;p51" descr="&lt;Firma_Name&gt;&#10;&lt;Mitarbeiter_Ersteller_Vorname&gt; &lt;Mitarbeiter_Ersteller_Name&gt;&#10;&lt;Mitarbeiter_Ersteller_Funktion&gt;, &lt;Mitarbeiter_Ersteller_Department&gt;&#10;Tel. &lt;Mitarbeiter_Ersteller_Telefon&gt;&#10;&lt;Mitarbeiter_Ersteller_Mail&gt;"/>
          <p:cNvSpPr txBox="1"/>
          <p:nvPr/>
        </p:nvSpPr>
        <p:spPr>
          <a:xfrm>
            <a:off x="575735" y="5157191"/>
            <a:ext cx="5617200" cy="67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300"/>
              <a:buFont typeface="Arial"/>
              <a:buNone/>
            </a:pPr>
            <a:r>
              <a:rPr lang="en-US" sz="1300" b="0" i="0" u="none" strike="noStrike" cap="none">
                <a:solidFill>
                  <a:schemeClr val="lt1"/>
                </a:solidFill>
                <a:latin typeface="Arial"/>
                <a:ea typeface="Arial"/>
                <a:cs typeface="Arial"/>
                <a:sym typeface="Arial"/>
              </a:rPr>
              <a:t>Infront Sports &amp; Media AG</a:t>
            </a:r>
            <a:br>
              <a:rPr lang="en-US" sz="1300" b="0" i="0" u="none" strike="noStrike" cap="none">
                <a:solidFill>
                  <a:schemeClr val="lt1"/>
                </a:solidFill>
                <a:latin typeface="Arial"/>
                <a:ea typeface="Arial"/>
                <a:cs typeface="Arial"/>
                <a:sym typeface="Arial"/>
              </a:rPr>
            </a:br>
            <a:r>
              <a:rPr lang="en-US" sz="1300" b="0" i="0" u="none" strike="noStrike" cap="none">
                <a:solidFill>
                  <a:schemeClr val="lt1"/>
                </a:solidFill>
                <a:latin typeface="Arial"/>
                <a:ea typeface="Arial"/>
                <a:cs typeface="Arial"/>
                <a:sym typeface="Arial"/>
              </a:rPr>
              <a:t>Grafenauweg 2 </a:t>
            </a:r>
            <a:r>
              <a:rPr lang="en-US" sz="800" b="0" i="0" u="none" strike="noStrike" cap="none">
                <a:solidFill>
                  <a:schemeClr val="lt1"/>
                </a:solidFill>
                <a:latin typeface="Arial"/>
                <a:ea typeface="Arial"/>
                <a:cs typeface="Arial"/>
                <a:sym typeface="Arial"/>
              </a:rPr>
              <a:t>⎮ </a:t>
            </a:r>
            <a:r>
              <a:rPr lang="en-US" sz="1300" b="0" i="0" u="none" strike="noStrike" cap="none">
                <a:solidFill>
                  <a:schemeClr val="lt1"/>
                </a:solidFill>
                <a:latin typeface="Arial"/>
                <a:ea typeface="Arial"/>
                <a:cs typeface="Arial"/>
                <a:sym typeface="Arial"/>
              </a:rPr>
              <a:t>P.O. Box</a:t>
            </a:r>
            <a:br>
              <a:rPr lang="en-US" sz="1300" b="0" i="0" u="none" strike="noStrike" cap="none">
                <a:solidFill>
                  <a:schemeClr val="lt1"/>
                </a:solidFill>
                <a:latin typeface="Arial"/>
                <a:ea typeface="Arial"/>
                <a:cs typeface="Arial"/>
                <a:sym typeface="Arial"/>
              </a:rPr>
            </a:br>
            <a:r>
              <a:rPr lang="en-US" sz="1300" b="0" i="0" u="none" strike="noStrike" cap="none">
                <a:solidFill>
                  <a:schemeClr val="lt1"/>
                </a:solidFill>
                <a:latin typeface="Arial"/>
                <a:ea typeface="Arial"/>
                <a:cs typeface="Arial"/>
                <a:sym typeface="Arial"/>
              </a:rPr>
              <a:t>6302 Zug </a:t>
            </a:r>
            <a:r>
              <a:rPr lang="en-US" sz="800" b="0" i="0" u="none" strike="noStrike" cap="none">
                <a:solidFill>
                  <a:schemeClr val="lt1"/>
                </a:solidFill>
                <a:latin typeface="Arial"/>
                <a:ea typeface="Arial"/>
                <a:cs typeface="Arial"/>
                <a:sym typeface="Arial"/>
              </a:rPr>
              <a:t>⎮</a:t>
            </a:r>
            <a:r>
              <a:rPr lang="en-US" sz="1300" b="0" i="0" u="none" strike="noStrike" cap="none">
                <a:solidFill>
                  <a:schemeClr val="lt1"/>
                </a:solidFill>
                <a:latin typeface="Arial"/>
                <a:ea typeface="Arial"/>
                <a:cs typeface="Arial"/>
                <a:sym typeface="Arial"/>
              </a:rPr>
              <a:t> Switzerland</a:t>
            </a:r>
            <a:br>
              <a:rPr lang="en-US" sz="1300" b="0" i="0" u="none" strike="noStrike" cap="none">
                <a:solidFill>
                  <a:schemeClr val="lt1"/>
                </a:solidFill>
                <a:latin typeface="Arial"/>
                <a:ea typeface="Arial"/>
                <a:cs typeface="Arial"/>
                <a:sym typeface="Arial"/>
              </a:rPr>
            </a:br>
            <a:endParaRPr sz="1900" b="0" i="0" u="none" strike="noStrike" cap="none">
              <a:solidFill>
                <a:srgbClr val="000000"/>
              </a:solidFill>
              <a:latin typeface="Arial"/>
              <a:ea typeface="Arial"/>
              <a:cs typeface="Arial"/>
              <a:sym typeface="Arial"/>
            </a:endParaRPr>
          </a:p>
        </p:txBody>
      </p:sp>
      <p:pic>
        <p:nvPicPr>
          <p:cNvPr id="534" name="Google Shape;534;p51"/>
          <p:cNvPicPr preferRelativeResize="0"/>
          <p:nvPr/>
        </p:nvPicPr>
        <p:blipFill rotWithShape="1">
          <a:blip r:embed="rId3">
            <a:alphaModFix/>
          </a:blip>
          <a:srcRect/>
          <a:stretch/>
        </p:blipFill>
        <p:spPr>
          <a:xfrm>
            <a:off x="10011175" y="-3"/>
            <a:ext cx="1749025" cy="881088"/>
          </a:xfrm>
          <a:prstGeom prst="rect">
            <a:avLst/>
          </a:prstGeom>
          <a:noFill/>
          <a:ln>
            <a:noFill/>
          </a:ln>
        </p:spPr>
      </p:pic>
      <p:sp>
        <p:nvSpPr>
          <p:cNvPr id="535" name="Google Shape;535;p5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losing slide ski">
  <p:cSld name="Closing slide ski">
    <p:bg>
      <p:bgPr>
        <a:blipFill>
          <a:blip r:embed="rId2">
            <a:alphaModFix/>
          </a:blip>
          <a:stretch>
            <a:fillRect/>
          </a:stretch>
        </a:blipFill>
        <a:effectLst/>
      </p:bgPr>
    </p:bg>
    <p:spTree>
      <p:nvGrpSpPr>
        <p:cNvPr id="1" name="Shape 536"/>
        <p:cNvGrpSpPr/>
        <p:nvPr/>
      </p:nvGrpSpPr>
      <p:grpSpPr>
        <a:xfrm>
          <a:off x="0" y="0"/>
          <a:ext cx="0" cy="0"/>
          <a:chOff x="0" y="0"/>
          <a:chExt cx="0" cy="0"/>
        </a:xfrm>
      </p:grpSpPr>
      <p:pic>
        <p:nvPicPr>
          <p:cNvPr id="537" name="Google Shape;537;p52"/>
          <p:cNvPicPr preferRelativeResize="0"/>
          <p:nvPr/>
        </p:nvPicPr>
        <p:blipFill rotWithShape="1">
          <a:blip r:embed="rId3">
            <a:alphaModFix/>
          </a:blip>
          <a:srcRect/>
          <a:stretch/>
        </p:blipFill>
        <p:spPr>
          <a:xfrm>
            <a:off x="464415" y="2037629"/>
            <a:ext cx="7042119" cy="917249"/>
          </a:xfrm>
          <a:prstGeom prst="rect">
            <a:avLst/>
          </a:prstGeom>
          <a:noFill/>
          <a:ln>
            <a:noFill/>
          </a:ln>
        </p:spPr>
      </p:pic>
      <p:sp>
        <p:nvSpPr>
          <p:cNvPr id="538" name="Google Shape;538;p52"/>
          <p:cNvSpPr txBox="1"/>
          <p:nvPr/>
        </p:nvSpPr>
        <p:spPr>
          <a:xfrm>
            <a:off x="575733" y="6021288"/>
            <a:ext cx="6480300" cy="480000"/>
          </a:xfrm>
          <a:prstGeom prst="rect">
            <a:avLst/>
          </a:prstGeom>
          <a:noFill/>
          <a:ln>
            <a:noFill/>
          </a:ln>
        </p:spPr>
        <p:txBody>
          <a:bodyPr spcFirstLastPara="1" wrap="square" lIns="0" tIns="0" rIns="0" bIns="0" anchor="t" anchorCtr="0">
            <a:noAutofit/>
          </a:bodyPr>
          <a:lstStyle/>
          <a:p>
            <a:pPr marL="12700" marR="0" lvl="1"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endParaRPr sz="1900" b="0" i="0" u="none" strike="noStrike" cap="none">
              <a:solidFill>
                <a:srgbClr val="000000"/>
              </a:solidFill>
              <a:latin typeface="Arial"/>
              <a:ea typeface="Arial"/>
              <a:cs typeface="Arial"/>
              <a:sym typeface="Arial"/>
            </a:endParaRPr>
          </a:p>
        </p:txBody>
      </p:sp>
      <p:sp>
        <p:nvSpPr>
          <p:cNvPr id="539" name="Google Shape;539;p52"/>
          <p:cNvSpPr txBox="1"/>
          <p:nvPr/>
        </p:nvSpPr>
        <p:spPr>
          <a:xfrm>
            <a:off x="575733" y="4197085"/>
            <a:ext cx="5040300" cy="6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Arial"/>
                <a:ea typeface="Arial"/>
                <a:cs typeface="Arial"/>
                <a:sym typeface="Arial"/>
              </a:rPr>
              <a:t>infront.sport</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Arial"/>
                <a:ea typeface="Arial"/>
                <a:cs typeface="Arial"/>
                <a:sym typeface="Arial"/>
              </a:rPr>
              <a:t>@InfrontSports</a:t>
            </a:r>
            <a:endParaRPr sz="1900" b="0" i="0" u="none" strike="noStrike" cap="none">
              <a:solidFill>
                <a:srgbClr val="000000"/>
              </a:solidFill>
              <a:latin typeface="Arial"/>
              <a:ea typeface="Arial"/>
              <a:cs typeface="Arial"/>
              <a:sym typeface="Arial"/>
            </a:endParaRPr>
          </a:p>
        </p:txBody>
      </p:sp>
      <p:sp>
        <p:nvSpPr>
          <p:cNvPr id="540" name="Google Shape;540;p52" descr="&lt;Firma_Name&gt;&#10;&lt;Mitarbeiter_Ersteller_Vorname&gt; &lt;Mitarbeiter_Ersteller_Name&gt;&#10;&lt;Mitarbeiter_Ersteller_Funktion&gt;, &lt;Mitarbeiter_Ersteller_Department&gt;&#10;Tel. &lt;Mitarbeiter_Ersteller_Telefon&gt;&#10;&lt;Mitarbeiter_Ersteller_Mail&gt;"/>
          <p:cNvSpPr txBox="1"/>
          <p:nvPr/>
        </p:nvSpPr>
        <p:spPr>
          <a:xfrm>
            <a:off x="575735" y="5157191"/>
            <a:ext cx="5617200" cy="67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Infront Sports &amp; Media AG</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Grafenauweg 2 </a:t>
            </a:r>
            <a:r>
              <a:rPr lang="en-US" sz="800" b="0" i="0" u="none" strike="noStrike" cap="none">
                <a:solidFill>
                  <a:schemeClr val="dk1"/>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P.O. Box</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6302 Zug </a:t>
            </a:r>
            <a:r>
              <a:rPr lang="en-US" sz="800" b="0" i="0" u="none" strike="noStrike" cap="none">
                <a:solidFill>
                  <a:schemeClr val="dk1"/>
                </a:solidFill>
                <a:latin typeface="Arial"/>
                <a:ea typeface="Arial"/>
                <a:cs typeface="Arial"/>
                <a:sym typeface="Arial"/>
              </a:rPr>
              <a:t>⎮</a:t>
            </a:r>
            <a:r>
              <a:rPr lang="en-US" sz="1300" b="0" i="0" u="none" strike="noStrike" cap="none">
                <a:solidFill>
                  <a:schemeClr val="dk1"/>
                </a:solidFill>
                <a:latin typeface="Arial"/>
                <a:ea typeface="Arial"/>
                <a:cs typeface="Arial"/>
                <a:sym typeface="Arial"/>
              </a:rPr>
              <a:t> Switzerland</a:t>
            </a:r>
            <a:br>
              <a:rPr lang="en-US" sz="1300" b="0" i="0" u="none" strike="noStrike" cap="none">
                <a:solidFill>
                  <a:schemeClr val="dk1"/>
                </a:solidFill>
                <a:latin typeface="Arial"/>
                <a:ea typeface="Arial"/>
                <a:cs typeface="Arial"/>
                <a:sym typeface="Arial"/>
              </a:rPr>
            </a:br>
            <a:endParaRPr sz="1900" b="0" i="0" u="none" strike="noStrike" cap="none">
              <a:solidFill>
                <a:srgbClr val="000000"/>
              </a:solidFill>
              <a:latin typeface="Arial"/>
              <a:ea typeface="Arial"/>
              <a:cs typeface="Arial"/>
              <a:sym typeface="Arial"/>
            </a:endParaRPr>
          </a:p>
        </p:txBody>
      </p:sp>
      <p:pic>
        <p:nvPicPr>
          <p:cNvPr id="541" name="Google Shape;541;p52"/>
          <p:cNvPicPr preferRelativeResize="0"/>
          <p:nvPr/>
        </p:nvPicPr>
        <p:blipFill rotWithShape="1">
          <a:blip r:embed="rId4">
            <a:alphaModFix/>
          </a:blip>
          <a:srcRect/>
          <a:stretch/>
        </p:blipFill>
        <p:spPr>
          <a:xfrm>
            <a:off x="10011176" y="0"/>
            <a:ext cx="1749025" cy="881086"/>
          </a:xfrm>
          <a:prstGeom prst="rect">
            <a:avLst/>
          </a:prstGeom>
          <a:noFill/>
          <a:ln>
            <a:noFill/>
          </a:ln>
        </p:spPr>
      </p:pic>
      <p:sp>
        <p:nvSpPr>
          <p:cNvPr id="542" name="Google Shape;542;p5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FFFFFF"/>
        </a:solidFill>
        <a:effectLst/>
      </p:bgPr>
    </p:bg>
    <p:spTree>
      <p:nvGrpSpPr>
        <p:cNvPr id="1" name="Shape 543"/>
        <p:cNvGrpSpPr/>
        <p:nvPr/>
      </p:nvGrpSpPr>
      <p:grpSpPr>
        <a:xfrm>
          <a:off x="0" y="0"/>
          <a:ext cx="0" cy="0"/>
          <a:chOff x="0" y="0"/>
          <a:chExt cx="0" cy="0"/>
        </a:xfrm>
      </p:grpSpPr>
      <p:sp>
        <p:nvSpPr>
          <p:cNvPr id="544" name="Google Shape;544;p53"/>
          <p:cNvSpPr txBox="1"/>
          <p:nvPr/>
        </p:nvSpPr>
        <p:spPr>
          <a:xfrm>
            <a:off x="575733" y="6021288"/>
            <a:ext cx="6480300" cy="480000"/>
          </a:xfrm>
          <a:prstGeom prst="rect">
            <a:avLst/>
          </a:prstGeom>
          <a:noFill/>
          <a:ln>
            <a:noFill/>
          </a:ln>
        </p:spPr>
        <p:txBody>
          <a:bodyPr spcFirstLastPara="1" wrap="square" lIns="0" tIns="0" rIns="0" bIns="0" anchor="t" anchorCtr="0">
            <a:noAutofit/>
          </a:bodyPr>
          <a:lstStyle/>
          <a:p>
            <a:pPr marL="12700" marR="0" lvl="1" indent="0" algn="l" rtl="0">
              <a:lnSpc>
                <a:spcPct val="10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endParaRPr sz="1900" b="0" i="0" u="none" strike="noStrike" cap="none">
              <a:solidFill>
                <a:srgbClr val="000000"/>
              </a:solidFill>
              <a:latin typeface="Arial"/>
              <a:ea typeface="Arial"/>
              <a:cs typeface="Arial"/>
              <a:sym typeface="Arial"/>
            </a:endParaRPr>
          </a:p>
        </p:txBody>
      </p:sp>
      <p:sp>
        <p:nvSpPr>
          <p:cNvPr id="545" name="Google Shape;545;p53"/>
          <p:cNvSpPr txBox="1"/>
          <p:nvPr/>
        </p:nvSpPr>
        <p:spPr>
          <a:xfrm>
            <a:off x="575733" y="4197085"/>
            <a:ext cx="5040300" cy="6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Arial"/>
                <a:ea typeface="Arial"/>
                <a:cs typeface="Arial"/>
                <a:sym typeface="Arial"/>
              </a:rPr>
              <a:t>infront.sport</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Arial"/>
                <a:ea typeface="Arial"/>
                <a:cs typeface="Arial"/>
                <a:sym typeface="Arial"/>
              </a:rPr>
              <a:t>@InfrontSports</a:t>
            </a:r>
            <a:endParaRPr sz="1900" b="0" i="0" u="none" strike="noStrike" cap="none">
              <a:solidFill>
                <a:srgbClr val="000000"/>
              </a:solidFill>
              <a:latin typeface="Arial"/>
              <a:ea typeface="Arial"/>
              <a:cs typeface="Arial"/>
              <a:sym typeface="Arial"/>
            </a:endParaRPr>
          </a:p>
        </p:txBody>
      </p:sp>
      <p:sp>
        <p:nvSpPr>
          <p:cNvPr id="546" name="Google Shape;546;p53" descr="&lt;Firma_Name&gt;&#10;&lt;Mitarbeiter_Ersteller_Vorname&gt; &lt;Mitarbeiter_Ersteller_Name&gt;&#10;&lt;Mitarbeiter_Ersteller_Funktion&gt;, &lt;Mitarbeiter_Ersteller_Department&gt;&#10;Tel. &lt;Mitarbeiter_Ersteller_Telefon&gt;&#10;&lt;Mitarbeiter_Ersteller_Mail&gt;"/>
          <p:cNvSpPr txBox="1"/>
          <p:nvPr/>
        </p:nvSpPr>
        <p:spPr>
          <a:xfrm>
            <a:off x="575735" y="5157191"/>
            <a:ext cx="5617200" cy="67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300"/>
              <a:buFont typeface="Arial"/>
              <a:buNone/>
            </a:pPr>
            <a:r>
              <a:rPr lang="en-US" sz="1300" b="0" i="0" u="none" strike="noStrike" cap="none">
                <a:solidFill>
                  <a:schemeClr val="lt1"/>
                </a:solidFill>
                <a:latin typeface="Arial"/>
                <a:ea typeface="Arial"/>
                <a:cs typeface="Arial"/>
                <a:sym typeface="Arial"/>
              </a:rPr>
              <a:t>Infront Sports &amp; Media AG</a:t>
            </a:r>
            <a:br>
              <a:rPr lang="en-US" sz="1300" b="0" i="0" u="none" strike="noStrike" cap="none">
                <a:solidFill>
                  <a:schemeClr val="lt1"/>
                </a:solidFill>
                <a:latin typeface="Arial"/>
                <a:ea typeface="Arial"/>
                <a:cs typeface="Arial"/>
                <a:sym typeface="Arial"/>
              </a:rPr>
            </a:br>
            <a:r>
              <a:rPr lang="en-US" sz="1300" b="0" i="0" u="none" strike="noStrike" cap="none">
                <a:solidFill>
                  <a:schemeClr val="lt1"/>
                </a:solidFill>
                <a:latin typeface="Arial"/>
                <a:ea typeface="Arial"/>
                <a:cs typeface="Arial"/>
                <a:sym typeface="Arial"/>
              </a:rPr>
              <a:t>Grafenauweg 2 </a:t>
            </a:r>
            <a:r>
              <a:rPr lang="en-US" sz="800" b="0" i="0" u="none" strike="noStrike" cap="none">
                <a:solidFill>
                  <a:schemeClr val="lt1"/>
                </a:solidFill>
                <a:latin typeface="Arial"/>
                <a:ea typeface="Arial"/>
                <a:cs typeface="Arial"/>
                <a:sym typeface="Arial"/>
              </a:rPr>
              <a:t>⎮ </a:t>
            </a:r>
            <a:r>
              <a:rPr lang="en-US" sz="1300" b="0" i="0" u="none" strike="noStrike" cap="none">
                <a:solidFill>
                  <a:schemeClr val="lt1"/>
                </a:solidFill>
                <a:latin typeface="Arial"/>
                <a:ea typeface="Arial"/>
                <a:cs typeface="Arial"/>
                <a:sym typeface="Arial"/>
              </a:rPr>
              <a:t>P.O. Box</a:t>
            </a:r>
            <a:br>
              <a:rPr lang="en-US" sz="1300" b="0" i="0" u="none" strike="noStrike" cap="none">
                <a:solidFill>
                  <a:schemeClr val="lt1"/>
                </a:solidFill>
                <a:latin typeface="Arial"/>
                <a:ea typeface="Arial"/>
                <a:cs typeface="Arial"/>
                <a:sym typeface="Arial"/>
              </a:rPr>
            </a:br>
            <a:r>
              <a:rPr lang="en-US" sz="1300" b="0" i="0" u="none" strike="noStrike" cap="none">
                <a:solidFill>
                  <a:schemeClr val="lt1"/>
                </a:solidFill>
                <a:latin typeface="Arial"/>
                <a:ea typeface="Arial"/>
                <a:cs typeface="Arial"/>
                <a:sym typeface="Arial"/>
              </a:rPr>
              <a:t>6302 Zug </a:t>
            </a:r>
            <a:r>
              <a:rPr lang="en-US" sz="800" b="0" i="0" u="none" strike="noStrike" cap="none">
                <a:solidFill>
                  <a:schemeClr val="lt1"/>
                </a:solidFill>
                <a:latin typeface="Arial"/>
                <a:ea typeface="Arial"/>
                <a:cs typeface="Arial"/>
                <a:sym typeface="Arial"/>
              </a:rPr>
              <a:t>⎮</a:t>
            </a:r>
            <a:r>
              <a:rPr lang="en-US" sz="1300" b="0" i="0" u="none" strike="noStrike" cap="none">
                <a:solidFill>
                  <a:schemeClr val="lt1"/>
                </a:solidFill>
                <a:latin typeface="Arial"/>
                <a:ea typeface="Arial"/>
                <a:cs typeface="Arial"/>
                <a:sym typeface="Arial"/>
              </a:rPr>
              <a:t> Switzerland</a:t>
            </a:r>
            <a:br>
              <a:rPr lang="en-US" sz="1300" b="0" i="0" u="none" strike="noStrike" cap="none">
                <a:solidFill>
                  <a:schemeClr val="lt1"/>
                </a:solidFill>
                <a:latin typeface="Arial"/>
                <a:ea typeface="Arial"/>
                <a:cs typeface="Arial"/>
                <a:sym typeface="Arial"/>
              </a:rPr>
            </a:br>
            <a:endParaRPr sz="1900" b="0" i="0" u="none" strike="noStrike" cap="none">
              <a:solidFill>
                <a:srgbClr val="000000"/>
              </a:solidFill>
              <a:latin typeface="Arial"/>
              <a:ea typeface="Arial"/>
              <a:cs typeface="Arial"/>
              <a:sym typeface="Arial"/>
            </a:endParaRPr>
          </a:p>
        </p:txBody>
      </p:sp>
      <p:pic>
        <p:nvPicPr>
          <p:cNvPr id="547" name="Google Shape;547;p53"/>
          <p:cNvPicPr preferRelativeResize="0"/>
          <p:nvPr/>
        </p:nvPicPr>
        <p:blipFill rotWithShape="1">
          <a:blip r:embed="rId2">
            <a:alphaModFix/>
          </a:blip>
          <a:srcRect/>
          <a:stretch/>
        </p:blipFill>
        <p:spPr>
          <a:xfrm>
            <a:off x="575733" y="2037629"/>
            <a:ext cx="8297439" cy="1681181"/>
          </a:xfrm>
          <a:prstGeom prst="rect">
            <a:avLst/>
          </a:prstGeom>
          <a:noFill/>
          <a:ln>
            <a:noFill/>
          </a:ln>
        </p:spPr>
      </p:pic>
      <p:pic>
        <p:nvPicPr>
          <p:cNvPr id="548" name="Google Shape;548;p53"/>
          <p:cNvPicPr preferRelativeResize="0"/>
          <p:nvPr/>
        </p:nvPicPr>
        <p:blipFill rotWithShape="1">
          <a:blip r:embed="rId3">
            <a:alphaModFix/>
          </a:blip>
          <a:srcRect/>
          <a:stretch/>
        </p:blipFill>
        <p:spPr>
          <a:xfrm>
            <a:off x="10011175" y="-3"/>
            <a:ext cx="1749025" cy="881088"/>
          </a:xfrm>
          <a:prstGeom prst="rect">
            <a:avLst/>
          </a:prstGeom>
          <a:noFill/>
          <a:ln>
            <a:noFill/>
          </a:ln>
        </p:spPr>
      </p:pic>
      <p:sp>
        <p:nvSpPr>
          <p:cNvPr id="549" name="Google Shape;549;p5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50"/>
        <p:cNvGrpSpPr/>
        <p:nvPr/>
      </p:nvGrpSpPr>
      <p:grpSpPr>
        <a:xfrm>
          <a:off x="0" y="0"/>
          <a:ext cx="0" cy="0"/>
          <a:chOff x="0" y="0"/>
          <a:chExt cx="0" cy="0"/>
        </a:xfrm>
      </p:grpSpPr>
      <p:sp>
        <p:nvSpPr>
          <p:cNvPr id="551" name="Google Shape;551;p54"/>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552" name="Google Shape;552;p54"/>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553" name="Google Shape;553;p54"/>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4" name="Google Shape;554;p5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Content">
  <p:cSld name="5_Content">
    <p:spTree>
      <p:nvGrpSpPr>
        <p:cNvPr id="1" name="Shape 555"/>
        <p:cNvGrpSpPr/>
        <p:nvPr/>
      </p:nvGrpSpPr>
      <p:grpSpPr>
        <a:xfrm>
          <a:off x="0" y="0"/>
          <a:ext cx="0" cy="0"/>
          <a:chOff x="0" y="0"/>
          <a:chExt cx="0" cy="0"/>
        </a:xfrm>
      </p:grpSpPr>
      <p:sp>
        <p:nvSpPr>
          <p:cNvPr id="556" name="Google Shape;556;p55"/>
          <p:cNvSpPr/>
          <p:nvPr/>
        </p:nvSpPr>
        <p:spPr>
          <a:xfrm>
            <a:off x="6431877" y="-3"/>
            <a:ext cx="5754949"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557" name="Google Shape;557;p55"/>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8" name="Google Shape;558;p55"/>
          <p:cNvSpPr/>
          <p:nvPr/>
        </p:nvSpPr>
        <p:spPr>
          <a:xfrm>
            <a:off x="10752199" y="0"/>
            <a:ext cx="1007370" cy="505104"/>
          </a:xfrm>
          <a:custGeom>
            <a:avLst/>
            <a:gdLst/>
            <a:ahLst/>
            <a:cxnLst/>
            <a:rect l="l" t="t" r="r" b="b"/>
            <a:pathLst>
              <a:path w="756000" h="379065" extrusionOk="0">
                <a:moveTo>
                  <a:pt x="0" y="0"/>
                </a:moveTo>
                <a:lnTo>
                  <a:pt x="756426" y="0"/>
                </a:lnTo>
                <a:lnTo>
                  <a:pt x="756426" y="380982"/>
                </a:lnTo>
                <a:lnTo>
                  <a:pt x="0" y="380982"/>
                </a:lnTo>
                <a:close/>
              </a:path>
            </a:pathLst>
          </a:custGeom>
          <a:solidFill>
            <a:srgbClr val="CC0033"/>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9" name="Google Shape;559;p55"/>
          <p:cNvSpPr/>
          <p:nvPr/>
        </p:nvSpPr>
        <p:spPr>
          <a:xfrm>
            <a:off x="11528500" y="169799"/>
            <a:ext cx="82291" cy="190122"/>
          </a:xfrm>
          <a:custGeom>
            <a:avLst/>
            <a:gdLst/>
            <a:ahLst/>
            <a:cxnLst/>
            <a:rect l="l" t="t" r="r" b="b"/>
            <a:pathLst>
              <a:path w="61757" h="142681" extrusionOk="0">
                <a:moveTo>
                  <a:pt x="63036" y="31518"/>
                </a:moveTo>
                <a:lnTo>
                  <a:pt x="52175" y="31518"/>
                </a:lnTo>
                <a:lnTo>
                  <a:pt x="56008" y="0"/>
                </a:lnTo>
                <a:lnTo>
                  <a:pt x="24490" y="0"/>
                </a:lnTo>
                <a:lnTo>
                  <a:pt x="20444" y="31518"/>
                </a:lnTo>
                <a:lnTo>
                  <a:pt x="0" y="31518"/>
                </a:lnTo>
                <a:cubicBezTo>
                  <a:pt x="20657" y="39610"/>
                  <a:pt x="16611" y="63462"/>
                  <a:pt x="16611" y="63462"/>
                </a:cubicBezTo>
                <a:lnTo>
                  <a:pt x="16611" y="63462"/>
                </a:lnTo>
                <a:lnTo>
                  <a:pt x="7028" y="142682"/>
                </a:lnTo>
                <a:lnTo>
                  <a:pt x="10435" y="142469"/>
                </a:lnTo>
                <a:cubicBezTo>
                  <a:pt x="11287" y="142469"/>
                  <a:pt x="13416" y="142256"/>
                  <a:pt x="13629" y="142043"/>
                </a:cubicBezTo>
                <a:cubicBezTo>
                  <a:pt x="14481" y="141830"/>
                  <a:pt x="16398" y="141404"/>
                  <a:pt x="16611" y="141404"/>
                </a:cubicBezTo>
                <a:cubicBezTo>
                  <a:pt x="17463" y="141191"/>
                  <a:pt x="19379" y="140552"/>
                  <a:pt x="19592" y="140552"/>
                </a:cubicBezTo>
                <a:cubicBezTo>
                  <a:pt x="20444" y="140339"/>
                  <a:pt x="22148" y="139701"/>
                  <a:pt x="22361" y="139488"/>
                </a:cubicBezTo>
                <a:cubicBezTo>
                  <a:pt x="33434" y="134802"/>
                  <a:pt x="40888" y="124793"/>
                  <a:pt x="42592" y="110738"/>
                </a:cubicBezTo>
                <a:lnTo>
                  <a:pt x="48341" y="63249"/>
                </a:lnTo>
                <a:lnTo>
                  <a:pt x="59415" y="63249"/>
                </a:lnTo>
                <a:lnTo>
                  <a:pt x="63036" y="31518"/>
                </a:lnTo>
                <a:lnTo>
                  <a:pt x="63036" y="31518"/>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0" name="Google Shape;560;p55"/>
          <p:cNvSpPr/>
          <p:nvPr/>
        </p:nvSpPr>
        <p:spPr>
          <a:xfrm>
            <a:off x="10899984" y="211823"/>
            <a:ext cx="59591" cy="147558"/>
          </a:xfrm>
          <a:custGeom>
            <a:avLst/>
            <a:gdLst/>
            <a:ahLst/>
            <a:cxnLst/>
            <a:rect l="l" t="t" r="r" b="b"/>
            <a:pathLst>
              <a:path w="44721" h="110738" extrusionOk="0">
                <a:moveTo>
                  <a:pt x="33333" y="67508"/>
                </a:moveTo>
                <a:lnTo>
                  <a:pt x="41639" y="0"/>
                </a:lnTo>
                <a:lnTo>
                  <a:pt x="10121" y="0"/>
                </a:lnTo>
                <a:lnTo>
                  <a:pt x="325" y="79433"/>
                </a:lnTo>
                <a:cubicBezTo>
                  <a:pt x="-2018" y="99238"/>
                  <a:pt x="8417" y="111164"/>
                  <a:pt x="28009" y="111164"/>
                </a:cubicBezTo>
                <a:lnTo>
                  <a:pt x="42491" y="111164"/>
                </a:lnTo>
                <a:lnTo>
                  <a:pt x="46324" y="79433"/>
                </a:lnTo>
                <a:lnTo>
                  <a:pt x="43768" y="79433"/>
                </a:lnTo>
                <a:cubicBezTo>
                  <a:pt x="35889" y="79433"/>
                  <a:pt x="32269" y="75387"/>
                  <a:pt x="33333" y="67508"/>
                </a:cubicBezTo>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1" name="Google Shape;561;p55"/>
          <p:cNvSpPr/>
          <p:nvPr/>
        </p:nvSpPr>
        <p:spPr>
          <a:xfrm>
            <a:off x="10969700" y="211823"/>
            <a:ext cx="139045" cy="147558"/>
          </a:xfrm>
          <a:custGeom>
            <a:avLst/>
            <a:gdLst/>
            <a:ahLst/>
            <a:cxnLst/>
            <a:rect l="l" t="t" r="r" b="b"/>
            <a:pathLst>
              <a:path w="104349" h="110738" extrusionOk="0">
                <a:moveTo>
                  <a:pt x="105414" y="31944"/>
                </a:moveTo>
                <a:cubicBezTo>
                  <a:pt x="107757" y="11926"/>
                  <a:pt x="97535" y="0"/>
                  <a:pt x="77730" y="0"/>
                </a:cubicBezTo>
                <a:lnTo>
                  <a:pt x="3833" y="0"/>
                </a:lnTo>
                <a:lnTo>
                  <a:pt x="0" y="31944"/>
                </a:lnTo>
                <a:lnTo>
                  <a:pt x="2556" y="31944"/>
                </a:lnTo>
                <a:cubicBezTo>
                  <a:pt x="10435" y="31944"/>
                  <a:pt x="14055" y="35777"/>
                  <a:pt x="12990" y="43869"/>
                </a:cubicBezTo>
                <a:lnTo>
                  <a:pt x="4685" y="111164"/>
                </a:lnTo>
                <a:lnTo>
                  <a:pt x="36203" y="111164"/>
                </a:lnTo>
                <a:lnTo>
                  <a:pt x="45999" y="31944"/>
                </a:lnTo>
                <a:lnTo>
                  <a:pt x="61971" y="31944"/>
                </a:lnTo>
                <a:cubicBezTo>
                  <a:pt x="69850" y="31944"/>
                  <a:pt x="73470" y="35777"/>
                  <a:pt x="72406" y="43869"/>
                </a:cubicBezTo>
                <a:lnTo>
                  <a:pt x="68146" y="79646"/>
                </a:lnTo>
                <a:cubicBezTo>
                  <a:pt x="65804" y="99238"/>
                  <a:pt x="76026" y="111164"/>
                  <a:pt x="95618" y="111377"/>
                </a:cubicBezTo>
                <a:lnTo>
                  <a:pt x="105414" y="31944"/>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2" name="Google Shape;562;p55"/>
          <p:cNvSpPr/>
          <p:nvPr/>
        </p:nvSpPr>
        <p:spPr>
          <a:xfrm>
            <a:off x="11190892" y="211823"/>
            <a:ext cx="99318" cy="147558"/>
          </a:xfrm>
          <a:custGeom>
            <a:avLst/>
            <a:gdLst/>
            <a:ahLst/>
            <a:cxnLst/>
            <a:rect l="l" t="t" r="r" b="b"/>
            <a:pathLst>
              <a:path w="74535" h="110738" extrusionOk="0">
                <a:moveTo>
                  <a:pt x="38971" y="213"/>
                </a:moveTo>
                <a:cubicBezTo>
                  <a:pt x="12990" y="213"/>
                  <a:pt x="10648" y="23212"/>
                  <a:pt x="10009" y="28323"/>
                </a:cubicBezTo>
                <a:lnTo>
                  <a:pt x="0" y="110951"/>
                </a:lnTo>
                <a:lnTo>
                  <a:pt x="31518" y="110951"/>
                </a:lnTo>
                <a:lnTo>
                  <a:pt x="39823" y="43656"/>
                </a:lnTo>
                <a:cubicBezTo>
                  <a:pt x="41101" y="34712"/>
                  <a:pt x="41527" y="31944"/>
                  <a:pt x="45786" y="31731"/>
                </a:cubicBezTo>
                <a:lnTo>
                  <a:pt x="57073" y="31731"/>
                </a:lnTo>
                <a:cubicBezTo>
                  <a:pt x="57073" y="31731"/>
                  <a:pt x="58989" y="14055"/>
                  <a:pt x="72193" y="2768"/>
                </a:cubicBezTo>
                <a:cubicBezTo>
                  <a:pt x="72406" y="2556"/>
                  <a:pt x="74961" y="852"/>
                  <a:pt x="76026" y="0"/>
                </a:cubicBezTo>
                <a:lnTo>
                  <a:pt x="38971" y="213"/>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3" name="Google Shape;563;p55"/>
          <p:cNvSpPr/>
          <p:nvPr/>
        </p:nvSpPr>
        <p:spPr>
          <a:xfrm>
            <a:off x="11299359" y="234532"/>
            <a:ext cx="65266" cy="102155"/>
          </a:xfrm>
          <a:custGeom>
            <a:avLst/>
            <a:gdLst/>
            <a:ahLst/>
            <a:cxnLst/>
            <a:rect l="l" t="t" r="r" b="b"/>
            <a:pathLst>
              <a:path w="48980" h="76664" extrusionOk="0">
                <a:moveTo>
                  <a:pt x="21509" y="77095"/>
                </a:moveTo>
                <a:lnTo>
                  <a:pt x="19379" y="77095"/>
                </a:lnTo>
                <a:cubicBezTo>
                  <a:pt x="8944" y="77308"/>
                  <a:pt x="213" y="69002"/>
                  <a:pt x="0" y="58567"/>
                </a:cubicBezTo>
                <a:cubicBezTo>
                  <a:pt x="0" y="57503"/>
                  <a:pt x="0" y="56438"/>
                  <a:pt x="213" y="55373"/>
                </a:cubicBezTo>
                <a:lnTo>
                  <a:pt x="4259" y="21939"/>
                </a:lnTo>
                <a:cubicBezTo>
                  <a:pt x="5963" y="9587"/>
                  <a:pt x="16398" y="430"/>
                  <a:pt x="28749" y="4"/>
                </a:cubicBezTo>
                <a:lnTo>
                  <a:pt x="30879" y="4"/>
                </a:lnTo>
                <a:cubicBezTo>
                  <a:pt x="41314" y="-209"/>
                  <a:pt x="50045" y="8096"/>
                  <a:pt x="50258" y="18744"/>
                </a:cubicBezTo>
                <a:cubicBezTo>
                  <a:pt x="50258" y="19809"/>
                  <a:pt x="50258" y="20874"/>
                  <a:pt x="50045" y="21939"/>
                </a:cubicBezTo>
                <a:lnTo>
                  <a:pt x="45999" y="55373"/>
                </a:lnTo>
                <a:cubicBezTo>
                  <a:pt x="44082" y="67725"/>
                  <a:pt x="33860" y="76882"/>
                  <a:pt x="21509" y="77095"/>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4" name="Google Shape;564;p55"/>
          <p:cNvSpPr/>
          <p:nvPr/>
        </p:nvSpPr>
        <p:spPr>
          <a:xfrm>
            <a:off x="11393628" y="211823"/>
            <a:ext cx="136207" cy="147558"/>
          </a:xfrm>
          <a:custGeom>
            <a:avLst/>
            <a:gdLst/>
            <a:ahLst/>
            <a:cxnLst/>
            <a:rect l="l" t="t" r="r" b="b"/>
            <a:pathLst>
              <a:path w="102219" h="110738" extrusionOk="0">
                <a:moveTo>
                  <a:pt x="74748" y="0"/>
                </a:moveTo>
                <a:lnTo>
                  <a:pt x="0" y="0"/>
                </a:lnTo>
                <a:cubicBezTo>
                  <a:pt x="5537" y="4472"/>
                  <a:pt x="9370" y="10435"/>
                  <a:pt x="11074" y="17250"/>
                </a:cubicBezTo>
                <a:cubicBezTo>
                  <a:pt x="12352" y="21935"/>
                  <a:pt x="12777" y="27046"/>
                  <a:pt x="12139" y="31944"/>
                </a:cubicBezTo>
                <a:lnTo>
                  <a:pt x="12139" y="31944"/>
                </a:lnTo>
                <a:lnTo>
                  <a:pt x="1917" y="111164"/>
                </a:lnTo>
                <a:lnTo>
                  <a:pt x="33434" y="111164"/>
                </a:lnTo>
                <a:lnTo>
                  <a:pt x="43230" y="31944"/>
                </a:lnTo>
                <a:lnTo>
                  <a:pt x="59202" y="31944"/>
                </a:lnTo>
                <a:cubicBezTo>
                  <a:pt x="67082" y="31944"/>
                  <a:pt x="70489" y="35777"/>
                  <a:pt x="69637" y="43869"/>
                </a:cubicBezTo>
                <a:lnTo>
                  <a:pt x="65165" y="79646"/>
                </a:lnTo>
                <a:cubicBezTo>
                  <a:pt x="62823" y="99451"/>
                  <a:pt x="73257" y="111377"/>
                  <a:pt x="92850" y="111377"/>
                </a:cubicBezTo>
                <a:lnTo>
                  <a:pt x="102646" y="32157"/>
                </a:lnTo>
                <a:cubicBezTo>
                  <a:pt x="104775" y="11926"/>
                  <a:pt x="94340" y="0"/>
                  <a:pt x="74748" y="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5" name="Google Shape;565;p55"/>
          <p:cNvSpPr/>
          <p:nvPr/>
        </p:nvSpPr>
        <p:spPr>
          <a:xfrm>
            <a:off x="11108832" y="148219"/>
            <a:ext cx="102155" cy="209986"/>
          </a:xfrm>
          <a:custGeom>
            <a:avLst/>
            <a:gdLst/>
            <a:ahLst/>
            <a:cxnLst/>
            <a:rect l="l" t="t" r="r" b="b"/>
            <a:pathLst>
              <a:path w="76664" h="157588" extrusionOk="0">
                <a:moveTo>
                  <a:pt x="52175" y="47703"/>
                </a:moveTo>
                <a:lnTo>
                  <a:pt x="52601" y="43869"/>
                </a:lnTo>
                <a:cubicBezTo>
                  <a:pt x="53665" y="35777"/>
                  <a:pt x="58350" y="31944"/>
                  <a:pt x="66230" y="31944"/>
                </a:cubicBezTo>
                <a:lnTo>
                  <a:pt x="74109" y="31944"/>
                </a:lnTo>
                <a:lnTo>
                  <a:pt x="77943" y="0"/>
                </a:lnTo>
                <a:lnTo>
                  <a:pt x="58137" y="0"/>
                </a:lnTo>
                <a:cubicBezTo>
                  <a:pt x="38332" y="0"/>
                  <a:pt x="24916" y="11926"/>
                  <a:pt x="22574" y="31944"/>
                </a:cubicBezTo>
                <a:lnTo>
                  <a:pt x="20657" y="47703"/>
                </a:lnTo>
                <a:lnTo>
                  <a:pt x="0" y="47703"/>
                </a:lnTo>
                <a:cubicBezTo>
                  <a:pt x="20657" y="55795"/>
                  <a:pt x="16611" y="79646"/>
                  <a:pt x="16611" y="79646"/>
                </a:cubicBezTo>
                <a:lnTo>
                  <a:pt x="16611" y="79646"/>
                </a:lnTo>
                <a:lnTo>
                  <a:pt x="6815" y="159080"/>
                </a:lnTo>
                <a:cubicBezTo>
                  <a:pt x="24916" y="159080"/>
                  <a:pt x="37481" y="149071"/>
                  <a:pt x="41527" y="132247"/>
                </a:cubicBezTo>
                <a:lnTo>
                  <a:pt x="47916" y="79646"/>
                </a:lnTo>
                <a:lnTo>
                  <a:pt x="47916" y="79433"/>
                </a:lnTo>
                <a:lnTo>
                  <a:pt x="58563" y="79433"/>
                </a:lnTo>
                <a:cubicBezTo>
                  <a:pt x="58563" y="79433"/>
                  <a:pt x="61119" y="54730"/>
                  <a:pt x="71128" y="47703"/>
                </a:cubicBezTo>
                <a:lnTo>
                  <a:pt x="52175" y="47703"/>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6" name="Google Shape;566;p55"/>
          <p:cNvSpPr>
            <a:spLocks noGrp="1"/>
          </p:cNvSpPr>
          <p:nvPr>
            <p:ph type="pic" idx="2"/>
          </p:nvPr>
        </p:nvSpPr>
        <p:spPr>
          <a:xfrm>
            <a:off x="9450781" y="1790903"/>
            <a:ext cx="2741100" cy="1935300"/>
          </a:xfrm>
          <a:prstGeom prst="rect">
            <a:avLst/>
          </a:prstGeom>
          <a:solidFill>
            <a:schemeClr val="lt2"/>
          </a:solidFill>
          <a:ln>
            <a:noFill/>
          </a:ln>
        </p:spPr>
      </p:sp>
      <p:sp>
        <p:nvSpPr>
          <p:cNvPr id="567" name="Google Shape;567;p55"/>
          <p:cNvSpPr>
            <a:spLocks noGrp="1"/>
          </p:cNvSpPr>
          <p:nvPr>
            <p:ph type="pic" idx="3"/>
          </p:nvPr>
        </p:nvSpPr>
        <p:spPr>
          <a:xfrm>
            <a:off x="7094309" y="1790900"/>
            <a:ext cx="3050100" cy="1926900"/>
          </a:xfrm>
          <a:prstGeom prst="rect">
            <a:avLst/>
          </a:prstGeom>
          <a:solidFill>
            <a:schemeClr val="lt2"/>
          </a:solidFill>
          <a:ln>
            <a:noFill/>
          </a:ln>
        </p:spPr>
      </p:sp>
      <p:sp>
        <p:nvSpPr>
          <p:cNvPr id="568" name="Google Shape;568;p55"/>
          <p:cNvSpPr>
            <a:spLocks noGrp="1"/>
          </p:cNvSpPr>
          <p:nvPr>
            <p:ph type="pic" idx="4"/>
          </p:nvPr>
        </p:nvSpPr>
        <p:spPr>
          <a:xfrm>
            <a:off x="-279400" y="1790901"/>
            <a:ext cx="3092100" cy="1918500"/>
          </a:xfrm>
          <a:prstGeom prst="rect">
            <a:avLst/>
          </a:prstGeom>
          <a:solidFill>
            <a:schemeClr val="lt2"/>
          </a:solidFill>
          <a:ln>
            <a:noFill/>
          </a:ln>
        </p:spPr>
      </p:sp>
      <p:sp>
        <p:nvSpPr>
          <p:cNvPr id="569" name="Google Shape;569;p55"/>
          <p:cNvSpPr>
            <a:spLocks noGrp="1"/>
          </p:cNvSpPr>
          <p:nvPr>
            <p:ph type="pic" idx="5"/>
          </p:nvPr>
        </p:nvSpPr>
        <p:spPr>
          <a:xfrm>
            <a:off x="4602287" y="1790903"/>
            <a:ext cx="3168900" cy="1926900"/>
          </a:xfrm>
          <a:prstGeom prst="rect">
            <a:avLst/>
          </a:prstGeom>
          <a:solidFill>
            <a:schemeClr val="lt2"/>
          </a:solidFill>
          <a:ln>
            <a:noFill/>
          </a:ln>
        </p:spPr>
      </p:sp>
      <p:sp>
        <p:nvSpPr>
          <p:cNvPr id="570" name="Google Shape;570;p55"/>
          <p:cNvSpPr>
            <a:spLocks noGrp="1"/>
          </p:cNvSpPr>
          <p:nvPr>
            <p:ph type="pic" idx="6"/>
          </p:nvPr>
        </p:nvSpPr>
        <p:spPr>
          <a:xfrm>
            <a:off x="2120215" y="1790903"/>
            <a:ext cx="3168900" cy="1918500"/>
          </a:xfrm>
          <a:prstGeom prst="rect">
            <a:avLst/>
          </a:prstGeom>
          <a:solidFill>
            <a:schemeClr val="lt2"/>
          </a:solidFill>
          <a:ln>
            <a:noFill/>
          </a:ln>
        </p:spPr>
      </p:sp>
      <p:sp>
        <p:nvSpPr>
          <p:cNvPr id="571" name="Google Shape;571;p55"/>
          <p:cNvSpPr>
            <a:spLocks noGrp="1"/>
          </p:cNvSpPr>
          <p:nvPr>
            <p:ph type="pic" idx="7"/>
          </p:nvPr>
        </p:nvSpPr>
        <p:spPr>
          <a:xfrm>
            <a:off x="7094309" y="4312061"/>
            <a:ext cx="3050100" cy="1918500"/>
          </a:xfrm>
          <a:prstGeom prst="rect">
            <a:avLst/>
          </a:prstGeom>
          <a:solidFill>
            <a:schemeClr val="lt2"/>
          </a:solidFill>
          <a:ln>
            <a:noFill/>
          </a:ln>
        </p:spPr>
      </p:sp>
      <p:sp>
        <p:nvSpPr>
          <p:cNvPr id="572" name="Google Shape;572;p55"/>
          <p:cNvSpPr>
            <a:spLocks noGrp="1"/>
          </p:cNvSpPr>
          <p:nvPr>
            <p:ph type="pic" idx="8"/>
          </p:nvPr>
        </p:nvSpPr>
        <p:spPr>
          <a:xfrm>
            <a:off x="-279400" y="4303591"/>
            <a:ext cx="3092100" cy="1918500"/>
          </a:xfrm>
          <a:prstGeom prst="rect">
            <a:avLst/>
          </a:prstGeom>
          <a:solidFill>
            <a:schemeClr val="lt2"/>
          </a:solidFill>
          <a:ln>
            <a:noFill/>
          </a:ln>
        </p:spPr>
      </p:sp>
      <p:sp>
        <p:nvSpPr>
          <p:cNvPr id="573" name="Google Shape;573;p55"/>
          <p:cNvSpPr>
            <a:spLocks noGrp="1"/>
          </p:cNvSpPr>
          <p:nvPr>
            <p:ph type="pic" idx="9"/>
          </p:nvPr>
        </p:nvSpPr>
        <p:spPr>
          <a:xfrm>
            <a:off x="4602287" y="4303592"/>
            <a:ext cx="3168900" cy="1926900"/>
          </a:xfrm>
          <a:prstGeom prst="rect">
            <a:avLst/>
          </a:prstGeom>
          <a:solidFill>
            <a:schemeClr val="lt2"/>
          </a:solidFill>
          <a:ln>
            <a:noFill/>
          </a:ln>
        </p:spPr>
      </p:sp>
      <p:sp>
        <p:nvSpPr>
          <p:cNvPr id="574" name="Google Shape;574;p55"/>
          <p:cNvSpPr>
            <a:spLocks noGrp="1"/>
          </p:cNvSpPr>
          <p:nvPr>
            <p:ph type="pic" idx="13"/>
          </p:nvPr>
        </p:nvSpPr>
        <p:spPr>
          <a:xfrm>
            <a:off x="2120215" y="4303592"/>
            <a:ext cx="3168900" cy="1918500"/>
          </a:xfrm>
          <a:prstGeom prst="rect">
            <a:avLst/>
          </a:prstGeom>
          <a:solidFill>
            <a:schemeClr val="lt2"/>
          </a:solidFill>
          <a:ln>
            <a:noFill/>
          </a:ln>
        </p:spPr>
      </p:sp>
      <p:sp>
        <p:nvSpPr>
          <p:cNvPr id="575" name="Google Shape;575;p55"/>
          <p:cNvSpPr>
            <a:spLocks noGrp="1"/>
          </p:cNvSpPr>
          <p:nvPr>
            <p:ph type="pic" idx="14"/>
          </p:nvPr>
        </p:nvSpPr>
        <p:spPr>
          <a:xfrm>
            <a:off x="9450781" y="4312061"/>
            <a:ext cx="2741100" cy="1935300"/>
          </a:xfrm>
          <a:prstGeom prst="rect">
            <a:avLst/>
          </a:prstGeom>
          <a:solidFill>
            <a:schemeClr val="lt2"/>
          </a:solidFill>
          <a:ln>
            <a:noFill/>
          </a:ln>
        </p:spPr>
      </p:sp>
      <p:sp>
        <p:nvSpPr>
          <p:cNvPr id="576" name="Google Shape;576;p55"/>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577" name="Google Shape;577;p55"/>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578" name="Google Shape;578;p5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slide red">
  <p:cSld name="Divider slide red">
    <p:bg>
      <p:bgPr>
        <a:blipFill>
          <a:blip r:embed="rId2">
            <a:alphaModFix/>
          </a:blip>
          <a:stretch>
            <a:fillRect/>
          </a:stretch>
        </a:blipFill>
        <a:effectLst/>
      </p:bgPr>
    </p:bg>
    <p:spTree>
      <p:nvGrpSpPr>
        <p:cNvPr id="1" name="Shape 579"/>
        <p:cNvGrpSpPr/>
        <p:nvPr/>
      </p:nvGrpSpPr>
      <p:grpSpPr>
        <a:xfrm>
          <a:off x="0" y="0"/>
          <a:ext cx="0" cy="0"/>
          <a:chOff x="0" y="0"/>
          <a:chExt cx="0" cy="0"/>
        </a:xfrm>
      </p:grpSpPr>
      <p:pic>
        <p:nvPicPr>
          <p:cNvPr id="580" name="Google Shape;580;p56"/>
          <p:cNvPicPr preferRelativeResize="0"/>
          <p:nvPr/>
        </p:nvPicPr>
        <p:blipFill rotWithShape="1">
          <a:blip r:embed="rId3">
            <a:alphaModFix/>
          </a:blip>
          <a:srcRect/>
          <a:stretch/>
        </p:blipFill>
        <p:spPr>
          <a:xfrm>
            <a:off x="10751775" y="0"/>
            <a:ext cx="1008424" cy="508002"/>
          </a:xfrm>
          <a:prstGeom prst="rect">
            <a:avLst/>
          </a:prstGeom>
          <a:noFill/>
          <a:ln>
            <a:noFill/>
          </a:ln>
        </p:spPr>
      </p:pic>
      <p:sp>
        <p:nvSpPr>
          <p:cNvPr id="581" name="Google Shape;581;p56"/>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82" name="Google Shape;582;p5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p:cSld name="8_Content">
    <p:spTree>
      <p:nvGrpSpPr>
        <p:cNvPr id="1" name="Shape 583"/>
        <p:cNvGrpSpPr/>
        <p:nvPr/>
      </p:nvGrpSpPr>
      <p:grpSpPr>
        <a:xfrm>
          <a:off x="0" y="0"/>
          <a:ext cx="0" cy="0"/>
          <a:chOff x="0" y="0"/>
          <a:chExt cx="0" cy="0"/>
        </a:xfrm>
      </p:grpSpPr>
      <p:sp>
        <p:nvSpPr>
          <p:cNvPr id="584" name="Google Shape;584;p57"/>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585" name="Google Shape;585;p57"/>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86" name="Google Shape;586;p57"/>
          <p:cNvSpPr txBox="1">
            <a:spLocks noGrp="1"/>
          </p:cNvSpPr>
          <p:nvPr>
            <p:ph type="body" idx="1"/>
          </p:nvPr>
        </p:nvSpPr>
        <p:spPr>
          <a:xfrm>
            <a:off x="575733" y="1892300"/>
            <a:ext cx="11002500" cy="441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587" name="Google Shape;587;p57"/>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chemeClr val="dk2"/>
              </a:buClr>
              <a:buSzPts val="1900"/>
              <a:buFont typeface="Arial"/>
              <a:buNone/>
              <a:defRPr>
                <a:solidFill>
                  <a:schemeClr val="dk2"/>
                </a:solidFill>
              </a:defRPr>
            </a:lvl1pPr>
            <a:lvl2pPr lvl="1" algn="l">
              <a:lnSpc>
                <a:spcPct val="100000"/>
              </a:lnSpc>
              <a:spcBef>
                <a:spcPts val="0"/>
              </a:spcBef>
              <a:spcAft>
                <a:spcPts val="0"/>
              </a:spcAft>
              <a:buClr>
                <a:schemeClr val="dk1"/>
              </a:buClr>
              <a:buSzPts val="1900"/>
              <a:buFont typeface="Arial"/>
              <a:buNone/>
              <a:defRPr/>
            </a:lvl2pPr>
            <a:lvl3pPr lvl="2" algn="l">
              <a:lnSpc>
                <a:spcPct val="100000"/>
              </a:lnSpc>
              <a:spcBef>
                <a:spcPts val="0"/>
              </a:spcBef>
              <a:spcAft>
                <a:spcPts val="0"/>
              </a:spcAft>
              <a:buClr>
                <a:schemeClr val="dk1"/>
              </a:buClr>
              <a:buSzPts val="1900"/>
              <a:buFont typeface="Arial"/>
              <a:buNone/>
              <a:defRPr/>
            </a:lvl3pPr>
            <a:lvl4pPr lvl="3" algn="l">
              <a:lnSpc>
                <a:spcPct val="100000"/>
              </a:lnSpc>
              <a:spcBef>
                <a:spcPts val="0"/>
              </a:spcBef>
              <a:spcAft>
                <a:spcPts val="0"/>
              </a:spcAft>
              <a:buClr>
                <a:schemeClr val="dk1"/>
              </a:buClr>
              <a:buSzPts val="1900"/>
              <a:buFont typeface="Arial"/>
              <a:buNone/>
              <a:defRPr/>
            </a:lvl4pPr>
            <a:lvl5pPr lvl="4" algn="l">
              <a:lnSpc>
                <a:spcPct val="100000"/>
              </a:lnSpc>
              <a:spcBef>
                <a:spcPts val="0"/>
              </a:spcBef>
              <a:spcAft>
                <a:spcPts val="0"/>
              </a:spcAft>
              <a:buClr>
                <a:schemeClr val="dk1"/>
              </a:buClr>
              <a:buSzPts val="1900"/>
              <a:buFont typeface="Arial"/>
              <a:buNone/>
              <a:defRPr/>
            </a:lvl5pPr>
            <a:lvl6pPr lvl="5" algn="l">
              <a:lnSpc>
                <a:spcPct val="100000"/>
              </a:lnSpc>
              <a:spcBef>
                <a:spcPts val="0"/>
              </a:spcBef>
              <a:spcAft>
                <a:spcPts val="0"/>
              </a:spcAft>
              <a:buClr>
                <a:schemeClr val="dk1"/>
              </a:buClr>
              <a:buSzPts val="1900"/>
              <a:buFont typeface="Arial"/>
              <a:buNone/>
              <a:defRPr/>
            </a:lvl6pPr>
            <a:lvl7pPr lvl="6" algn="l">
              <a:lnSpc>
                <a:spcPct val="100000"/>
              </a:lnSpc>
              <a:spcBef>
                <a:spcPts val="0"/>
              </a:spcBef>
              <a:spcAft>
                <a:spcPts val="0"/>
              </a:spcAft>
              <a:buClr>
                <a:schemeClr val="dk1"/>
              </a:buClr>
              <a:buSzPts val="1900"/>
              <a:buFont typeface="Arial"/>
              <a:buNone/>
              <a:defRPr/>
            </a:lvl7pPr>
            <a:lvl8pPr lvl="7" algn="l">
              <a:lnSpc>
                <a:spcPct val="100000"/>
              </a:lnSpc>
              <a:spcBef>
                <a:spcPts val="0"/>
              </a:spcBef>
              <a:spcAft>
                <a:spcPts val="0"/>
              </a:spcAft>
              <a:buClr>
                <a:schemeClr val="dk1"/>
              </a:buClr>
              <a:buSzPts val="1900"/>
              <a:buFont typeface="Arial"/>
              <a:buNone/>
              <a:defRPr/>
            </a:lvl8pPr>
            <a:lvl9pPr lvl="8" algn="l">
              <a:lnSpc>
                <a:spcPct val="100000"/>
              </a:lnSpc>
              <a:spcBef>
                <a:spcPts val="0"/>
              </a:spcBef>
              <a:spcAft>
                <a:spcPts val="0"/>
              </a:spcAft>
              <a:buClr>
                <a:schemeClr val="dk1"/>
              </a:buClr>
              <a:buSzPts val="1900"/>
              <a:buFont typeface="Arial"/>
              <a:buNone/>
              <a:defRPr/>
            </a:lvl9pPr>
          </a:lstStyle>
          <a:p>
            <a:endParaRPr/>
          </a:p>
        </p:txBody>
      </p:sp>
      <p:sp>
        <p:nvSpPr>
          <p:cNvPr id="588" name="Google Shape;588;p57"/>
          <p:cNvSpPr/>
          <p:nvPr/>
        </p:nvSpPr>
        <p:spPr>
          <a:xfrm>
            <a:off x="10751820" y="1"/>
            <a:ext cx="1008900" cy="509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9" name="Google Shape;589;p57"/>
          <p:cNvSpPr txBox="1"/>
          <p:nvPr/>
        </p:nvSpPr>
        <p:spPr>
          <a:xfrm rot="-2700000">
            <a:off x="2741482" y="2403862"/>
            <a:ext cx="6705494" cy="204707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3300"/>
              <a:buFont typeface="Arial"/>
              <a:buNone/>
            </a:pPr>
            <a:r>
              <a:rPr lang="en-US" sz="13300" b="0" i="0" u="none" strike="noStrike" cap="none">
                <a:solidFill>
                  <a:srgbClr val="B5BFC7"/>
                </a:solidFill>
                <a:latin typeface="Arial"/>
                <a:ea typeface="Arial"/>
                <a:cs typeface="Arial"/>
                <a:sym typeface="Arial"/>
              </a:rPr>
              <a:t>CVC</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lign Right">
  <p:cSld name="Align Right">
    <p:bg>
      <p:bgPr>
        <a:gradFill>
          <a:gsLst>
            <a:gs pos="0">
              <a:srgbClr val="1C242E"/>
            </a:gs>
            <a:gs pos="100000">
              <a:schemeClr val="dk1"/>
            </a:gs>
          </a:gsLst>
          <a:lin ang="0" scaled="0"/>
        </a:gradFill>
        <a:effectLst/>
      </p:bgPr>
    </p:bg>
    <p:spTree>
      <p:nvGrpSpPr>
        <p:cNvPr id="1" name="Shape 590"/>
        <p:cNvGrpSpPr/>
        <p:nvPr/>
      </p:nvGrpSpPr>
      <p:grpSpPr>
        <a:xfrm>
          <a:off x="0" y="0"/>
          <a:ext cx="0" cy="0"/>
          <a:chOff x="0" y="0"/>
          <a:chExt cx="0" cy="0"/>
        </a:xfrm>
      </p:grpSpPr>
      <p:pic>
        <p:nvPicPr>
          <p:cNvPr id="591" name="Google Shape;591;p58"/>
          <p:cNvPicPr preferRelativeResize="0"/>
          <p:nvPr/>
        </p:nvPicPr>
        <p:blipFill rotWithShape="1">
          <a:blip r:embed="rId2">
            <a:alphaModFix/>
          </a:blip>
          <a:srcRect/>
          <a:stretch/>
        </p:blipFill>
        <p:spPr>
          <a:xfrm>
            <a:off x="-76100" y="-81000"/>
            <a:ext cx="12499430" cy="7030932"/>
          </a:xfrm>
          <a:prstGeom prst="rect">
            <a:avLst/>
          </a:prstGeom>
          <a:noFill/>
          <a:ln>
            <a:noFill/>
          </a:ln>
        </p:spPr>
      </p:pic>
      <p:pic>
        <p:nvPicPr>
          <p:cNvPr id="592" name="Google Shape;592;p58"/>
          <p:cNvPicPr preferRelativeResize="0"/>
          <p:nvPr/>
        </p:nvPicPr>
        <p:blipFill rotWithShape="1">
          <a:blip r:embed="rId3">
            <a:alphaModFix amt="50000"/>
          </a:blip>
          <a:srcRect/>
          <a:stretch/>
        </p:blipFill>
        <p:spPr>
          <a:xfrm flipH="1">
            <a:off x="107102" y="1942667"/>
            <a:ext cx="12355435" cy="6949932"/>
          </a:xfrm>
          <a:prstGeom prst="rect">
            <a:avLst/>
          </a:prstGeom>
          <a:noFill/>
          <a:ln>
            <a:noFill/>
          </a:ln>
        </p:spPr>
      </p:pic>
      <p:sp>
        <p:nvSpPr>
          <p:cNvPr id="593" name="Google Shape;593;p58"/>
          <p:cNvSpPr txBox="1">
            <a:spLocks noGrp="1"/>
          </p:cNvSpPr>
          <p:nvPr>
            <p:ph type="ctrTitle"/>
          </p:nvPr>
        </p:nvSpPr>
        <p:spPr>
          <a:xfrm>
            <a:off x="601167" y="1211100"/>
            <a:ext cx="5199600" cy="1362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85000"/>
              </a:lnSpc>
              <a:spcBef>
                <a:spcPts val="0"/>
              </a:spcBef>
              <a:spcAft>
                <a:spcPts val="0"/>
              </a:spcAft>
              <a:buSzPts val="1900"/>
              <a:buNone/>
              <a:defRPr/>
            </a:lvl2pPr>
            <a:lvl3pPr lvl="2" algn="l">
              <a:lnSpc>
                <a:spcPct val="85000"/>
              </a:lnSpc>
              <a:spcBef>
                <a:spcPts val="0"/>
              </a:spcBef>
              <a:spcAft>
                <a:spcPts val="0"/>
              </a:spcAft>
              <a:buSzPts val="1900"/>
              <a:buNone/>
              <a:defRPr/>
            </a:lvl3pPr>
            <a:lvl4pPr lvl="3" algn="l">
              <a:lnSpc>
                <a:spcPct val="85000"/>
              </a:lnSpc>
              <a:spcBef>
                <a:spcPts val="0"/>
              </a:spcBef>
              <a:spcAft>
                <a:spcPts val="0"/>
              </a:spcAft>
              <a:buSzPts val="1900"/>
              <a:buNone/>
              <a:defRPr/>
            </a:lvl4pPr>
            <a:lvl5pPr lvl="4" algn="l">
              <a:lnSpc>
                <a:spcPct val="85000"/>
              </a:lnSpc>
              <a:spcBef>
                <a:spcPts val="0"/>
              </a:spcBef>
              <a:spcAft>
                <a:spcPts val="0"/>
              </a:spcAft>
              <a:buSzPts val="1900"/>
              <a:buNone/>
              <a:defRPr/>
            </a:lvl5pPr>
            <a:lvl6pPr lvl="5" algn="l">
              <a:lnSpc>
                <a:spcPct val="85000"/>
              </a:lnSpc>
              <a:spcBef>
                <a:spcPts val="0"/>
              </a:spcBef>
              <a:spcAft>
                <a:spcPts val="0"/>
              </a:spcAft>
              <a:buSzPts val="1900"/>
              <a:buNone/>
              <a:defRPr/>
            </a:lvl6pPr>
            <a:lvl7pPr lvl="6" algn="l">
              <a:lnSpc>
                <a:spcPct val="85000"/>
              </a:lnSpc>
              <a:spcBef>
                <a:spcPts val="0"/>
              </a:spcBef>
              <a:spcAft>
                <a:spcPts val="0"/>
              </a:spcAft>
              <a:buSzPts val="1900"/>
              <a:buNone/>
              <a:defRPr/>
            </a:lvl7pPr>
            <a:lvl8pPr lvl="7" algn="l">
              <a:lnSpc>
                <a:spcPct val="85000"/>
              </a:lnSpc>
              <a:spcBef>
                <a:spcPts val="0"/>
              </a:spcBef>
              <a:spcAft>
                <a:spcPts val="0"/>
              </a:spcAft>
              <a:buSzPts val="1900"/>
              <a:buNone/>
              <a:defRPr/>
            </a:lvl8pPr>
            <a:lvl9pPr lvl="8" algn="l">
              <a:lnSpc>
                <a:spcPct val="85000"/>
              </a:lnSpc>
              <a:spcBef>
                <a:spcPts val="0"/>
              </a:spcBef>
              <a:spcAft>
                <a:spcPts val="0"/>
              </a:spcAft>
              <a:buSzPts val="1900"/>
              <a:buNone/>
              <a:defRPr/>
            </a:lvl9pPr>
          </a:lstStyle>
          <a:p>
            <a:endParaRPr/>
          </a:p>
        </p:txBody>
      </p:sp>
      <p:pic>
        <p:nvPicPr>
          <p:cNvPr id="594" name="Google Shape;594;p58"/>
          <p:cNvPicPr preferRelativeResize="0"/>
          <p:nvPr/>
        </p:nvPicPr>
        <p:blipFill rotWithShape="1">
          <a:blip r:embed="rId4">
            <a:alphaModFix/>
          </a:blip>
          <a:srcRect/>
          <a:stretch/>
        </p:blipFill>
        <p:spPr>
          <a:xfrm>
            <a:off x="562300" y="293832"/>
            <a:ext cx="750400" cy="654967"/>
          </a:xfrm>
          <a:prstGeom prst="rect">
            <a:avLst/>
          </a:prstGeom>
          <a:noFill/>
          <a:ln>
            <a:noFill/>
          </a:ln>
        </p:spPr>
      </p:pic>
      <p:sp>
        <p:nvSpPr>
          <p:cNvPr id="595" name="Google Shape;595;p58"/>
          <p:cNvSpPr txBox="1"/>
          <p:nvPr/>
        </p:nvSpPr>
        <p:spPr>
          <a:xfrm>
            <a:off x="6797767" y="2046100"/>
            <a:ext cx="51825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sp>
        <p:nvSpPr>
          <p:cNvPr id="596" name="Google Shape;596;p58"/>
          <p:cNvSpPr/>
          <p:nvPr/>
        </p:nvSpPr>
        <p:spPr>
          <a:xfrm rot="2700000">
            <a:off x="5536924" y="1531555"/>
            <a:ext cx="1281702"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7" name="Google Shape;597;p58"/>
          <p:cNvSpPr/>
          <p:nvPr/>
        </p:nvSpPr>
        <p:spPr>
          <a:xfrm rot="2700000">
            <a:off x="9060638" y="633134"/>
            <a:ext cx="989384"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8" name="Google Shape;598;p58"/>
          <p:cNvSpPr/>
          <p:nvPr/>
        </p:nvSpPr>
        <p:spPr>
          <a:xfrm rot="2700000">
            <a:off x="10890372" y="4958101"/>
            <a:ext cx="989384"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9" name="Google Shape;599;p58"/>
          <p:cNvSpPr/>
          <p:nvPr/>
        </p:nvSpPr>
        <p:spPr>
          <a:xfrm rot="2700000">
            <a:off x="7964938" y="6273901"/>
            <a:ext cx="989384"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0" name="Google Shape;600;p58"/>
          <p:cNvSpPr txBox="1"/>
          <p:nvPr/>
        </p:nvSpPr>
        <p:spPr>
          <a:xfrm>
            <a:off x="601167" y="2835800"/>
            <a:ext cx="54717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601" name="Google Shape;601;p58"/>
          <p:cNvPicPr preferRelativeResize="0"/>
          <p:nvPr/>
        </p:nvPicPr>
        <p:blipFill rotWithShape="1">
          <a:blip r:embed="rId5">
            <a:alphaModFix/>
          </a:blip>
          <a:srcRect/>
          <a:stretch/>
        </p:blipFill>
        <p:spPr>
          <a:xfrm>
            <a:off x="562300" y="6515940"/>
            <a:ext cx="2065134" cy="160467"/>
          </a:xfrm>
          <a:prstGeom prst="rect">
            <a:avLst/>
          </a:prstGeom>
          <a:noFill/>
          <a:ln>
            <a:noFill/>
          </a:ln>
        </p:spPr>
      </p:pic>
      <p:sp>
        <p:nvSpPr>
          <p:cNvPr id="602" name="Google Shape;602;p5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Empty">
  <p:cSld name="Empty">
    <p:bg>
      <p:bgPr>
        <a:gradFill>
          <a:gsLst>
            <a:gs pos="0">
              <a:srgbClr val="1C242E"/>
            </a:gs>
            <a:gs pos="100000">
              <a:schemeClr val="dk1"/>
            </a:gs>
          </a:gsLst>
          <a:lin ang="0" scaled="0"/>
        </a:gradFill>
        <a:effectLst/>
      </p:bgPr>
    </p:bg>
    <p:spTree>
      <p:nvGrpSpPr>
        <p:cNvPr id="1" name="Shape 603"/>
        <p:cNvGrpSpPr/>
        <p:nvPr/>
      </p:nvGrpSpPr>
      <p:grpSpPr>
        <a:xfrm>
          <a:off x="0" y="0"/>
          <a:ext cx="0" cy="0"/>
          <a:chOff x="0" y="0"/>
          <a:chExt cx="0" cy="0"/>
        </a:xfrm>
      </p:grpSpPr>
      <p:sp>
        <p:nvSpPr>
          <p:cNvPr id="604" name="Google Shape;604;p59"/>
          <p:cNvSpPr txBox="1">
            <a:spLocks noGrp="1"/>
          </p:cNvSpPr>
          <p:nvPr>
            <p:ph type="ctrTitle"/>
          </p:nvPr>
        </p:nvSpPr>
        <p:spPr>
          <a:xfrm>
            <a:off x="0" y="2820367"/>
            <a:ext cx="12192000" cy="9573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4700"/>
              <a:buFont typeface="Arial"/>
              <a:buNone/>
              <a:defRPr sz="4700">
                <a:solidFill>
                  <a:schemeClr val="lt1"/>
                </a:solidFill>
              </a:defRPr>
            </a:lvl1pPr>
            <a:lvl2pPr lvl="1" algn="ctr">
              <a:lnSpc>
                <a:spcPct val="100000"/>
              </a:lnSpc>
              <a:spcBef>
                <a:spcPts val="0"/>
              </a:spcBef>
              <a:spcAft>
                <a:spcPts val="0"/>
              </a:spcAft>
              <a:buClr>
                <a:schemeClr val="lt1"/>
              </a:buClr>
              <a:buSzPts val="4700"/>
              <a:buNone/>
              <a:defRPr sz="4700">
                <a:solidFill>
                  <a:schemeClr val="lt1"/>
                </a:solidFill>
              </a:defRPr>
            </a:lvl2pPr>
            <a:lvl3pPr lvl="2" algn="ctr">
              <a:lnSpc>
                <a:spcPct val="100000"/>
              </a:lnSpc>
              <a:spcBef>
                <a:spcPts val="0"/>
              </a:spcBef>
              <a:spcAft>
                <a:spcPts val="0"/>
              </a:spcAft>
              <a:buClr>
                <a:schemeClr val="lt1"/>
              </a:buClr>
              <a:buSzPts val="4700"/>
              <a:buNone/>
              <a:defRPr sz="4700">
                <a:solidFill>
                  <a:schemeClr val="lt1"/>
                </a:solidFill>
              </a:defRPr>
            </a:lvl3pPr>
            <a:lvl4pPr lvl="3" algn="ctr">
              <a:lnSpc>
                <a:spcPct val="100000"/>
              </a:lnSpc>
              <a:spcBef>
                <a:spcPts val="0"/>
              </a:spcBef>
              <a:spcAft>
                <a:spcPts val="0"/>
              </a:spcAft>
              <a:buClr>
                <a:schemeClr val="lt1"/>
              </a:buClr>
              <a:buSzPts val="4700"/>
              <a:buNone/>
              <a:defRPr sz="4700">
                <a:solidFill>
                  <a:schemeClr val="lt1"/>
                </a:solidFill>
              </a:defRPr>
            </a:lvl4pPr>
            <a:lvl5pPr lvl="4" algn="ctr">
              <a:lnSpc>
                <a:spcPct val="100000"/>
              </a:lnSpc>
              <a:spcBef>
                <a:spcPts val="0"/>
              </a:spcBef>
              <a:spcAft>
                <a:spcPts val="0"/>
              </a:spcAft>
              <a:buClr>
                <a:schemeClr val="lt1"/>
              </a:buClr>
              <a:buSzPts val="4700"/>
              <a:buNone/>
              <a:defRPr sz="4700">
                <a:solidFill>
                  <a:schemeClr val="lt1"/>
                </a:solidFill>
              </a:defRPr>
            </a:lvl5pPr>
            <a:lvl6pPr lvl="5" algn="ctr">
              <a:lnSpc>
                <a:spcPct val="100000"/>
              </a:lnSpc>
              <a:spcBef>
                <a:spcPts val="0"/>
              </a:spcBef>
              <a:spcAft>
                <a:spcPts val="0"/>
              </a:spcAft>
              <a:buClr>
                <a:schemeClr val="lt1"/>
              </a:buClr>
              <a:buSzPts val="4700"/>
              <a:buNone/>
              <a:defRPr sz="4700">
                <a:solidFill>
                  <a:schemeClr val="lt1"/>
                </a:solidFill>
              </a:defRPr>
            </a:lvl6pPr>
            <a:lvl7pPr lvl="6" algn="ctr">
              <a:lnSpc>
                <a:spcPct val="100000"/>
              </a:lnSpc>
              <a:spcBef>
                <a:spcPts val="0"/>
              </a:spcBef>
              <a:spcAft>
                <a:spcPts val="0"/>
              </a:spcAft>
              <a:buClr>
                <a:schemeClr val="lt1"/>
              </a:buClr>
              <a:buSzPts val="4700"/>
              <a:buNone/>
              <a:defRPr sz="4700">
                <a:solidFill>
                  <a:schemeClr val="lt1"/>
                </a:solidFill>
              </a:defRPr>
            </a:lvl7pPr>
            <a:lvl8pPr lvl="7" algn="ctr">
              <a:lnSpc>
                <a:spcPct val="100000"/>
              </a:lnSpc>
              <a:spcBef>
                <a:spcPts val="0"/>
              </a:spcBef>
              <a:spcAft>
                <a:spcPts val="0"/>
              </a:spcAft>
              <a:buClr>
                <a:schemeClr val="lt1"/>
              </a:buClr>
              <a:buSzPts val="4700"/>
              <a:buNone/>
              <a:defRPr sz="4700">
                <a:solidFill>
                  <a:schemeClr val="lt1"/>
                </a:solidFill>
              </a:defRPr>
            </a:lvl8pPr>
            <a:lvl9pPr lvl="8" algn="ctr">
              <a:lnSpc>
                <a:spcPct val="100000"/>
              </a:lnSpc>
              <a:spcBef>
                <a:spcPts val="0"/>
              </a:spcBef>
              <a:spcAft>
                <a:spcPts val="0"/>
              </a:spcAft>
              <a:buClr>
                <a:schemeClr val="lt1"/>
              </a:buClr>
              <a:buSzPts val="4700"/>
              <a:buNone/>
              <a:defRPr sz="4700">
                <a:solidFill>
                  <a:schemeClr val="lt1"/>
                </a:solidFill>
              </a:defRPr>
            </a:lvl9pPr>
          </a:lstStyle>
          <a:p>
            <a:endParaRPr/>
          </a:p>
        </p:txBody>
      </p:sp>
      <p:pic>
        <p:nvPicPr>
          <p:cNvPr id="605" name="Google Shape;605;p59"/>
          <p:cNvPicPr preferRelativeResize="0"/>
          <p:nvPr/>
        </p:nvPicPr>
        <p:blipFill rotWithShape="1">
          <a:blip r:embed="rId2">
            <a:alphaModFix/>
          </a:blip>
          <a:srcRect/>
          <a:stretch/>
        </p:blipFill>
        <p:spPr>
          <a:xfrm>
            <a:off x="562300" y="293832"/>
            <a:ext cx="750400" cy="654967"/>
          </a:xfrm>
          <a:prstGeom prst="rect">
            <a:avLst/>
          </a:prstGeom>
          <a:noFill/>
          <a:ln>
            <a:noFill/>
          </a:ln>
        </p:spPr>
      </p:pic>
      <p:sp>
        <p:nvSpPr>
          <p:cNvPr id="606" name="Google Shape;606;p59"/>
          <p:cNvSpPr/>
          <p:nvPr/>
        </p:nvSpPr>
        <p:spPr>
          <a:xfrm>
            <a:off x="-191677" y="3319533"/>
            <a:ext cx="1490700" cy="72000"/>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7" name="Google Shape;607;p59"/>
          <p:cNvSpPr/>
          <p:nvPr/>
        </p:nvSpPr>
        <p:spPr>
          <a:xfrm>
            <a:off x="11014323" y="3319533"/>
            <a:ext cx="1490700" cy="72000"/>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08" name="Google Shape;608;p59"/>
          <p:cNvPicPr preferRelativeResize="0"/>
          <p:nvPr/>
        </p:nvPicPr>
        <p:blipFill rotWithShape="1">
          <a:blip r:embed="rId3">
            <a:alphaModFix/>
          </a:blip>
          <a:srcRect/>
          <a:stretch/>
        </p:blipFill>
        <p:spPr>
          <a:xfrm>
            <a:off x="562300" y="6515940"/>
            <a:ext cx="2065134" cy="160467"/>
          </a:xfrm>
          <a:prstGeom prst="rect">
            <a:avLst/>
          </a:prstGeom>
          <a:noFill/>
          <a:ln>
            <a:noFill/>
          </a:ln>
        </p:spPr>
      </p:pic>
      <p:sp>
        <p:nvSpPr>
          <p:cNvPr id="609" name="Google Shape;609;p5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guide id="3" pos="244">
          <p15:clr>
            <a:srgbClr val="FA7B17"/>
          </p15:clr>
        </p15:guide>
        <p15:guide id="4" pos="431">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Gate_IMAGE">
  <p:cSld name="Gate_IMAGE">
    <p:bg>
      <p:bgPr>
        <a:gradFill>
          <a:gsLst>
            <a:gs pos="0">
              <a:srgbClr val="1C242E"/>
            </a:gs>
            <a:gs pos="100000">
              <a:schemeClr val="dk1"/>
            </a:gs>
          </a:gsLst>
          <a:lin ang="0" scaled="0"/>
        </a:gradFill>
        <a:effectLst/>
      </p:bgPr>
    </p:bg>
    <p:spTree>
      <p:nvGrpSpPr>
        <p:cNvPr id="1" name="Shape 610"/>
        <p:cNvGrpSpPr/>
        <p:nvPr/>
      </p:nvGrpSpPr>
      <p:grpSpPr>
        <a:xfrm>
          <a:off x="0" y="0"/>
          <a:ext cx="0" cy="0"/>
          <a:chOff x="0" y="0"/>
          <a:chExt cx="0" cy="0"/>
        </a:xfrm>
      </p:grpSpPr>
      <p:pic>
        <p:nvPicPr>
          <p:cNvPr id="611" name="Google Shape;611;p60"/>
          <p:cNvPicPr preferRelativeResize="0"/>
          <p:nvPr/>
        </p:nvPicPr>
        <p:blipFill rotWithShape="1">
          <a:blip r:embed="rId2">
            <a:alphaModFix/>
          </a:blip>
          <a:srcRect/>
          <a:stretch/>
        </p:blipFill>
        <p:spPr>
          <a:xfrm>
            <a:off x="-1" y="0"/>
            <a:ext cx="12192000" cy="6857981"/>
          </a:xfrm>
          <a:prstGeom prst="rect">
            <a:avLst/>
          </a:prstGeom>
          <a:noFill/>
          <a:ln>
            <a:noFill/>
          </a:ln>
        </p:spPr>
      </p:pic>
      <p:pic>
        <p:nvPicPr>
          <p:cNvPr id="612" name="Google Shape;612;p60"/>
          <p:cNvPicPr preferRelativeResize="0"/>
          <p:nvPr/>
        </p:nvPicPr>
        <p:blipFill rotWithShape="1">
          <a:blip r:embed="rId3">
            <a:alphaModFix/>
          </a:blip>
          <a:srcRect/>
          <a:stretch/>
        </p:blipFill>
        <p:spPr>
          <a:xfrm>
            <a:off x="71700" y="1629733"/>
            <a:ext cx="12192000" cy="6858000"/>
          </a:xfrm>
          <a:prstGeom prst="rect">
            <a:avLst/>
          </a:prstGeom>
          <a:noFill/>
          <a:ln>
            <a:noFill/>
          </a:ln>
        </p:spPr>
      </p:pic>
      <p:sp>
        <p:nvSpPr>
          <p:cNvPr id="613" name="Google Shape;613;p60"/>
          <p:cNvSpPr txBox="1">
            <a:spLocks noGrp="1"/>
          </p:cNvSpPr>
          <p:nvPr>
            <p:ph type="ctrTitle"/>
          </p:nvPr>
        </p:nvSpPr>
        <p:spPr>
          <a:xfrm>
            <a:off x="480000" y="2820367"/>
            <a:ext cx="90969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100000"/>
              </a:lnSpc>
              <a:spcBef>
                <a:spcPts val="0"/>
              </a:spcBef>
              <a:spcAft>
                <a:spcPts val="0"/>
              </a:spcAft>
              <a:buClr>
                <a:schemeClr val="lt1"/>
              </a:buClr>
              <a:buSzPts val="4700"/>
              <a:buNone/>
              <a:defRPr sz="4700">
                <a:solidFill>
                  <a:schemeClr val="lt1"/>
                </a:solidFill>
              </a:defRPr>
            </a:lvl2pPr>
            <a:lvl3pPr lvl="2" algn="l">
              <a:lnSpc>
                <a:spcPct val="100000"/>
              </a:lnSpc>
              <a:spcBef>
                <a:spcPts val="0"/>
              </a:spcBef>
              <a:spcAft>
                <a:spcPts val="0"/>
              </a:spcAft>
              <a:buClr>
                <a:schemeClr val="lt1"/>
              </a:buClr>
              <a:buSzPts val="4700"/>
              <a:buNone/>
              <a:defRPr sz="4700">
                <a:solidFill>
                  <a:schemeClr val="lt1"/>
                </a:solidFill>
              </a:defRPr>
            </a:lvl3pPr>
            <a:lvl4pPr lvl="3" algn="l">
              <a:lnSpc>
                <a:spcPct val="100000"/>
              </a:lnSpc>
              <a:spcBef>
                <a:spcPts val="0"/>
              </a:spcBef>
              <a:spcAft>
                <a:spcPts val="0"/>
              </a:spcAft>
              <a:buClr>
                <a:schemeClr val="lt1"/>
              </a:buClr>
              <a:buSzPts val="4700"/>
              <a:buNone/>
              <a:defRPr sz="4700">
                <a:solidFill>
                  <a:schemeClr val="lt1"/>
                </a:solidFill>
              </a:defRPr>
            </a:lvl4pPr>
            <a:lvl5pPr lvl="4" algn="l">
              <a:lnSpc>
                <a:spcPct val="100000"/>
              </a:lnSpc>
              <a:spcBef>
                <a:spcPts val="0"/>
              </a:spcBef>
              <a:spcAft>
                <a:spcPts val="0"/>
              </a:spcAft>
              <a:buClr>
                <a:schemeClr val="lt1"/>
              </a:buClr>
              <a:buSzPts val="4700"/>
              <a:buNone/>
              <a:defRPr sz="4700">
                <a:solidFill>
                  <a:schemeClr val="lt1"/>
                </a:solidFill>
              </a:defRPr>
            </a:lvl5pPr>
            <a:lvl6pPr lvl="5" algn="l">
              <a:lnSpc>
                <a:spcPct val="100000"/>
              </a:lnSpc>
              <a:spcBef>
                <a:spcPts val="0"/>
              </a:spcBef>
              <a:spcAft>
                <a:spcPts val="0"/>
              </a:spcAft>
              <a:buClr>
                <a:schemeClr val="lt1"/>
              </a:buClr>
              <a:buSzPts val="4700"/>
              <a:buNone/>
              <a:defRPr sz="4700">
                <a:solidFill>
                  <a:schemeClr val="lt1"/>
                </a:solidFill>
              </a:defRPr>
            </a:lvl6pPr>
            <a:lvl7pPr lvl="6" algn="l">
              <a:lnSpc>
                <a:spcPct val="100000"/>
              </a:lnSpc>
              <a:spcBef>
                <a:spcPts val="0"/>
              </a:spcBef>
              <a:spcAft>
                <a:spcPts val="0"/>
              </a:spcAft>
              <a:buClr>
                <a:schemeClr val="lt1"/>
              </a:buClr>
              <a:buSzPts val="4700"/>
              <a:buNone/>
              <a:defRPr sz="4700">
                <a:solidFill>
                  <a:schemeClr val="lt1"/>
                </a:solidFill>
              </a:defRPr>
            </a:lvl7pPr>
            <a:lvl8pPr lvl="7" algn="l">
              <a:lnSpc>
                <a:spcPct val="100000"/>
              </a:lnSpc>
              <a:spcBef>
                <a:spcPts val="0"/>
              </a:spcBef>
              <a:spcAft>
                <a:spcPts val="0"/>
              </a:spcAft>
              <a:buClr>
                <a:schemeClr val="lt1"/>
              </a:buClr>
              <a:buSzPts val="4700"/>
              <a:buNone/>
              <a:defRPr sz="4700">
                <a:solidFill>
                  <a:schemeClr val="lt1"/>
                </a:solidFill>
              </a:defRPr>
            </a:lvl8pPr>
            <a:lvl9pPr lvl="8" algn="l">
              <a:lnSpc>
                <a:spcPct val="100000"/>
              </a:lnSpc>
              <a:spcBef>
                <a:spcPts val="0"/>
              </a:spcBef>
              <a:spcAft>
                <a:spcPts val="0"/>
              </a:spcAft>
              <a:buClr>
                <a:schemeClr val="lt1"/>
              </a:buClr>
              <a:buSzPts val="4700"/>
              <a:buNone/>
              <a:defRPr sz="4700">
                <a:solidFill>
                  <a:schemeClr val="lt1"/>
                </a:solidFill>
              </a:defRPr>
            </a:lvl9pPr>
          </a:lstStyle>
          <a:p>
            <a:endParaRPr/>
          </a:p>
        </p:txBody>
      </p:sp>
      <p:pic>
        <p:nvPicPr>
          <p:cNvPr id="614" name="Google Shape;614;p60"/>
          <p:cNvPicPr preferRelativeResize="0"/>
          <p:nvPr/>
        </p:nvPicPr>
        <p:blipFill rotWithShape="1">
          <a:blip r:embed="rId4">
            <a:alphaModFix/>
          </a:blip>
          <a:srcRect/>
          <a:stretch/>
        </p:blipFill>
        <p:spPr>
          <a:xfrm>
            <a:off x="562300" y="293832"/>
            <a:ext cx="750400" cy="654967"/>
          </a:xfrm>
          <a:prstGeom prst="rect">
            <a:avLst/>
          </a:prstGeom>
          <a:noFill/>
          <a:ln>
            <a:noFill/>
          </a:ln>
        </p:spPr>
      </p:pic>
      <p:sp>
        <p:nvSpPr>
          <p:cNvPr id="615" name="Google Shape;615;p60"/>
          <p:cNvSpPr/>
          <p:nvPr/>
        </p:nvSpPr>
        <p:spPr>
          <a:xfrm rot="2700000">
            <a:off x="7735224" y="6002722"/>
            <a:ext cx="1281702"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6" name="Google Shape;616;p60"/>
          <p:cNvSpPr/>
          <p:nvPr/>
        </p:nvSpPr>
        <p:spPr>
          <a:xfrm>
            <a:off x="-191677" y="3675233"/>
            <a:ext cx="1490700" cy="72000"/>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7" name="Google Shape;617;p60"/>
          <p:cNvSpPr/>
          <p:nvPr/>
        </p:nvSpPr>
        <p:spPr>
          <a:xfrm rot="2700000">
            <a:off x="6946905" y="722767"/>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8" name="Google Shape;618;p60"/>
          <p:cNvSpPr/>
          <p:nvPr/>
        </p:nvSpPr>
        <p:spPr>
          <a:xfrm rot="2700000">
            <a:off x="10912605" y="2049601"/>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9" name="Google Shape;619;p60"/>
          <p:cNvSpPr txBox="1">
            <a:spLocks noGrp="1"/>
          </p:cNvSpPr>
          <p:nvPr>
            <p:ph type="subTitle" idx="1"/>
          </p:nvPr>
        </p:nvSpPr>
        <p:spPr>
          <a:xfrm>
            <a:off x="1399467" y="3510700"/>
            <a:ext cx="7054800" cy="39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500"/>
              <a:buNone/>
              <a:defRPr sz="1500">
                <a:solidFill>
                  <a:schemeClr val="lt1"/>
                </a:solidFill>
              </a:defRPr>
            </a:lvl1pPr>
            <a:lvl2pPr lvl="1" algn="l">
              <a:lnSpc>
                <a:spcPct val="100000"/>
              </a:lnSpc>
              <a:spcBef>
                <a:spcPts val="0"/>
              </a:spcBef>
              <a:spcAft>
                <a:spcPts val="0"/>
              </a:spcAft>
              <a:buClr>
                <a:schemeClr val="lt1"/>
              </a:buClr>
              <a:buSzPts val="1500"/>
              <a:buNone/>
              <a:defRPr sz="1500">
                <a:solidFill>
                  <a:schemeClr val="lt1"/>
                </a:solidFill>
              </a:defRPr>
            </a:lvl2pPr>
            <a:lvl3pPr lvl="2" algn="l">
              <a:lnSpc>
                <a:spcPct val="100000"/>
              </a:lnSpc>
              <a:spcBef>
                <a:spcPts val="0"/>
              </a:spcBef>
              <a:spcAft>
                <a:spcPts val="0"/>
              </a:spcAft>
              <a:buClr>
                <a:schemeClr val="lt1"/>
              </a:buClr>
              <a:buSzPts val="1500"/>
              <a:buNone/>
              <a:defRPr sz="1500">
                <a:solidFill>
                  <a:schemeClr val="lt1"/>
                </a:solidFill>
              </a:defRPr>
            </a:lvl3pPr>
            <a:lvl4pPr lvl="3" algn="l">
              <a:lnSpc>
                <a:spcPct val="100000"/>
              </a:lnSpc>
              <a:spcBef>
                <a:spcPts val="0"/>
              </a:spcBef>
              <a:spcAft>
                <a:spcPts val="0"/>
              </a:spcAft>
              <a:buClr>
                <a:schemeClr val="lt1"/>
              </a:buClr>
              <a:buSzPts val="1500"/>
              <a:buNone/>
              <a:defRPr sz="1500">
                <a:solidFill>
                  <a:schemeClr val="lt1"/>
                </a:solidFill>
              </a:defRPr>
            </a:lvl4pPr>
            <a:lvl5pPr lvl="4" algn="l">
              <a:lnSpc>
                <a:spcPct val="100000"/>
              </a:lnSpc>
              <a:spcBef>
                <a:spcPts val="0"/>
              </a:spcBef>
              <a:spcAft>
                <a:spcPts val="0"/>
              </a:spcAft>
              <a:buClr>
                <a:schemeClr val="lt1"/>
              </a:buClr>
              <a:buSzPts val="1500"/>
              <a:buNone/>
              <a:defRPr sz="1500">
                <a:solidFill>
                  <a:schemeClr val="lt1"/>
                </a:solidFill>
              </a:defRPr>
            </a:lvl5pPr>
            <a:lvl6pPr lvl="5" algn="l">
              <a:lnSpc>
                <a:spcPct val="100000"/>
              </a:lnSpc>
              <a:spcBef>
                <a:spcPts val="0"/>
              </a:spcBef>
              <a:spcAft>
                <a:spcPts val="0"/>
              </a:spcAft>
              <a:buClr>
                <a:schemeClr val="lt1"/>
              </a:buClr>
              <a:buSzPts val="1500"/>
              <a:buNone/>
              <a:defRPr sz="1500">
                <a:solidFill>
                  <a:schemeClr val="lt1"/>
                </a:solidFill>
              </a:defRPr>
            </a:lvl6pPr>
            <a:lvl7pPr lvl="6" algn="l">
              <a:lnSpc>
                <a:spcPct val="90000"/>
              </a:lnSpc>
              <a:spcBef>
                <a:spcPts val="500"/>
              </a:spcBef>
              <a:spcAft>
                <a:spcPts val="0"/>
              </a:spcAft>
              <a:buClr>
                <a:schemeClr val="lt1"/>
              </a:buClr>
              <a:buSzPts val="1500"/>
              <a:buNone/>
              <a:defRPr sz="1500">
                <a:solidFill>
                  <a:schemeClr val="lt1"/>
                </a:solidFill>
              </a:defRPr>
            </a:lvl7pPr>
            <a:lvl8pPr lvl="7" algn="l">
              <a:lnSpc>
                <a:spcPct val="90000"/>
              </a:lnSpc>
              <a:spcBef>
                <a:spcPts val="500"/>
              </a:spcBef>
              <a:spcAft>
                <a:spcPts val="0"/>
              </a:spcAft>
              <a:buClr>
                <a:schemeClr val="lt1"/>
              </a:buClr>
              <a:buSzPts val="1500"/>
              <a:buNone/>
              <a:defRPr sz="1500">
                <a:solidFill>
                  <a:schemeClr val="lt1"/>
                </a:solidFill>
              </a:defRPr>
            </a:lvl8pPr>
            <a:lvl9pPr lvl="8" algn="l">
              <a:lnSpc>
                <a:spcPct val="90000"/>
              </a:lnSpc>
              <a:spcBef>
                <a:spcPts val="500"/>
              </a:spcBef>
              <a:spcAft>
                <a:spcPts val="0"/>
              </a:spcAft>
              <a:buClr>
                <a:schemeClr val="lt1"/>
              </a:buClr>
              <a:buSzPts val="1500"/>
              <a:buNone/>
              <a:defRPr sz="1500">
                <a:solidFill>
                  <a:schemeClr val="lt1"/>
                </a:solidFill>
              </a:defRPr>
            </a:lvl9pPr>
          </a:lstStyle>
          <a:p>
            <a:endParaRPr/>
          </a:p>
        </p:txBody>
      </p:sp>
      <p:pic>
        <p:nvPicPr>
          <p:cNvPr id="620" name="Google Shape;620;p60"/>
          <p:cNvPicPr preferRelativeResize="0"/>
          <p:nvPr/>
        </p:nvPicPr>
        <p:blipFill rotWithShape="1">
          <a:blip r:embed="rId5">
            <a:alphaModFix/>
          </a:blip>
          <a:srcRect/>
          <a:stretch/>
        </p:blipFill>
        <p:spPr>
          <a:xfrm>
            <a:off x="562300" y="6515940"/>
            <a:ext cx="2065134" cy="160467"/>
          </a:xfrm>
          <a:prstGeom prst="rect">
            <a:avLst/>
          </a:prstGeom>
          <a:noFill/>
          <a:ln>
            <a:noFill/>
          </a:ln>
        </p:spPr>
      </p:pic>
      <p:sp>
        <p:nvSpPr>
          <p:cNvPr id="621" name="Google Shape;621;p6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guide id="3" pos="244">
          <p15:clr>
            <a:srgbClr val="FA7B17"/>
          </p15:clr>
        </p15:guide>
        <p15:guide id="4" pos="431">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Picture full-page">
  <p:cSld name="2_Picture full-page">
    <p:spTree>
      <p:nvGrpSpPr>
        <p:cNvPr id="1" name="Shape 45"/>
        <p:cNvGrpSpPr/>
        <p:nvPr/>
      </p:nvGrpSpPr>
      <p:grpSpPr>
        <a:xfrm>
          <a:off x="0" y="0"/>
          <a:ext cx="0" cy="0"/>
          <a:chOff x="0" y="0"/>
          <a:chExt cx="0" cy="0"/>
        </a:xfrm>
      </p:grpSpPr>
      <p:sp>
        <p:nvSpPr>
          <p:cNvPr id="46" name="Google Shape;46;p7"/>
          <p:cNvSpPr>
            <a:spLocks noGrp="1"/>
          </p:cNvSpPr>
          <p:nvPr>
            <p:ph type="pic" idx="2"/>
          </p:nvPr>
        </p:nvSpPr>
        <p:spPr>
          <a:xfrm>
            <a:off x="7009316" y="0"/>
            <a:ext cx="7455600" cy="6858000"/>
          </a:xfrm>
          <a:prstGeom prst="rect">
            <a:avLst/>
          </a:prstGeom>
          <a:noFill/>
          <a:ln>
            <a:noFill/>
          </a:ln>
        </p:spPr>
      </p:sp>
      <p:sp>
        <p:nvSpPr>
          <p:cNvPr id="47" name="Google Shape;47;p7"/>
          <p:cNvSpPr>
            <a:spLocks noGrp="1"/>
          </p:cNvSpPr>
          <p:nvPr>
            <p:ph type="pic" idx="3"/>
          </p:nvPr>
        </p:nvSpPr>
        <p:spPr>
          <a:xfrm>
            <a:off x="2953773" y="0"/>
            <a:ext cx="6270900" cy="6858000"/>
          </a:xfrm>
          <a:prstGeom prst="rect">
            <a:avLst/>
          </a:prstGeom>
          <a:noFill/>
          <a:ln>
            <a:noFill/>
          </a:ln>
        </p:spPr>
      </p:sp>
      <p:sp>
        <p:nvSpPr>
          <p:cNvPr id="48" name="Google Shape;48;p7"/>
          <p:cNvSpPr>
            <a:spLocks noGrp="1"/>
          </p:cNvSpPr>
          <p:nvPr>
            <p:ph type="pic" idx="4"/>
          </p:nvPr>
        </p:nvSpPr>
        <p:spPr>
          <a:xfrm>
            <a:off x="0" y="0"/>
            <a:ext cx="5171100" cy="6858000"/>
          </a:xfrm>
          <a:prstGeom prst="rect">
            <a:avLst/>
          </a:prstGeom>
          <a:noFill/>
          <a:ln>
            <a:noFill/>
          </a:ln>
        </p:spPr>
      </p:sp>
      <p:pic>
        <p:nvPicPr>
          <p:cNvPr id="49" name="Google Shape;49;p7"/>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50" name="Google Shape;50;p7"/>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1" name="Google Shape;51;p7"/>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52" name="Google Shape;52;p7"/>
          <p:cNvCxnSpPr/>
          <p:nvPr/>
        </p:nvCxnSpPr>
        <p:spPr>
          <a:xfrm>
            <a:off x="576000" y="1392000"/>
            <a:ext cx="6528000" cy="0"/>
          </a:xfrm>
          <a:prstGeom prst="straightConnector1">
            <a:avLst/>
          </a:prstGeom>
          <a:noFill/>
          <a:ln w="9525" cap="flat" cmpd="sng">
            <a:solidFill>
              <a:schemeClr val="lt1"/>
            </a:solidFill>
            <a:prstDash val="solid"/>
            <a:miter lim="800000"/>
            <a:headEnd type="none" w="sm" len="sm"/>
            <a:tailEnd type="none" w="sm" len="sm"/>
          </a:ln>
        </p:spPr>
      </p:cxnSp>
      <p:cxnSp>
        <p:nvCxnSpPr>
          <p:cNvPr id="53" name="Google Shape;53;p7"/>
          <p:cNvCxnSpPr/>
          <p:nvPr/>
        </p:nvCxnSpPr>
        <p:spPr>
          <a:xfrm>
            <a:off x="779200" y="1595200"/>
            <a:ext cx="6528000" cy="0"/>
          </a:xfrm>
          <a:prstGeom prst="straightConnector1">
            <a:avLst/>
          </a:prstGeom>
          <a:noFill/>
          <a:ln w="9525" cap="flat" cmpd="sng">
            <a:solidFill>
              <a:schemeClr val="lt1"/>
            </a:solidFill>
            <a:prstDash val="solid"/>
            <a:miter lim="800000"/>
            <a:headEnd type="none" w="sm" len="sm"/>
            <a:tailEnd type="none" w="sm" len="sm"/>
          </a:ln>
        </p:spPr>
      </p:cxnSp>
      <p:sp>
        <p:nvSpPr>
          <p:cNvPr id="54" name="Google Shape;54;p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PFL">
  <p:cSld name="SPFL">
    <p:bg>
      <p:bgPr>
        <a:gradFill>
          <a:gsLst>
            <a:gs pos="0">
              <a:srgbClr val="1C242E"/>
            </a:gs>
            <a:gs pos="100000">
              <a:schemeClr val="dk1"/>
            </a:gs>
          </a:gsLst>
          <a:lin ang="0" scaled="0"/>
        </a:gradFill>
        <a:effectLst/>
      </p:bgPr>
    </p:bg>
    <p:spTree>
      <p:nvGrpSpPr>
        <p:cNvPr id="1" name="Shape 622"/>
        <p:cNvGrpSpPr/>
        <p:nvPr/>
      </p:nvGrpSpPr>
      <p:grpSpPr>
        <a:xfrm>
          <a:off x="0" y="0"/>
          <a:ext cx="0" cy="0"/>
          <a:chOff x="0" y="0"/>
          <a:chExt cx="0" cy="0"/>
        </a:xfrm>
      </p:grpSpPr>
      <p:pic>
        <p:nvPicPr>
          <p:cNvPr id="623" name="Google Shape;623;p61"/>
          <p:cNvPicPr preferRelativeResize="0"/>
          <p:nvPr/>
        </p:nvPicPr>
        <p:blipFill rotWithShape="1">
          <a:blip r:embed="rId2">
            <a:alphaModFix/>
          </a:blip>
          <a:srcRect/>
          <a:stretch/>
        </p:blipFill>
        <p:spPr>
          <a:xfrm>
            <a:off x="7745728" y="0"/>
            <a:ext cx="4446276" cy="6858000"/>
          </a:xfrm>
          <a:prstGeom prst="rect">
            <a:avLst/>
          </a:prstGeom>
          <a:noFill/>
          <a:ln>
            <a:noFill/>
          </a:ln>
        </p:spPr>
      </p:pic>
      <p:sp>
        <p:nvSpPr>
          <p:cNvPr id="624" name="Google Shape;624;p61"/>
          <p:cNvSpPr txBox="1">
            <a:spLocks noGrp="1"/>
          </p:cNvSpPr>
          <p:nvPr>
            <p:ph type="ctrTitle"/>
          </p:nvPr>
        </p:nvSpPr>
        <p:spPr>
          <a:xfrm>
            <a:off x="480000" y="2820367"/>
            <a:ext cx="90969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100000"/>
              </a:lnSpc>
              <a:spcBef>
                <a:spcPts val="0"/>
              </a:spcBef>
              <a:spcAft>
                <a:spcPts val="0"/>
              </a:spcAft>
              <a:buClr>
                <a:schemeClr val="lt1"/>
              </a:buClr>
              <a:buSzPts val="4700"/>
              <a:buNone/>
              <a:defRPr sz="4700">
                <a:solidFill>
                  <a:schemeClr val="lt1"/>
                </a:solidFill>
              </a:defRPr>
            </a:lvl2pPr>
            <a:lvl3pPr lvl="2" algn="l">
              <a:lnSpc>
                <a:spcPct val="100000"/>
              </a:lnSpc>
              <a:spcBef>
                <a:spcPts val="0"/>
              </a:spcBef>
              <a:spcAft>
                <a:spcPts val="0"/>
              </a:spcAft>
              <a:buClr>
                <a:schemeClr val="lt1"/>
              </a:buClr>
              <a:buSzPts val="4700"/>
              <a:buNone/>
              <a:defRPr sz="4700">
                <a:solidFill>
                  <a:schemeClr val="lt1"/>
                </a:solidFill>
              </a:defRPr>
            </a:lvl3pPr>
            <a:lvl4pPr lvl="3" algn="l">
              <a:lnSpc>
                <a:spcPct val="100000"/>
              </a:lnSpc>
              <a:spcBef>
                <a:spcPts val="0"/>
              </a:spcBef>
              <a:spcAft>
                <a:spcPts val="0"/>
              </a:spcAft>
              <a:buClr>
                <a:schemeClr val="lt1"/>
              </a:buClr>
              <a:buSzPts val="4700"/>
              <a:buNone/>
              <a:defRPr sz="4700">
                <a:solidFill>
                  <a:schemeClr val="lt1"/>
                </a:solidFill>
              </a:defRPr>
            </a:lvl4pPr>
            <a:lvl5pPr lvl="4" algn="l">
              <a:lnSpc>
                <a:spcPct val="100000"/>
              </a:lnSpc>
              <a:spcBef>
                <a:spcPts val="0"/>
              </a:spcBef>
              <a:spcAft>
                <a:spcPts val="0"/>
              </a:spcAft>
              <a:buClr>
                <a:schemeClr val="lt1"/>
              </a:buClr>
              <a:buSzPts val="4700"/>
              <a:buNone/>
              <a:defRPr sz="4700">
                <a:solidFill>
                  <a:schemeClr val="lt1"/>
                </a:solidFill>
              </a:defRPr>
            </a:lvl5pPr>
            <a:lvl6pPr lvl="5" algn="l">
              <a:lnSpc>
                <a:spcPct val="100000"/>
              </a:lnSpc>
              <a:spcBef>
                <a:spcPts val="0"/>
              </a:spcBef>
              <a:spcAft>
                <a:spcPts val="0"/>
              </a:spcAft>
              <a:buClr>
                <a:schemeClr val="lt1"/>
              </a:buClr>
              <a:buSzPts val="4700"/>
              <a:buNone/>
              <a:defRPr sz="4700">
                <a:solidFill>
                  <a:schemeClr val="lt1"/>
                </a:solidFill>
              </a:defRPr>
            </a:lvl6pPr>
            <a:lvl7pPr lvl="6" algn="l">
              <a:lnSpc>
                <a:spcPct val="100000"/>
              </a:lnSpc>
              <a:spcBef>
                <a:spcPts val="0"/>
              </a:spcBef>
              <a:spcAft>
                <a:spcPts val="0"/>
              </a:spcAft>
              <a:buClr>
                <a:schemeClr val="lt1"/>
              </a:buClr>
              <a:buSzPts val="4700"/>
              <a:buNone/>
              <a:defRPr sz="4700">
                <a:solidFill>
                  <a:schemeClr val="lt1"/>
                </a:solidFill>
              </a:defRPr>
            </a:lvl7pPr>
            <a:lvl8pPr lvl="7" algn="l">
              <a:lnSpc>
                <a:spcPct val="100000"/>
              </a:lnSpc>
              <a:spcBef>
                <a:spcPts val="0"/>
              </a:spcBef>
              <a:spcAft>
                <a:spcPts val="0"/>
              </a:spcAft>
              <a:buClr>
                <a:schemeClr val="lt1"/>
              </a:buClr>
              <a:buSzPts val="4700"/>
              <a:buNone/>
              <a:defRPr sz="4700">
                <a:solidFill>
                  <a:schemeClr val="lt1"/>
                </a:solidFill>
              </a:defRPr>
            </a:lvl8pPr>
            <a:lvl9pPr lvl="8" algn="l">
              <a:lnSpc>
                <a:spcPct val="100000"/>
              </a:lnSpc>
              <a:spcBef>
                <a:spcPts val="0"/>
              </a:spcBef>
              <a:spcAft>
                <a:spcPts val="0"/>
              </a:spcAft>
              <a:buClr>
                <a:schemeClr val="lt1"/>
              </a:buClr>
              <a:buSzPts val="4700"/>
              <a:buNone/>
              <a:defRPr sz="4700">
                <a:solidFill>
                  <a:schemeClr val="lt1"/>
                </a:solidFill>
              </a:defRPr>
            </a:lvl9pPr>
          </a:lstStyle>
          <a:p>
            <a:endParaRPr/>
          </a:p>
        </p:txBody>
      </p:sp>
      <p:pic>
        <p:nvPicPr>
          <p:cNvPr id="625" name="Google Shape;625;p61"/>
          <p:cNvPicPr preferRelativeResize="0"/>
          <p:nvPr/>
        </p:nvPicPr>
        <p:blipFill rotWithShape="1">
          <a:blip r:embed="rId3">
            <a:alphaModFix/>
          </a:blip>
          <a:srcRect/>
          <a:stretch/>
        </p:blipFill>
        <p:spPr>
          <a:xfrm>
            <a:off x="562300" y="293832"/>
            <a:ext cx="750400" cy="654967"/>
          </a:xfrm>
          <a:prstGeom prst="rect">
            <a:avLst/>
          </a:prstGeom>
          <a:noFill/>
          <a:ln>
            <a:noFill/>
          </a:ln>
        </p:spPr>
      </p:pic>
      <p:sp>
        <p:nvSpPr>
          <p:cNvPr id="626" name="Google Shape;626;p61"/>
          <p:cNvSpPr/>
          <p:nvPr/>
        </p:nvSpPr>
        <p:spPr>
          <a:xfrm rot="2700000">
            <a:off x="10125205" y="3099601"/>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7" name="Google Shape;627;p61"/>
          <p:cNvSpPr txBox="1">
            <a:spLocks noGrp="1"/>
          </p:cNvSpPr>
          <p:nvPr>
            <p:ph type="subTitle" idx="1"/>
          </p:nvPr>
        </p:nvSpPr>
        <p:spPr>
          <a:xfrm>
            <a:off x="480000" y="3510700"/>
            <a:ext cx="7054800" cy="39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500"/>
              <a:buNone/>
              <a:defRPr sz="1500">
                <a:solidFill>
                  <a:schemeClr val="lt1"/>
                </a:solidFill>
              </a:defRPr>
            </a:lvl1pPr>
            <a:lvl2pPr lvl="1" algn="l">
              <a:lnSpc>
                <a:spcPct val="100000"/>
              </a:lnSpc>
              <a:spcBef>
                <a:spcPts val="0"/>
              </a:spcBef>
              <a:spcAft>
                <a:spcPts val="0"/>
              </a:spcAft>
              <a:buClr>
                <a:schemeClr val="lt1"/>
              </a:buClr>
              <a:buSzPts val="1500"/>
              <a:buNone/>
              <a:defRPr sz="1500">
                <a:solidFill>
                  <a:schemeClr val="lt1"/>
                </a:solidFill>
              </a:defRPr>
            </a:lvl2pPr>
            <a:lvl3pPr lvl="2" algn="l">
              <a:lnSpc>
                <a:spcPct val="100000"/>
              </a:lnSpc>
              <a:spcBef>
                <a:spcPts val="0"/>
              </a:spcBef>
              <a:spcAft>
                <a:spcPts val="0"/>
              </a:spcAft>
              <a:buClr>
                <a:schemeClr val="lt1"/>
              </a:buClr>
              <a:buSzPts val="1500"/>
              <a:buNone/>
              <a:defRPr sz="1500">
                <a:solidFill>
                  <a:schemeClr val="lt1"/>
                </a:solidFill>
              </a:defRPr>
            </a:lvl3pPr>
            <a:lvl4pPr lvl="3" algn="l">
              <a:lnSpc>
                <a:spcPct val="100000"/>
              </a:lnSpc>
              <a:spcBef>
                <a:spcPts val="0"/>
              </a:spcBef>
              <a:spcAft>
                <a:spcPts val="0"/>
              </a:spcAft>
              <a:buClr>
                <a:schemeClr val="lt1"/>
              </a:buClr>
              <a:buSzPts val="1500"/>
              <a:buNone/>
              <a:defRPr sz="1500">
                <a:solidFill>
                  <a:schemeClr val="lt1"/>
                </a:solidFill>
              </a:defRPr>
            </a:lvl4pPr>
            <a:lvl5pPr lvl="4" algn="l">
              <a:lnSpc>
                <a:spcPct val="100000"/>
              </a:lnSpc>
              <a:spcBef>
                <a:spcPts val="0"/>
              </a:spcBef>
              <a:spcAft>
                <a:spcPts val="0"/>
              </a:spcAft>
              <a:buClr>
                <a:schemeClr val="lt1"/>
              </a:buClr>
              <a:buSzPts val="1500"/>
              <a:buNone/>
              <a:defRPr sz="1500">
                <a:solidFill>
                  <a:schemeClr val="lt1"/>
                </a:solidFill>
              </a:defRPr>
            </a:lvl5pPr>
            <a:lvl6pPr lvl="5" algn="l">
              <a:lnSpc>
                <a:spcPct val="100000"/>
              </a:lnSpc>
              <a:spcBef>
                <a:spcPts val="0"/>
              </a:spcBef>
              <a:spcAft>
                <a:spcPts val="0"/>
              </a:spcAft>
              <a:buClr>
                <a:schemeClr val="lt1"/>
              </a:buClr>
              <a:buSzPts val="1500"/>
              <a:buNone/>
              <a:defRPr sz="1500">
                <a:solidFill>
                  <a:schemeClr val="lt1"/>
                </a:solidFill>
              </a:defRPr>
            </a:lvl6pPr>
            <a:lvl7pPr lvl="6" algn="l">
              <a:lnSpc>
                <a:spcPct val="90000"/>
              </a:lnSpc>
              <a:spcBef>
                <a:spcPts val="500"/>
              </a:spcBef>
              <a:spcAft>
                <a:spcPts val="0"/>
              </a:spcAft>
              <a:buClr>
                <a:schemeClr val="lt1"/>
              </a:buClr>
              <a:buSzPts val="1500"/>
              <a:buNone/>
              <a:defRPr sz="1500">
                <a:solidFill>
                  <a:schemeClr val="lt1"/>
                </a:solidFill>
              </a:defRPr>
            </a:lvl7pPr>
            <a:lvl8pPr lvl="7" algn="l">
              <a:lnSpc>
                <a:spcPct val="90000"/>
              </a:lnSpc>
              <a:spcBef>
                <a:spcPts val="500"/>
              </a:spcBef>
              <a:spcAft>
                <a:spcPts val="0"/>
              </a:spcAft>
              <a:buClr>
                <a:schemeClr val="lt1"/>
              </a:buClr>
              <a:buSzPts val="1500"/>
              <a:buNone/>
              <a:defRPr sz="1500">
                <a:solidFill>
                  <a:schemeClr val="lt1"/>
                </a:solidFill>
              </a:defRPr>
            </a:lvl8pPr>
            <a:lvl9pPr lvl="8" algn="l">
              <a:lnSpc>
                <a:spcPct val="90000"/>
              </a:lnSpc>
              <a:spcBef>
                <a:spcPts val="500"/>
              </a:spcBef>
              <a:spcAft>
                <a:spcPts val="0"/>
              </a:spcAft>
              <a:buClr>
                <a:schemeClr val="lt1"/>
              </a:buClr>
              <a:buSzPts val="1500"/>
              <a:buNone/>
              <a:defRPr sz="1500">
                <a:solidFill>
                  <a:schemeClr val="lt1"/>
                </a:solidFill>
              </a:defRPr>
            </a:lvl9pPr>
          </a:lstStyle>
          <a:p>
            <a:endParaRPr/>
          </a:p>
        </p:txBody>
      </p:sp>
      <p:sp>
        <p:nvSpPr>
          <p:cNvPr id="628" name="Google Shape;628;p61"/>
          <p:cNvSpPr/>
          <p:nvPr/>
        </p:nvSpPr>
        <p:spPr>
          <a:xfrm rot="2700000">
            <a:off x="10595105" y="5068101"/>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29" name="Google Shape;629;p61"/>
          <p:cNvPicPr preferRelativeResize="0"/>
          <p:nvPr/>
        </p:nvPicPr>
        <p:blipFill rotWithShape="1">
          <a:blip r:embed="rId4">
            <a:alphaModFix/>
          </a:blip>
          <a:srcRect/>
          <a:stretch/>
        </p:blipFill>
        <p:spPr>
          <a:xfrm>
            <a:off x="562300" y="6515940"/>
            <a:ext cx="2065134" cy="160467"/>
          </a:xfrm>
          <a:prstGeom prst="rect">
            <a:avLst/>
          </a:prstGeom>
          <a:noFill/>
          <a:ln>
            <a:noFill/>
          </a:ln>
        </p:spPr>
      </p:pic>
      <p:sp>
        <p:nvSpPr>
          <p:cNvPr id="630" name="Google Shape;630;p6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guide id="3" pos="244">
          <p15:clr>
            <a:srgbClr val="FA7B17"/>
          </p15:clr>
        </p15:guide>
        <p15:guide id="4" pos="431">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creen Left">
  <p:cSld name="Screen Left">
    <p:bg>
      <p:bgPr>
        <a:gradFill>
          <a:gsLst>
            <a:gs pos="0">
              <a:srgbClr val="1C242E"/>
            </a:gs>
            <a:gs pos="100000">
              <a:schemeClr val="dk1"/>
            </a:gs>
          </a:gsLst>
          <a:lin ang="0" scaled="0"/>
        </a:gradFill>
        <a:effectLst/>
      </p:bgPr>
    </p:bg>
    <p:spTree>
      <p:nvGrpSpPr>
        <p:cNvPr id="1" name="Shape 631"/>
        <p:cNvGrpSpPr/>
        <p:nvPr/>
      </p:nvGrpSpPr>
      <p:grpSpPr>
        <a:xfrm>
          <a:off x="0" y="0"/>
          <a:ext cx="0" cy="0"/>
          <a:chOff x="0" y="0"/>
          <a:chExt cx="0" cy="0"/>
        </a:xfrm>
      </p:grpSpPr>
      <p:pic>
        <p:nvPicPr>
          <p:cNvPr id="632" name="Google Shape;632;p62"/>
          <p:cNvPicPr preferRelativeResize="0"/>
          <p:nvPr/>
        </p:nvPicPr>
        <p:blipFill rotWithShape="1">
          <a:blip r:embed="rId2">
            <a:alphaModFix/>
          </a:blip>
          <a:srcRect/>
          <a:stretch/>
        </p:blipFill>
        <p:spPr>
          <a:xfrm flipH="1">
            <a:off x="-1143000" y="-38100"/>
            <a:ext cx="7137400" cy="6858000"/>
          </a:xfrm>
          <a:prstGeom prst="rect">
            <a:avLst/>
          </a:prstGeom>
          <a:noFill/>
          <a:ln>
            <a:noFill/>
          </a:ln>
        </p:spPr>
      </p:pic>
      <p:sp>
        <p:nvSpPr>
          <p:cNvPr id="633" name="Google Shape;633;p62"/>
          <p:cNvSpPr txBox="1">
            <a:spLocks noGrp="1"/>
          </p:cNvSpPr>
          <p:nvPr>
            <p:ph type="ctrTitle"/>
          </p:nvPr>
        </p:nvSpPr>
        <p:spPr>
          <a:xfrm>
            <a:off x="601167" y="1211100"/>
            <a:ext cx="5199600" cy="1362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85000"/>
              </a:lnSpc>
              <a:spcBef>
                <a:spcPts val="0"/>
              </a:spcBef>
              <a:spcAft>
                <a:spcPts val="0"/>
              </a:spcAft>
              <a:buSzPts val="1900"/>
              <a:buNone/>
              <a:defRPr/>
            </a:lvl2pPr>
            <a:lvl3pPr lvl="2" algn="l">
              <a:lnSpc>
                <a:spcPct val="85000"/>
              </a:lnSpc>
              <a:spcBef>
                <a:spcPts val="0"/>
              </a:spcBef>
              <a:spcAft>
                <a:spcPts val="0"/>
              </a:spcAft>
              <a:buSzPts val="1900"/>
              <a:buNone/>
              <a:defRPr/>
            </a:lvl3pPr>
            <a:lvl4pPr lvl="3" algn="l">
              <a:lnSpc>
                <a:spcPct val="85000"/>
              </a:lnSpc>
              <a:spcBef>
                <a:spcPts val="0"/>
              </a:spcBef>
              <a:spcAft>
                <a:spcPts val="0"/>
              </a:spcAft>
              <a:buSzPts val="1900"/>
              <a:buNone/>
              <a:defRPr/>
            </a:lvl4pPr>
            <a:lvl5pPr lvl="4" algn="l">
              <a:lnSpc>
                <a:spcPct val="85000"/>
              </a:lnSpc>
              <a:spcBef>
                <a:spcPts val="0"/>
              </a:spcBef>
              <a:spcAft>
                <a:spcPts val="0"/>
              </a:spcAft>
              <a:buSzPts val="1900"/>
              <a:buNone/>
              <a:defRPr/>
            </a:lvl5pPr>
            <a:lvl6pPr lvl="5" algn="l">
              <a:lnSpc>
                <a:spcPct val="85000"/>
              </a:lnSpc>
              <a:spcBef>
                <a:spcPts val="0"/>
              </a:spcBef>
              <a:spcAft>
                <a:spcPts val="0"/>
              </a:spcAft>
              <a:buSzPts val="1900"/>
              <a:buNone/>
              <a:defRPr/>
            </a:lvl6pPr>
            <a:lvl7pPr lvl="6" algn="l">
              <a:lnSpc>
                <a:spcPct val="85000"/>
              </a:lnSpc>
              <a:spcBef>
                <a:spcPts val="0"/>
              </a:spcBef>
              <a:spcAft>
                <a:spcPts val="0"/>
              </a:spcAft>
              <a:buSzPts val="1900"/>
              <a:buNone/>
              <a:defRPr/>
            </a:lvl7pPr>
            <a:lvl8pPr lvl="7" algn="l">
              <a:lnSpc>
                <a:spcPct val="85000"/>
              </a:lnSpc>
              <a:spcBef>
                <a:spcPts val="0"/>
              </a:spcBef>
              <a:spcAft>
                <a:spcPts val="0"/>
              </a:spcAft>
              <a:buSzPts val="1900"/>
              <a:buNone/>
              <a:defRPr/>
            </a:lvl8pPr>
            <a:lvl9pPr lvl="8" algn="l">
              <a:lnSpc>
                <a:spcPct val="85000"/>
              </a:lnSpc>
              <a:spcBef>
                <a:spcPts val="0"/>
              </a:spcBef>
              <a:spcAft>
                <a:spcPts val="0"/>
              </a:spcAft>
              <a:buSzPts val="1900"/>
              <a:buNone/>
              <a:defRPr/>
            </a:lvl9pPr>
          </a:lstStyle>
          <a:p>
            <a:endParaRPr/>
          </a:p>
        </p:txBody>
      </p:sp>
      <p:pic>
        <p:nvPicPr>
          <p:cNvPr id="634" name="Google Shape;634;p62"/>
          <p:cNvPicPr preferRelativeResize="0"/>
          <p:nvPr/>
        </p:nvPicPr>
        <p:blipFill rotWithShape="1">
          <a:blip r:embed="rId3">
            <a:alphaModFix/>
          </a:blip>
          <a:srcRect/>
          <a:stretch/>
        </p:blipFill>
        <p:spPr>
          <a:xfrm>
            <a:off x="562300" y="293832"/>
            <a:ext cx="750400" cy="654967"/>
          </a:xfrm>
          <a:prstGeom prst="rect">
            <a:avLst/>
          </a:prstGeom>
          <a:noFill/>
          <a:ln>
            <a:noFill/>
          </a:ln>
        </p:spPr>
      </p:pic>
      <p:sp>
        <p:nvSpPr>
          <p:cNvPr id="635" name="Google Shape;635;p62"/>
          <p:cNvSpPr txBox="1"/>
          <p:nvPr/>
        </p:nvSpPr>
        <p:spPr>
          <a:xfrm>
            <a:off x="6797767" y="2046100"/>
            <a:ext cx="51825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sp>
        <p:nvSpPr>
          <p:cNvPr id="636" name="Google Shape;636;p62"/>
          <p:cNvSpPr/>
          <p:nvPr/>
        </p:nvSpPr>
        <p:spPr>
          <a:xfrm rot="-2700000" flipH="1">
            <a:off x="-523373" y="6078155"/>
            <a:ext cx="1281702"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62"/>
          <p:cNvSpPr/>
          <p:nvPr/>
        </p:nvSpPr>
        <p:spPr>
          <a:xfrm rot="-2700000" flipH="1">
            <a:off x="2015899" y="425001"/>
            <a:ext cx="989384" cy="7170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62"/>
          <p:cNvSpPr txBox="1"/>
          <p:nvPr/>
        </p:nvSpPr>
        <p:spPr>
          <a:xfrm>
            <a:off x="601167" y="2835800"/>
            <a:ext cx="54717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639" name="Google Shape;639;p62"/>
          <p:cNvPicPr preferRelativeResize="0"/>
          <p:nvPr/>
        </p:nvPicPr>
        <p:blipFill rotWithShape="1">
          <a:blip r:embed="rId4">
            <a:alphaModFix/>
          </a:blip>
          <a:srcRect/>
          <a:stretch/>
        </p:blipFill>
        <p:spPr>
          <a:xfrm>
            <a:off x="562300" y="6515940"/>
            <a:ext cx="2065134" cy="160467"/>
          </a:xfrm>
          <a:prstGeom prst="rect">
            <a:avLst/>
          </a:prstGeom>
          <a:noFill/>
          <a:ln>
            <a:noFill/>
          </a:ln>
        </p:spPr>
      </p:pic>
      <p:sp>
        <p:nvSpPr>
          <p:cNvPr id="640" name="Google Shape;640;p6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Gate_IMAGE 1">
  <p:cSld name="Gate_IMAGE 1">
    <p:bg>
      <p:bgPr>
        <a:gradFill>
          <a:gsLst>
            <a:gs pos="0">
              <a:srgbClr val="1C242E"/>
            </a:gs>
            <a:gs pos="100000">
              <a:schemeClr val="dk1"/>
            </a:gs>
          </a:gsLst>
          <a:lin ang="0" scaled="0"/>
        </a:gradFill>
        <a:effectLst/>
      </p:bgPr>
    </p:bg>
    <p:spTree>
      <p:nvGrpSpPr>
        <p:cNvPr id="1" name="Shape 641"/>
        <p:cNvGrpSpPr/>
        <p:nvPr/>
      </p:nvGrpSpPr>
      <p:grpSpPr>
        <a:xfrm>
          <a:off x="0" y="0"/>
          <a:ext cx="0" cy="0"/>
          <a:chOff x="0" y="0"/>
          <a:chExt cx="0" cy="0"/>
        </a:xfrm>
      </p:grpSpPr>
      <p:pic>
        <p:nvPicPr>
          <p:cNvPr id="642" name="Google Shape;642;p63"/>
          <p:cNvPicPr preferRelativeResize="0"/>
          <p:nvPr/>
        </p:nvPicPr>
        <p:blipFill rotWithShape="1">
          <a:blip r:embed="rId2">
            <a:alphaModFix amt="56000"/>
          </a:blip>
          <a:srcRect t="15569"/>
          <a:stretch/>
        </p:blipFill>
        <p:spPr>
          <a:xfrm>
            <a:off x="0" y="0"/>
            <a:ext cx="12192000" cy="6858002"/>
          </a:xfrm>
          <a:prstGeom prst="rect">
            <a:avLst/>
          </a:prstGeom>
          <a:noFill/>
          <a:ln>
            <a:noFill/>
          </a:ln>
        </p:spPr>
      </p:pic>
      <p:pic>
        <p:nvPicPr>
          <p:cNvPr id="643" name="Google Shape;643;p63"/>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644" name="Google Shape;644;p63"/>
          <p:cNvSpPr txBox="1">
            <a:spLocks noGrp="1"/>
          </p:cNvSpPr>
          <p:nvPr>
            <p:ph type="ctrTitle"/>
          </p:nvPr>
        </p:nvSpPr>
        <p:spPr>
          <a:xfrm>
            <a:off x="6883400" y="625967"/>
            <a:ext cx="48768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100000"/>
              </a:lnSpc>
              <a:spcBef>
                <a:spcPts val="0"/>
              </a:spcBef>
              <a:spcAft>
                <a:spcPts val="0"/>
              </a:spcAft>
              <a:buClr>
                <a:schemeClr val="lt1"/>
              </a:buClr>
              <a:buSzPts val="4700"/>
              <a:buNone/>
              <a:defRPr sz="4700">
                <a:solidFill>
                  <a:schemeClr val="lt1"/>
                </a:solidFill>
              </a:defRPr>
            </a:lvl2pPr>
            <a:lvl3pPr lvl="2" algn="l">
              <a:lnSpc>
                <a:spcPct val="100000"/>
              </a:lnSpc>
              <a:spcBef>
                <a:spcPts val="0"/>
              </a:spcBef>
              <a:spcAft>
                <a:spcPts val="0"/>
              </a:spcAft>
              <a:buClr>
                <a:schemeClr val="lt1"/>
              </a:buClr>
              <a:buSzPts val="4700"/>
              <a:buNone/>
              <a:defRPr sz="4700">
                <a:solidFill>
                  <a:schemeClr val="lt1"/>
                </a:solidFill>
              </a:defRPr>
            </a:lvl3pPr>
            <a:lvl4pPr lvl="3" algn="l">
              <a:lnSpc>
                <a:spcPct val="100000"/>
              </a:lnSpc>
              <a:spcBef>
                <a:spcPts val="0"/>
              </a:spcBef>
              <a:spcAft>
                <a:spcPts val="0"/>
              </a:spcAft>
              <a:buClr>
                <a:schemeClr val="lt1"/>
              </a:buClr>
              <a:buSzPts val="4700"/>
              <a:buNone/>
              <a:defRPr sz="4700">
                <a:solidFill>
                  <a:schemeClr val="lt1"/>
                </a:solidFill>
              </a:defRPr>
            </a:lvl4pPr>
            <a:lvl5pPr lvl="4" algn="l">
              <a:lnSpc>
                <a:spcPct val="100000"/>
              </a:lnSpc>
              <a:spcBef>
                <a:spcPts val="0"/>
              </a:spcBef>
              <a:spcAft>
                <a:spcPts val="0"/>
              </a:spcAft>
              <a:buClr>
                <a:schemeClr val="lt1"/>
              </a:buClr>
              <a:buSzPts val="4700"/>
              <a:buNone/>
              <a:defRPr sz="4700">
                <a:solidFill>
                  <a:schemeClr val="lt1"/>
                </a:solidFill>
              </a:defRPr>
            </a:lvl5pPr>
            <a:lvl6pPr lvl="5" algn="l">
              <a:lnSpc>
                <a:spcPct val="100000"/>
              </a:lnSpc>
              <a:spcBef>
                <a:spcPts val="0"/>
              </a:spcBef>
              <a:spcAft>
                <a:spcPts val="0"/>
              </a:spcAft>
              <a:buClr>
                <a:schemeClr val="lt1"/>
              </a:buClr>
              <a:buSzPts val="4700"/>
              <a:buNone/>
              <a:defRPr sz="4700">
                <a:solidFill>
                  <a:schemeClr val="lt1"/>
                </a:solidFill>
              </a:defRPr>
            </a:lvl6pPr>
            <a:lvl7pPr lvl="6" algn="l">
              <a:lnSpc>
                <a:spcPct val="100000"/>
              </a:lnSpc>
              <a:spcBef>
                <a:spcPts val="0"/>
              </a:spcBef>
              <a:spcAft>
                <a:spcPts val="0"/>
              </a:spcAft>
              <a:buClr>
                <a:schemeClr val="lt1"/>
              </a:buClr>
              <a:buSzPts val="4700"/>
              <a:buNone/>
              <a:defRPr sz="4700">
                <a:solidFill>
                  <a:schemeClr val="lt1"/>
                </a:solidFill>
              </a:defRPr>
            </a:lvl7pPr>
            <a:lvl8pPr lvl="7" algn="l">
              <a:lnSpc>
                <a:spcPct val="100000"/>
              </a:lnSpc>
              <a:spcBef>
                <a:spcPts val="0"/>
              </a:spcBef>
              <a:spcAft>
                <a:spcPts val="0"/>
              </a:spcAft>
              <a:buClr>
                <a:schemeClr val="lt1"/>
              </a:buClr>
              <a:buSzPts val="4700"/>
              <a:buNone/>
              <a:defRPr sz="4700">
                <a:solidFill>
                  <a:schemeClr val="lt1"/>
                </a:solidFill>
              </a:defRPr>
            </a:lvl8pPr>
            <a:lvl9pPr lvl="8" algn="l">
              <a:lnSpc>
                <a:spcPct val="100000"/>
              </a:lnSpc>
              <a:spcBef>
                <a:spcPts val="0"/>
              </a:spcBef>
              <a:spcAft>
                <a:spcPts val="0"/>
              </a:spcAft>
              <a:buClr>
                <a:schemeClr val="lt1"/>
              </a:buClr>
              <a:buSzPts val="4700"/>
              <a:buNone/>
              <a:defRPr sz="4700">
                <a:solidFill>
                  <a:schemeClr val="lt1"/>
                </a:solidFill>
              </a:defRPr>
            </a:lvl9pPr>
          </a:lstStyle>
          <a:p>
            <a:endParaRPr/>
          </a:p>
        </p:txBody>
      </p:sp>
      <p:pic>
        <p:nvPicPr>
          <p:cNvPr id="645" name="Google Shape;645;p63"/>
          <p:cNvPicPr preferRelativeResize="0"/>
          <p:nvPr/>
        </p:nvPicPr>
        <p:blipFill rotWithShape="1">
          <a:blip r:embed="rId4">
            <a:alphaModFix/>
          </a:blip>
          <a:srcRect/>
          <a:stretch/>
        </p:blipFill>
        <p:spPr>
          <a:xfrm>
            <a:off x="562300" y="293832"/>
            <a:ext cx="750400" cy="654967"/>
          </a:xfrm>
          <a:prstGeom prst="rect">
            <a:avLst/>
          </a:prstGeom>
          <a:noFill/>
          <a:ln>
            <a:noFill/>
          </a:ln>
        </p:spPr>
      </p:pic>
      <p:sp>
        <p:nvSpPr>
          <p:cNvPr id="646" name="Google Shape;646;p63"/>
          <p:cNvSpPr/>
          <p:nvPr/>
        </p:nvSpPr>
        <p:spPr>
          <a:xfrm rot="-2700000" flipH="1">
            <a:off x="3762499" y="6002722"/>
            <a:ext cx="1281702"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7" name="Google Shape;647;p63"/>
          <p:cNvSpPr/>
          <p:nvPr/>
        </p:nvSpPr>
        <p:spPr>
          <a:xfrm rot="-2700000" flipH="1">
            <a:off x="4843138" y="722767"/>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8" name="Google Shape;648;p63"/>
          <p:cNvSpPr/>
          <p:nvPr/>
        </p:nvSpPr>
        <p:spPr>
          <a:xfrm rot="-2700000" flipH="1">
            <a:off x="877438" y="2049601"/>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49" name="Google Shape;649;p63"/>
          <p:cNvPicPr preferRelativeResize="0"/>
          <p:nvPr/>
        </p:nvPicPr>
        <p:blipFill rotWithShape="1">
          <a:blip r:embed="rId5">
            <a:alphaModFix/>
          </a:blip>
          <a:srcRect/>
          <a:stretch/>
        </p:blipFill>
        <p:spPr>
          <a:xfrm>
            <a:off x="562300" y="6515940"/>
            <a:ext cx="2065134" cy="160467"/>
          </a:xfrm>
          <a:prstGeom prst="rect">
            <a:avLst/>
          </a:prstGeom>
          <a:noFill/>
          <a:ln>
            <a:noFill/>
          </a:ln>
        </p:spPr>
      </p:pic>
      <p:sp>
        <p:nvSpPr>
          <p:cNvPr id="650" name="Google Shape;650;p6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guide id="3" pos="244">
          <p15:clr>
            <a:srgbClr val="FA7B17"/>
          </p15:clr>
        </p15:guide>
        <p15:guide id="4" pos="431">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creen Right 1">
  <p:cSld name="TITLE_1_3_1_1">
    <p:bg>
      <p:bgPr>
        <a:gradFill>
          <a:gsLst>
            <a:gs pos="0">
              <a:srgbClr val="1C242E"/>
            </a:gs>
            <a:gs pos="100000">
              <a:schemeClr val="dk1"/>
            </a:gs>
          </a:gsLst>
          <a:lin ang="0" scaled="0"/>
        </a:gradFill>
        <a:effectLst/>
      </p:bgPr>
    </p:bg>
    <p:spTree>
      <p:nvGrpSpPr>
        <p:cNvPr id="1" name="Shape 651"/>
        <p:cNvGrpSpPr/>
        <p:nvPr/>
      </p:nvGrpSpPr>
      <p:grpSpPr>
        <a:xfrm>
          <a:off x="0" y="0"/>
          <a:ext cx="0" cy="0"/>
          <a:chOff x="0" y="0"/>
          <a:chExt cx="0" cy="0"/>
        </a:xfrm>
      </p:grpSpPr>
      <p:pic>
        <p:nvPicPr>
          <p:cNvPr id="652" name="Google Shape;652;p64"/>
          <p:cNvPicPr preferRelativeResize="0"/>
          <p:nvPr/>
        </p:nvPicPr>
        <p:blipFill rotWithShape="1">
          <a:blip r:embed="rId2">
            <a:alphaModFix amt="52000"/>
          </a:blip>
          <a:srcRect/>
          <a:stretch/>
        </p:blipFill>
        <p:spPr>
          <a:xfrm>
            <a:off x="5054608" y="-38100"/>
            <a:ext cx="7137400" cy="6858000"/>
          </a:xfrm>
          <a:prstGeom prst="rect">
            <a:avLst/>
          </a:prstGeom>
          <a:noFill/>
          <a:ln>
            <a:noFill/>
          </a:ln>
        </p:spPr>
      </p:pic>
      <p:sp>
        <p:nvSpPr>
          <p:cNvPr id="653" name="Google Shape;653;p64"/>
          <p:cNvSpPr txBox="1">
            <a:spLocks noGrp="1"/>
          </p:cNvSpPr>
          <p:nvPr>
            <p:ph type="ctrTitle"/>
          </p:nvPr>
        </p:nvSpPr>
        <p:spPr>
          <a:xfrm>
            <a:off x="601167" y="1211100"/>
            <a:ext cx="5199600" cy="1362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85000"/>
              </a:lnSpc>
              <a:spcBef>
                <a:spcPts val="0"/>
              </a:spcBef>
              <a:spcAft>
                <a:spcPts val="0"/>
              </a:spcAft>
              <a:buSzPts val="1900"/>
              <a:buNone/>
              <a:defRPr/>
            </a:lvl2pPr>
            <a:lvl3pPr lvl="2" algn="l">
              <a:lnSpc>
                <a:spcPct val="85000"/>
              </a:lnSpc>
              <a:spcBef>
                <a:spcPts val="0"/>
              </a:spcBef>
              <a:spcAft>
                <a:spcPts val="0"/>
              </a:spcAft>
              <a:buSzPts val="1900"/>
              <a:buNone/>
              <a:defRPr/>
            </a:lvl3pPr>
            <a:lvl4pPr lvl="3" algn="l">
              <a:lnSpc>
                <a:spcPct val="85000"/>
              </a:lnSpc>
              <a:spcBef>
                <a:spcPts val="0"/>
              </a:spcBef>
              <a:spcAft>
                <a:spcPts val="0"/>
              </a:spcAft>
              <a:buSzPts val="1900"/>
              <a:buNone/>
              <a:defRPr/>
            </a:lvl4pPr>
            <a:lvl5pPr lvl="4" algn="l">
              <a:lnSpc>
                <a:spcPct val="85000"/>
              </a:lnSpc>
              <a:spcBef>
                <a:spcPts val="0"/>
              </a:spcBef>
              <a:spcAft>
                <a:spcPts val="0"/>
              </a:spcAft>
              <a:buSzPts val="1900"/>
              <a:buNone/>
              <a:defRPr/>
            </a:lvl5pPr>
            <a:lvl6pPr lvl="5" algn="l">
              <a:lnSpc>
                <a:spcPct val="85000"/>
              </a:lnSpc>
              <a:spcBef>
                <a:spcPts val="0"/>
              </a:spcBef>
              <a:spcAft>
                <a:spcPts val="0"/>
              </a:spcAft>
              <a:buSzPts val="1900"/>
              <a:buNone/>
              <a:defRPr/>
            </a:lvl6pPr>
            <a:lvl7pPr lvl="6" algn="l">
              <a:lnSpc>
                <a:spcPct val="85000"/>
              </a:lnSpc>
              <a:spcBef>
                <a:spcPts val="0"/>
              </a:spcBef>
              <a:spcAft>
                <a:spcPts val="0"/>
              </a:spcAft>
              <a:buSzPts val="1900"/>
              <a:buNone/>
              <a:defRPr/>
            </a:lvl7pPr>
            <a:lvl8pPr lvl="7" algn="l">
              <a:lnSpc>
                <a:spcPct val="85000"/>
              </a:lnSpc>
              <a:spcBef>
                <a:spcPts val="0"/>
              </a:spcBef>
              <a:spcAft>
                <a:spcPts val="0"/>
              </a:spcAft>
              <a:buSzPts val="1900"/>
              <a:buNone/>
              <a:defRPr/>
            </a:lvl8pPr>
            <a:lvl9pPr lvl="8" algn="l">
              <a:lnSpc>
                <a:spcPct val="85000"/>
              </a:lnSpc>
              <a:spcBef>
                <a:spcPts val="0"/>
              </a:spcBef>
              <a:spcAft>
                <a:spcPts val="0"/>
              </a:spcAft>
              <a:buSzPts val="1900"/>
              <a:buNone/>
              <a:defRPr/>
            </a:lvl9pPr>
          </a:lstStyle>
          <a:p>
            <a:endParaRPr/>
          </a:p>
        </p:txBody>
      </p:sp>
      <p:sp>
        <p:nvSpPr>
          <p:cNvPr id="654" name="Google Shape;654;p64"/>
          <p:cNvSpPr txBox="1"/>
          <p:nvPr/>
        </p:nvSpPr>
        <p:spPr>
          <a:xfrm>
            <a:off x="6797767" y="2046100"/>
            <a:ext cx="51825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655" name="Google Shape;655;p64"/>
          <p:cNvSpPr txBox="1"/>
          <p:nvPr/>
        </p:nvSpPr>
        <p:spPr>
          <a:xfrm>
            <a:off x="601167" y="2835800"/>
            <a:ext cx="5471700" cy="492600"/>
          </a:xfrm>
          <a:prstGeom prst="rect">
            <a:avLst/>
          </a:prstGeom>
          <a:noFill/>
          <a:ln>
            <a:noFill/>
          </a:ln>
        </p:spPr>
        <p:txBody>
          <a:bodyPr spcFirstLastPara="1" wrap="square" lIns="121900" tIns="121900" rIns="121900" bIns="121900" anchor="b"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656" name="Google Shape;656;p6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 Icons 1">
  <p:cSld name="TITLE_4_1">
    <p:bg>
      <p:bgPr>
        <a:gradFill>
          <a:gsLst>
            <a:gs pos="0">
              <a:srgbClr val="1C242E"/>
            </a:gs>
            <a:gs pos="100000">
              <a:schemeClr val="dk1"/>
            </a:gs>
          </a:gsLst>
          <a:lin ang="0" scaled="0"/>
        </a:gradFill>
        <a:effectLst/>
      </p:bgPr>
    </p:bg>
    <p:spTree>
      <p:nvGrpSpPr>
        <p:cNvPr id="1" name="Shape 657"/>
        <p:cNvGrpSpPr/>
        <p:nvPr/>
      </p:nvGrpSpPr>
      <p:grpSpPr>
        <a:xfrm>
          <a:off x="0" y="0"/>
          <a:ext cx="0" cy="0"/>
          <a:chOff x="0" y="0"/>
          <a:chExt cx="0" cy="0"/>
        </a:xfrm>
      </p:grpSpPr>
      <p:sp>
        <p:nvSpPr>
          <p:cNvPr id="658" name="Google Shape;658;p65"/>
          <p:cNvSpPr txBox="1">
            <a:spLocks noGrp="1"/>
          </p:cNvSpPr>
          <p:nvPr>
            <p:ph type="ctrTitle"/>
          </p:nvPr>
        </p:nvSpPr>
        <p:spPr>
          <a:xfrm>
            <a:off x="1441033" y="1709889"/>
            <a:ext cx="106872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700"/>
              <a:buFont typeface="Arial"/>
              <a:buNone/>
              <a:defRPr sz="4700">
                <a:solidFill>
                  <a:schemeClr val="lt1"/>
                </a:solidFill>
              </a:defRPr>
            </a:lvl1pPr>
            <a:lvl2pPr lvl="1" algn="l">
              <a:lnSpc>
                <a:spcPct val="100000"/>
              </a:lnSpc>
              <a:spcBef>
                <a:spcPts val="0"/>
              </a:spcBef>
              <a:spcAft>
                <a:spcPts val="0"/>
              </a:spcAft>
              <a:buClr>
                <a:schemeClr val="lt1"/>
              </a:buClr>
              <a:buSzPts val="4700"/>
              <a:buNone/>
              <a:defRPr sz="4700">
                <a:solidFill>
                  <a:schemeClr val="lt1"/>
                </a:solidFill>
              </a:defRPr>
            </a:lvl2pPr>
            <a:lvl3pPr lvl="2" algn="l">
              <a:lnSpc>
                <a:spcPct val="100000"/>
              </a:lnSpc>
              <a:spcBef>
                <a:spcPts val="0"/>
              </a:spcBef>
              <a:spcAft>
                <a:spcPts val="0"/>
              </a:spcAft>
              <a:buClr>
                <a:schemeClr val="lt1"/>
              </a:buClr>
              <a:buSzPts val="4700"/>
              <a:buNone/>
              <a:defRPr sz="4700">
                <a:solidFill>
                  <a:schemeClr val="lt1"/>
                </a:solidFill>
              </a:defRPr>
            </a:lvl3pPr>
            <a:lvl4pPr lvl="3" algn="l">
              <a:lnSpc>
                <a:spcPct val="100000"/>
              </a:lnSpc>
              <a:spcBef>
                <a:spcPts val="0"/>
              </a:spcBef>
              <a:spcAft>
                <a:spcPts val="0"/>
              </a:spcAft>
              <a:buClr>
                <a:schemeClr val="lt1"/>
              </a:buClr>
              <a:buSzPts val="4700"/>
              <a:buNone/>
              <a:defRPr sz="4700">
                <a:solidFill>
                  <a:schemeClr val="lt1"/>
                </a:solidFill>
              </a:defRPr>
            </a:lvl4pPr>
            <a:lvl5pPr lvl="4" algn="l">
              <a:lnSpc>
                <a:spcPct val="100000"/>
              </a:lnSpc>
              <a:spcBef>
                <a:spcPts val="0"/>
              </a:spcBef>
              <a:spcAft>
                <a:spcPts val="0"/>
              </a:spcAft>
              <a:buClr>
                <a:schemeClr val="lt1"/>
              </a:buClr>
              <a:buSzPts val="4700"/>
              <a:buNone/>
              <a:defRPr sz="4700">
                <a:solidFill>
                  <a:schemeClr val="lt1"/>
                </a:solidFill>
              </a:defRPr>
            </a:lvl5pPr>
            <a:lvl6pPr lvl="5" algn="l">
              <a:lnSpc>
                <a:spcPct val="100000"/>
              </a:lnSpc>
              <a:spcBef>
                <a:spcPts val="0"/>
              </a:spcBef>
              <a:spcAft>
                <a:spcPts val="0"/>
              </a:spcAft>
              <a:buClr>
                <a:schemeClr val="lt1"/>
              </a:buClr>
              <a:buSzPts val="4700"/>
              <a:buNone/>
              <a:defRPr sz="4700">
                <a:solidFill>
                  <a:schemeClr val="lt1"/>
                </a:solidFill>
              </a:defRPr>
            </a:lvl6pPr>
            <a:lvl7pPr lvl="6" algn="l">
              <a:lnSpc>
                <a:spcPct val="100000"/>
              </a:lnSpc>
              <a:spcBef>
                <a:spcPts val="0"/>
              </a:spcBef>
              <a:spcAft>
                <a:spcPts val="0"/>
              </a:spcAft>
              <a:buClr>
                <a:schemeClr val="lt1"/>
              </a:buClr>
              <a:buSzPts val="4700"/>
              <a:buNone/>
              <a:defRPr sz="4700">
                <a:solidFill>
                  <a:schemeClr val="lt1"/>
                </a:solidFill>
              </a:defRPr>
            </a:lvl7pPr>
            <a:lvl8pPr lvl="7" algn="l">
              <a:lnSpc>
                <a:spcPct val="100000"/>
              </a:lnSpc>
              <a:spcBef>
                <a:spcPts val="0"/>
              </a:spcBef>
              <a:spcAft>
                <a:spcPts val="0"/>
              </a:spcAft>
              <a:buClr>
                <a:schemeClr val="lt1"/>
              </a:buClr>
              <a:buSzPts val="4700"/>
              <a:buNone/>
              <a:defRPr sz="4700">
                <a:solidFill>
                  <a:schemeClr val="lt1"/>
                </a:solidFill>
              </a:defRPr>
            </a:lvl8pPr>
            <a:lvl9pPr lvl="8" algn="l">
              <a:lnSpc>
                <a:spcPct val="100000"/>
              </a:lnSpc>
              <a:spcBef>
                <a:spcPts val="0"/>
              </a:spcBef>
              <a:spcAft>
                <a:spcPts val="0"/>
              </a:spcAft>
              <a:buClr>
                <a:schemeClr val="lt1"/>
              </a:buClr>
              <a:buSzPts val="4700"/>
              <a:buNone/>
              <a:defRPr sz="4700">
                <a:solidFill>
                  <a:schemeClr val="lt1"/>
                </a:solidFill>
              </a:defRPr>
            </a:lvl9pPr>
          </a:lstStyle>
          <a:p>
            <a:endParaRPr/>
          </a:p>
        </p:txBody>
      </p:sp>
      <p:pic>
        <p:nvPicPr>
          <p:cNvPr id="659" name="Google Shape;659;p65"/>
          <p:cNvPicPr preferRelativeResize="0"/>
          <p:nvPr/>
        </p:nvPicPr>
        <p:blipFill rotWithShape="1">
          <a:blip r:embed="rId2">
            <a:alphaModFix/>
          </a:blip>
          <a:srcRect/>
          <a:stretch/>
        </p:blipFill>
        <p:spPr>
          <a:xfrm>
            <a:off x="562300" y="293832"/>
            <a:ext cx="750400" cy="654967"/>
          </a:xfrm>
          <a:prstGeom prst="rect">
            <a:avLst/>
          </a:prstGeom>
          <a:noFill/>
          <a:ln>
            <a:noFill/>
          </a:ln>
        </p:spPr>
      </p:pic>
      <p:sp>
        <p:nvSpPr>
          <p:cNvPr id="660" name="Google Shape;660;p65"/>
          <p:cNvSpPr/>
          <p:nvPr/>
        </p:nvSpPr>
        <p:spPr>
          <a:xfrm>
            <a:off x="-255355" y="2171133"/>
            <a:ext cx="1490700" cy="72000"/>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1" name="Google Shape;661;p65"/>
          <p:cNvSpPr/>
          <p:nvPr/>
        </p:nvSpPr>
        <p:spPr>
          <a:xfrm>
            <a:off x="11014323" y="4030733"/>
            <a:ext cx="1490700" cy="72000"/>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2" name="Google Shape;662;p65"/>
          <p:cNvSpPr txBox="1">
            <a:spLocks noGrp="1"/>
          </p:cNvSpPr>
          <p:nvPr>
            <p:ph type="subTitle" idx="1"/>
          </p:nvPr>
        </p:nvSpPr>
        <p:spPr>
          <a:xfrm>
            <a:off x="1441800"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663" name="Google Shape;663;p65"/>
          <p:cNvSpPr txBox="1">
            <a:spLocks noGrp="1"/>
          </p:cNvSpPr>
          <p:nvPr>
            <p:ph type="subTitle" idx="2"/>
          </p:nvPr>
        </p:nvSpPr>
        <p:spPr>
          <a:xfrm>
            <a:off x="3331567"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664" name="Google Shape;664;p65"/>
          <p:cNvSpPr txBox="1">
            <a:spLocks noGrp="1"/>
          </p:cNvSpPr>
          <p:nvPr>
            <p:ph type="subTitle" idx="3"/>
          </p:nvPr>
        </p:nvSpPr>
        <p:spPr>
          <a:xfrm>
            <a:off x="5153600"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665" name="Google Shape;665;p65"/>
          <p:cNvSpPr txBox="1">
            <a:spLocks noGrp="1"/>
          </p:cNvSpPr>
          <p:nvPr>
            <p:ph type="subTitle" idx="4"/>
          </p:nvPr>
        </p:nvSpPr>
        <p:spPr>
          <a:xfrm>
            <a:off x="6995933"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sp>
        <p:nvSpPr>
          <p:cNvPr id="666" name="Google Shape;666;p65"/>
          <p:cNvSpPr txBox="1">
            <a:spLocks noGrp="1"/>
          </p:cNvSpPr>
          <p:nvPr>
            <p:ph type="subTitle" idx="5"/>
          </p:nvPr>
        </p:nvSpPr>
        <p:spPr>
          <a:xfrm>
            <a:off x="8790867" y="2585700"/>
            <a:ext cx="1592700" cy="8724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900"/>
              <a:buNone/>
              <a:defRPr sz="1900" b="1">
                <a:solidFill>
                  <a:schemeClr val="lt1"/>
                </a:solidFill>
                <a:highlight>
                  <a:srgbClr val="FF0043"/>
                </a:highlight>
              </a:defRPr>
            </a:lvl1pPr>
            <a:lvl2pPr lvl="1" algn="l">
              <a:lnSpc>
                <a:spcPct val="100000"/>
              </a:lnSpc>
              <a:spcBef>
                <a:spcPts val="1300"/>
              </a:spcBef>
              <a:spcAft>
                <a:spcPts val="0"/>
              </a:spcAft>
              <a:buClr>
                <a:schemeClr val="lt1"/>
              </a:buClr>
              <a:buSzPts val="1900"/>
              <a:buNone/>
              <a:defRPr sz="1900" b="1">
                <a:solidFill>
                  <a:schemeClr val="lt1"/>
                </a:solidFill>
                <a:highlight>
                  <a:srgbClr val="FF0043"/>
                </a:highlight>
              </a:defRPr>
            </a:lvl2pPr>
            <a:lvl3pPr lvl="2" algn="l">
              <a:lnSpc>
                <a:spcPct val="100000"/>
              </a:lnSpc>
              <a:spcBef>
                <a:spcPts val="1300"/>
              </a:spcBef>
              <a:spcAft>
                <a:spcPts val="0"/>
              </a:spcAft>
              <a:buClr>
                <a:schemeClr val="lt1"/>
              </a:buClr>
              <a:buSzPts val="1900"/>
              <a:buNone/>
              <a:defRPr sz="1900" b="1">
                <a:solidFill>
                  <a:schemeClr val="lt1"/>
                </a:solidFill>
                <a:highlight>
                  <a:srgbClr val="FF0043"/>
                </a:highlight>
              </a:defRPr>
            </a:lvl3pPr>
            <a:lvl4pPr lvl="3" algn="l">
              <a:lnSpc>
                <a:spcPct val="100000"/>
              </a:lnSpc>
              <a:spcBef>
                <a:spcPts val="1300"/>
              </a:spcBef>
              <a:spcAft>
                <a:spcPts val="0"/>
              </a:spcAft>
              <a:buClr>
                <a:schemeClr val="lt1"/>
              </a:buClr>
              <a:buSzPts val="1900"/>
              <a:buNone/>
              <a:defRPr sz="1900" b="1">
                <a:solidFill>
                  <a:schemeClr val="lt1"/>
                </a:solidFill>
                <a:highlight>
                  <a:srgbClr val="FF0043"/>
                </a:highlight>
              </a:defRPr>
            </a:lvl4pPr>
            <a:lvl5pPr lvl="4" algn="l">
              <a:lnSpc>
                <a:spcPct val="100000"/>
              </a:lnSpc>
              <a:spcBef>
                <a:spcPts val="1300"/>
              </a:spcBef>
              <a:spcAft>
                <a:spcPts val="0"/>
              </a:spcAft>
              <a:buClr>
                <a:schemeClr val="lt1"/>
              </a:buClr>
              <a:buSzPts val="1900"/>
              <a:buNone/>
              <a:defRPr sz="1900" b="1">
                <a:solidFill>
                  <a:schemeClr val="lt1"/>
                </a:solidFill>
                <a:highlight>
                  <a:srgbClr val="FF0043"/>
                </a:highlight>
              </a:defRPr>
            </a:lvl5pPr>
            <a:lvl6pPr lvl="5" algn="l">
              <a:lnSpc>
                <a:spcPct val="100000"/>
              </a:lnSpc>
              <a:spcBef>
                <a:spcPts val="1300"/>
              </a:spcBef>
              <a:spcAft>
                <a:spcPts val="0"/>
              </a:spcAft>
              <a:buClr>
                <a:schemeClr val="lt1"/>
              </a:buClr>
              <a:buSzPts val="1900"/>
              <a:buNone/>
              <a:defRPr sz="1900" b="1">
                <a:solidFill>
                  <a:schemeClr val="lt1"/>
                </a:solidFill>
                <a:highlight>
                  <a:srgbClr val="FF0043"/>
                </a:highlight>
              </a:defRPr>
            </a:lvl6pPr>
            <a:lvl7pPr lvl="6" algn="l">
              <a:lnSpc>
                <a:spcPct val="90000"/>
              </a:lnSpc>
              <a:spcBef>
                <a:spcPts val="1300"/>
              </a:spcBef>
              <a:spcAft>
                <a:spcPts val="0"/>
              </a:spcAft>
              <a:buClr>
                <a:schemeClr val="lt1"/>
              </a:buClr>
              <a:buSzPts val="1900"/>
              <a:buNone/>
              <a:defRPr sz="1900" b="1">
                <a:solidFill>
                  <a:schemeClr val="lt1"/>
                </a:solidFill>
                <a:highlight>
                  <a:srgbClr val="FF0043"/>
                </a:highlight>
              </a:defRPr>
            </a:lvl7pPr>
            <a:lvl8pPr lvl="7" algn="l">
              <a:lnSpc>
                <a:spcPct val="90000"/>
              </a:lnSpc>
              <a:spcBef>
                <a:spcPts val="1300"/>
              </a:spcBef>
              <a:spcAft>
                <a:spcPts val="0"/>
              </a:spcAft>
              <a:buClr>
                <a:schemeClr val="lt1"/>
              </a:buClr>
              <a:buSzPts val="1900"/>
              <a:buNone/>
              <a:defRPr sz="1900" b="1">
                <a:solidFill>
                  <a:schemeClr val="lt1"/>
                </a:solidFill>
                <a:highlight>
                  <a:srgbClr val="FF0043"/>
                </a:highlight>
              </a:defRPr>
            </a:lvl8pPr>
            <a:lvl9pPr lvl="8" algn="l">
              <a:lnSpc>
                <a:spcPct val="90000"/>
              </a:lnSpc>
              <a:spcBef>
                <a:spcPts val="1300"/>
              </a:spcBef>
              <a:spcAft>
                <a:spcPts val="0"/>
              </a:spcAft>
              <a:buClr>
                <a:schemeClr val="lt1"/>
              </a:buClr>
              <a:buSzPts val="1900"/>
              <a:buNone/>
              <a:defRPr sz="1900" b="1">
                <a:solidFill>
                  <a:schemeClr val="lt1"/>
                </a:solidFill>
                <a:highlight>
                  <a:srgbClr val="FF0043"/>
                </a:highlight>
              </a:defRPr>
            </a:lvl9pPr>
          </a:lstStyle>
          <a:p>
            <a:endParaRPr/>
          </a:p>
        </p:txBody>
      </p:sp>
      <p:pic>
        <p:nvPicPr>
          <p:cNvPr id="667" name="Google Shape;667;p65"/>
          <p:cNvPicPr preferRelativeResize="0"/>
          <p:nvPr/>
        </p:nvPicPr>
        <p:blipFill rotWithShape="1">
          <a:blip r:embed="rId3">
            <a:alphaModFix/>
          </a:blip>
          <a:srcRect/>
          <a:stretch/>
        </p:blipFill>
        <p:spPr>
          <a:xfrm>
            <a:off x="562300" y="6515940"/>
            <a:ext cx="2065134" cy="160467"/>
          </a:xfrm>
          <a:prstGeom prst="rect">
            <a:avLst/>
          </a:prstGeom>
          <a:noFill/>
          <a:ln>
            <a:noFill/>
          </a:ln>
        </p:spPr>
      </p:pic>
      <p:sp>
        <p:nvSpPr>
          <p:cNvPr id="668" name="Google Shape;668;p6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547">
          <p15:clr>
            <a:srgbClr val="FA7B17"/>
          </p15:clr>
        </p15:guide>
        <p15:guide id="2" pos="3825">
          <p15:clr>
            <a:srgbClr val="FA7B17"/>
          </p15:clr>
        </p15:guide>
        <p15:guide id="3" pos="244">
          <p15:clr>
            <a:srgbClr val="FA7B17"/>
          </p15:clr>
        </p15:guide>
        <p15:guide id="4" pos="431">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with Reds">
  <p:cSld name="Gate_IMAGE 1_1">
    <p:bg>
      <p:bgPr>
        <a:gradFill>
          <a:gsLst>
            <a:gs pos="0">
              <a:srgbClr val="1C242E"/>
            </a:gs>
            <a:gs pos="100000">
              <a:schemeClr val="dk1"/>
            </a:gs>
          </a:gsLst>
          <a:lin ang="0" scaled="0"/>
        </a:gradFill>
        <a:effectLst/>
      </p:bgPr>
    </p:bg>
    <p:spTree>
      <p:nvGrpSpPr>
        <p:cNvPr id="1" name="Shape 669"/>
        <p:cNvGrpSpPr/>
        <p:nvPr/>
      </p:nvGrpSpPr>
      <p:grpSpPr>
        <a:xfrm>
          <a:off x="0" y="0"/>
          <a:ext cx="0" cy="0"/>
          <a:chOff x="0" y="0"/>
          <a:chExt cx="0" cy="0"/>
        </a:xfrm>
      </p:grpSpPr>
      <p:sp>
        <p:nvSpPr>
          <p:cNvPr id="670" name="Google Shape;670;p66"/>
          <p:cNvSpPr txBox="1">
            <a:spLocks noGrp="1"/>
          </p:cNvSpPr>
          <p:nvPr>
            <p:ph type="ctrTitle"/>
          </p:nvPr>
        </p:nvSpPr>
        <p:spPr>
          <a:xfrm>
            <a:off x="512775" y="3222192"/>
            <a:ext cx="4876800" cy="957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500"/>
              <a:buFont typeface="Arial"/>
              <a:buNone/>
              <a:defRPr sz="4700">
                <a:solidFill>
                  <a:schemeClr val="lt1"/>
                </a:solidFill>
              </a:defRPr>
            </a:lvl1pPr>
            <a:lvl2pPr lvl="1" algn="l">
              <a:lnSpc>
                <a:spcPct val="100000"/>
              </a:lnSpc>
              <a:spcBef>
                <a:spcPts val="0"/>
              </a:spcBef>
              <a:spcAft>
                <a:spcPts val="0"/>
              </a:spcAft>
              <a:buClr>
                <a:schemeClr val="lt1"/>
              </a:buClr>
              <a:buSzPts val="3500"/>
              <a:buNone/>
              <a:defRPr sz="4700">
                <a:solidFill>
                  <a:schemeClr val="lt1"/>
                </a:solidFill>
              </a:defRPr>
            </a:lvl2pPr>
            <a:lvl3pPr lvl="2" algn="l">
              <a:lnSpc>
                <a:spcPct val="100000"/>
              </a:lnSpc>
              <a:spcBef>
                <a:spcPts val="0"/>
              </a:spcBef>
              <a:spcAft>
                <a:spcPts val="0"/>
              </a:spcAft>
              <a:buClr>
                <a:schemeClr val="lt1"/>
              </a:buClr>
              <a:buSzPts val="3500"/>
              <a:buNone/>
              <a:defRPr sz="4700">
                <a:solidFill>
                  <a:schemeClr val="lt1"/>
                </a:solidFill>
              </a:defRPr>
            </a:lvl3pPr>
            <a:lvl4pPr lvl="3" algn="l">
              <a:lnSpc>
                <a:spcPct val="100000"/>
              </a:lnSpc>
              <a:spcBef>
                <a:spcPts val="0"/>
              </a:spcBef>
              <a:spcAft>
                <a:spcPts val="0"/>
              </a:spcAft>
              <a:buClr>
                <a:schemeClr val="lt1"/>
              </a:buClr>
              <a:buSzPts val="3500"/>
              <a:buNone/>
              <a:defRPr sz="4700">
                <a:solidFill>
                  <a:schemeClr val="lt1"/>
                </a:solidFill>
              </a:defRPr>
            </a:lvl4pPr>
            <a:lvl5pPr lvl="4" algn="l">
              <a:lnSpc>
                <a:spcPct val="100000"/>
              </a:lnSpc>
              <a:spcBef>
                <a:spcPts val="0"/>
              </a:spcBef>
              <a:spcAft>
                <a:spcPts val="0"/>
              </a:spcAft>
              <a:buClr>
                <a:schemeClr val="lt1"/>
              </a:buClr>
              <a:buSzPts val="3500"/>
              <a:buNone/>
              <a:defRPr sz="4700">
                <a:solidFill>
                  <a:schemeClr val="lt1"/>
                </a:solidFill>
              </a:defRPr>
            </a:lvl5pPr>
            <a:lvl6pPr lvl="5" algn="l">
              <a:lnSpc>
                <a:spcPct val="100000"/>
              </a:lnSpc>
              <a:spcBef>
                <a:spcPts val="0"/>
              </a:spcBef>
              <a:spcAft>
                <a:spcPts val="0"/>
              </a:spcAft>
              <a:buClr>
                <a:schemeClr val="lt1"/>
              </a:buClr>
              <a:buSzPts val="3500"/>
              <a:buNone/>
              <a:defRPr sz="4700">
                <a:solidFill>
                  <a:schemeClr val="lt1"/>
                </a:solidFill>
              </a:defRPr>
            </a:lvl6pPr>
            <a:lvl7pPr lvl="6" algn="l">
              <a:lnSpc>
                <a:spcPct val="100000"/>
              </a:lnSpc>
              <a:spcBef>
                <a:spcPts val="0"/>
              </a:spcBef>
              <a:spcAft>
                <a:spcPts val="0"/>
              </a:spcAft>
              <a:buClr>
                <a:schemeClr val="lt1"/>
              </a:buClr>
              <a:buSzPts val="3500"/>
              <a:buNone/>
              <a:defRPr sz="4700">
                <a:solidFill>
                  <a:schemeClr val="lt1"/>
                </a:solidFill>
              </a:defRPr>
            </a:lvl7pPr>
            <a:lvl8pPr lvl="7" algn="l">
              <a:lnSpc>
                <a:spcPct val="100000"/>
              </a:lnSpc>
              <a:spcBef>
                <a:spcPts val="0"/>
              </a:spcBef>
              <a:spcAft>
                <a:spcPts val="0"/>
              </a:spcAft>
              <a:buClr>
                <a:schemeClr val="lt1"/>
              </a:buClr>
              <a:buSzPts val="3500"/>
              <a:buNone/>
              <a:defRPr sz="4700">
                <a:solidFill>
                  <a:schemeClr val="lt1"/>
                </a:solidFill>
              </a:defRPr>
            </a:lvl8pPr>
            <a:lvl9pPr lvl="8" algn="l">
              <a:lnSpc>
                <a:spcPct val="100000"/>
              </a:lnSpc>
              <a:spcBef>
                <a:spcPts val="0"/>
              </a:spcBef>
              <a:spcAft>
                <a:spcPts val="0"/>
              </a:spcAft>
              <a:buClr>
                <a:schemeClr val="lt1"/>
              </a:buClr>
              <a:buSzPts val="3500"/>
              <a:buNone/>
              <a:defRPr sz="4700">
                <a:solidFill>
                  <a:schemeClr val="lt1"/>
                </a:solidFill>
              </a:defRPr>
            </a:lvl9pPr>
          </a:lstStyle>
          <a:p>
            <a:endParaRPr/>
          </a:p>
        </p:txBody>
      </p:sp>
      <p:sp>
        <p:nvSpPr>
          <p:cNvPr id="671" name="Google Shape;671;p66"/>
          <p:cNvSpPr/>
          <p:nvPr/>
        </p:nvSpPr>
        <p:spPr>
          <a:xfrm rot="-2700000" flipH="1">
            <a:off x="3762498" y="6002722"/>
            <a:ext cx="1281702"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672" name="Google Shape;672;p66"/>
          <p:cNvSpPr/>
          <p:nvPr/>
        </p:nvSpPr>
        <p:spPr>
          <a:xfrm rot="-2700000" flipH="1">
            <a:off x="4843138" y="722767"/>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673" name="Google Shape;673;p66"/>
          <p:cNvSpPr/>
          <p:nvPr/>
        </p:nvSpPr>
        <p:spPr>
          <a:xfrm rot="-2700000" flipH="1">
            <a:off x="877438" y="2049601"/>
            <a:ext cx="989384" cy="71701"/>
          </a:xfrm>
          <a:prstGeom prst="roundRect">
            <a:avLst>
              <a:gd name="adj" fmla="val 50000"/>
            </a:avLst>
          </a:prstGeom>
          <a:solidFill>
            <a:srgbClr val="FF00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674" name="Google Shape;674;p6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5660">
          <p15:clr>
            <a:srgbClr val="FA7B17"/>
          </p15:clr>
        </p15:guide>
        <p15:guide id="2" pos="2869">
          <p15:clr>
            <a:srgbClr val="FA7B17"/>
          </p15:clr>
        </p15:guide>
        <p15:guide id="3" pos="183">
          <p15:clr>
            <a:srgbClr val="FA7B17"/>
          </p15:clr>
        </p15:guide>
        <p15:guide id="4" pos="323">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675"/>
        <p:cNvGrpSpPr/>
        <p:nvPr/>
      </p:nvGrpSpPr>
      <p:grpSpPr>
        <a:xfrm>
          <a:off x="0" y="0"/>
          <a:ext cx="0" cy="0"/>
          <a:chOff x="0" y="0"/>
          <a:chExt cx="0" cy="0"/>
        </a:xfrm>
      </p:grpSpPr>
      <p:sp>
        <p:nvSpPr>
          <p:cNvPr id="676" name="Google Shape;676;p67"/>
          <p:cNvSpPr>
            <a:spLocks noGrp="1"/>
          </p:cNvSpPr>
          <p:nvPr>
            <p:ph type="pic" idx="2"/>
          </p:nvPr>
        </p:nvSpPr>
        <p:spPr>
          <a:xfrm>
            <a:off x="6202017" y="1338469"/>
            <a:ext cx="4989300" cy="3485700"/>
          </a:xfrm>
          <a:prstGeom prst="rect">
            <a:avLst/>
          </a:prstGeom>
          <a:noFill/>
          <a:ln>
            <a:noFill/>
          </a:ln>
        </p:spPr>
      </p:sp>
      <p:sp>
        <p:nvSpPr>
          <p:cNvPr id="677" name="Google Shape;677;p67"/>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678"/>
        <p:cNvGrpSpPr/>
        <p:nvPr/>
      </p:nvGrpSpPr>
      <p:grpSpPr>
        <a:xfrm>
          <a:off x="0" y="0"/>
          <a:ext cx="0" cy="0"/>
          <a:chOff x="0" y="0"/>
          <a:chExt cx="0" cy="0"/>
        </a:xfrm>
      </p:grpSpPr>
      <p:sp>
        <p:nvSpPr>
          <p:cNvPr id="679" name="Google Shape;679;p68"/>
          <p:cNvSpPr>
            <a:spLocks noGrp="1"/>
          </p:cNvSpPr>
          <p:nvPr>
            <p:ph type="pic" idx="2"/>
          </p:nvPr>
        </p:nvSpPr>
        <p:spPr>
          <a:xfrm>
            <a:off x="4595947" y="1712905"/>
            <a:ext cx="2595600" cy="3438900"/>
          </a:xfrm>
          <a:prstGeom prst="rect">
            <a:avLst/>
          </a:prstGeom>
          <a:noFill/>
          <a:ln>
            <a:noFill/>
          </a:ln>
        </p:spPr>
      </p:sp>
      <p:sp>
        <p:nvSpPr>
          <p:cNvPr id="680" name="Google Shape;680;p68"/>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681"/>
        <p:cNvGrpSpPr/>
        <p:nvPr/>
      </p:nvGrpSpPr>
      <p:grpSpPr>
        <a:xfrm>
          <a:off x="0" y="0"/>
          <a:ext cx="0" cy="0"/>
          <a:chOff x="0" y="0"/>
          <a:chExt cx="0" cy="0"/>
        </a:xfrm>
      </p:grpSpPr>
      <p:sp>
        <p:nvSpPr>
          <p:cNvPr id="682" name="Google Shape;682;p69"/>
          <p:cNvSpPr>
            <a:spLocks noGrp="1"/>
          </p:cNvSpPr>
          <p:nvPr>
            <p:ph type="pic" idx="2"/>
          </p:nvPr>
        </p:nvSpPr>
        <p:spPr>
          <a:xfrm>
            <a:off x="6400399" y="1479069"/>
            <a:ext cx="4700400" cy="2690100"/>
          </a:xfrm>
          <a:prstGeom prst="rect">
            <a:avLst/>
          </a:prstGeom>
          <a:noFill/>
          <a:ln>
            <a:noFill/>
          </a:ln>
        </p:spPr>
      </p:sp>
      <p:sp>
        <p:nvSpPr>
          <p:cNvPr id="683" name="Google Shape;683;p69"/>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684"/>
        <p:cNvGrpSpPr/>
        <p:nvPr/>
      </p:nvGrpSpPr>
      <p:grpSpPr>
        <a:xfrm>
          <a:off x="0" y="0"/>
          <a:ext cx="0" cy="0"/>
          <a:chOff x="0" y="0"/>
          <a:chExt cx="0" cy="0"/>
        </a:xfrm>
      </p:grpSpPr>
      <p:sp>
        <p:nvSpPr>
          <p:cNvPr id="685" name="Google Shape;685;p70"/>
          <p:cNvSpPr>
            <a:spLocks noGrp="1"/>
          </p:cNvSpPr>
          <p:nvPr>
            <p:ph type="pic" idx="2"/>
          </p:nvPr>
        </p:nvSpPr>
        <p:spPr>
          <a:xfrm>
            <a:off x="7002120" y="914400"/>
            <a:ext cx="4280400" cy="4903200"/>
          </a:xfrm>
          <a:prstGeom prst="rect">
            <a:avLst/>
          </a:prstGeom>
          <a:noFill/>
          <a:ln>
            <a:noFill/>
          </a:ln>
        </p:spPr>
      </p:sp>
      <p:sp>
        <p:nvSpPr>
          <p:cNvPr id="686" name="Google Shape;686;p7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55"/>
        <p:cNvGrpSpPr/>
        <p:nvPr/>
      </p:nvGrpSpPr>
      <p:grpSpPr>
        <a:xfrm>
          <a:off x="0" y="0"/>
          <a:ext cx="0" cy="0"/>
          <a:chOff x="0" y="0"/>
          <a:chExt cx="0" cy="0"/>
        </a:xfrm>
      </p:grpSpPr>
      <p:sp>
        <p:nvSpPr>
          <p:cNvPr id="56" name="Google Shape;56;p8"/>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57" name="Google Shape;57;p8"/>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58" name="Google Shape;58;p8"/>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pic>
        <p:nvPicPr>
          <p:cNvPr id="59" name="Google Shape;59;p8"/>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60" name="Google Shape;60;p8"/>
          <p:cNvSpPr txBox="1">
            <a:spLocks noGrp="1"/>
          </p:cNvSpPr>
          <p:nvPr>
            <p:ph type="body" idx="1"/>
          </p:nvPr>
        </p:nvSpPr>
        <p:spPr>
          <a:xfrm>
            <a:off x="575733" y="1892300"/>
            <a:ext cx="11002500" cy="441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61" name="Google Shape;61;p8"/>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2" name="Google Shape;62;p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0_Content">
  <p:cSld name="10_Content">
    <p:spTree>
      <p:nvGrpSpPr>
        <p:cNvPr id="1" name="Shape 687"/>
        <p:cNvGrpSpPr/>
        <p:nvPr/>
      </p:nvGrpSpPr>
      <p:grpSpPr>
        <a:xfrm>
          <a:off x="0" y="0"/>
          <a:ext cx="0" cy="0"/>
          <a:chOff x="0" y="0"/>
          <a:chExt cx="0" cy="0"/>
        </a:xfrm>
      </p:grpSpPr>
      <p:pic>
        <p:nvPicPr>
          <p:cNvPr id="688" name="Google Shape;688;p71" descr="A picture containing dark, sitting, light, laptop&#10;&#10;Description automatically generated"/>
          <p:cNvPicPr preferRelativeResize="0"/>
          <p:nvPr/>
        </p:nvPicPr>
        <p:blipFill rotWithShape="1">
          <a:blip r:embed="rId2">
            <a:alphaModFix/>
          </a:blip>
          <a:srcRect/>
          <a:stretch/>
        </p:blipFill>
        <p:spPr>
          <a:xfrm>
            <a:off x="5884" y="0"/>
            <a:ext cx="12180230" cy="6858000"/>
          </a:xfrm>
          <a:prstGeom prst="rect">
            <a:avLst/>
          </a:prstGeom>
          <a:noFill/>
          <a:ln>
            <a:noFill/>
          </a:ln>
        </p:spPr>
      </p:pic>
      <p:sp>
        <p:nvSpPr>
          <p:cNvPr id="689" name="Google Shape;689;p71"/>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2"/>
              </a:buClr>
              <a:buSzPts val="3200"/>
              <a:buFont typeface="Inter Black"/>
              <a:buNone/>
              <a:defRPr>
                <a:latin typeface="Inter Black"/>
                <a:ea typeface="Inter Black"/>
                <a:cs typeface="Inter Black"/>
                <a:sym typeface="Inter Black"/>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90" name="Google Shape;690;p71"/>
          <p:cNvSpPr txBox="1">
            <a:spLocks noGrp="1"/>
          </p:cNvSpPr>
          <p:nvPr>
            <p:ph type="sldNum" idx="12"/>
          </p:nvPr>
        </p:nvSpPr>
        <p:spPr>
          <a:xfrm>
            <a:off x="9821091" y="6621721"/>
            <a:ext cx="1939200" cy="1461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chemeClr val="lt1"/>
                </a:solidFill>
                <a:latin typeface="Inter Black"/>
                <a:ea typeface="Inter Black"/>
                <a:cs typeface="Inter Black"/>
                <a:sym typeface="Inter Black"/>
              </a:defRPr>
            </a:lvl9pPr>
          </a:lstStyle>
          <a:p>
            <a:pPr marL="0" lvl="0" indent="0" algn="r" rtl="0">
              <a:spcBef>
                <a:spcPts val="0"/>
              </a:spcBef>
              <a:spcAft>
                <a:spcPts val="0"/>
              </a:spcAft>
              <a:buNone/>
            </a:pPr>
            <a:fld id="{00000000-1234-1234-1234-123412341234}" type="slidenum">
              <a:rPr lang="en-US"/>
              <a:t>‹#›</a:t>
            </a:fld>
            <a:endParaRPr/>
          </a:p>
        </p:txBody>
      </p:sp>
      <p:cxnSp>
        <p:nvCxnSpPr>
          <p:cNvPr id="691" name="Google Shape;691;p71"/>
          <p:cNvCxnSpPr/>
          <p:nvPr/>
        </p:nvCxnSpPr>
        <p:spPr>
          <a:xfrm>
            <a:off x="576000" y="1392000"/>
            <a:ext cx="6528000" cy="0"/>
          </a:xfrm>
          <a:prstGeom prst="straightConnector1">
            <a:avLst/>
          </a:prstGeom>
          <a:noFill/>
          <a:ln w="9525" cap="flat" cmpd="sng">
            <a:solidFill>
              <a:schemeClr val="lt2"/>
            </a:solidFill>
            <a:prstDash val="solid"/>
            <a:miter lim="800000"/>
            <a:headEnd type="none" w="sm" len="sm"/>
            <a:tailEnd type="none" w="sm" len="sm"/>
          </a:ln>
        </p:spPr>
      </p:cxnSp>
      <p:sp>
        <p:nvSpPr>
          <p:cNvPr id="692" name="Google Shape;692;p71"/>
          <p:cNvSpPr txBox="1"/>
          <p:nvPr/>
        </p:nvSpPr>
        <p:spPr>
          <a:xfrm>
            <a:off x="10033464" y="6521490"/>
            <a:ext cx="1604100" cy="2463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Inter Black"/>
                <a:ea typeface="Inter Black"/>
                <a:cs typeface="Inter Black"/>
                <a:sym typeface="Inter Black"/>
              </a:rPr>
              <a:t>© Infront Sports &amp; Media AG │</a:t>
            </a:r>
            <a:endParaRPr sz="800" b="1" i="0" u="none" strike="noStrike" cap="none">
              <a:solidFill>
                <a:schemeClr val="lt1"/>
              </a:solidFill>
              <a:latin typeface="Inter Black"/>
              <a:ea typeface="Inter Black"/>
              <a:cs typeface="Inter Black"/>
              <a:sym typeface="Inter Black"/>
            </a:endParaRPr>
          </a:p>
        </p:txBody>
      </p:sp>
      <p:sp>
        <p:nvSpPr>
          <p:cNvPr id="693" name="Google Shape;693;p71"/>
          <p:cNvSpPr>
            <a:spLocks noGrp="1"/>
          </p:cNvSpPr>
          <p:nvPr>
            <p:ph type="pic" idx="2"/>
          </p:nvPr>
        </p:nvSpPr>
        <p:spPr>
          <a:xfrm>
            <a:off x="0" y="1599829"/>
            <a:ext cx="5384700" cy="2354100"/>
          </a:xfrm>
          <a:prstGeom prst="rect">
            <a:avLst/>
          </a:prstGeom>
          <a:noFill/>
          <a:ln>
            <a:noFill/>
          </a:ln>
        </p:spPr>
      </p:sp>
      <p:sp>
        <p:nvSpPr>
          <p:cNvPr id="694" name="Google Shape;694;p71"/>
          <p:cNvSpPr>
            <a:spLocks noGrp="1"/>
          </p:cNvSpPr>
          <p:nvPr>
            <p:ph type="pic" idx="3"/>
          </p:nvPr>
        </p:nvSpPr>
        <p:spPr>
          <a:xfrm>
            <a:off x="6951662" y="1562672"/>
            <a:ext cx="5218500" cy="2356500"/>
          </a:xfrm>
          <a:prstGeom prst="rect">
            <a:avLst/>
          </a:prstGeom>
          <a:noFill/>
          <a:ln>
            <a:noFill/>
          </a:ln>
        </p:spPr>
      </p:sp>
      <p:sp>
        <p:nvSpPr>
          <p:cNvPr id="695" name="Google Shape;695;p71"/>
          <p:cNvSpPr txBox="1">
            <a:spLocks noGrp="1"/>
          </p:cNvSpPr>
          <p:nvPr>
            <p:ph type="body" idx="1"/>
          </p:nvPr>
        </p:nvSpPr>
        <p:spPr>
          <a:xfrm>
            <a:off x="576263" y="4161759"/>
            <a:ext cx="4808400" cy="2154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2"/>
              </a:buClr>
              <a:buSzPts val="1900"/>
              <a:buNone/>
              <a:defRPr sz="1900">
                <a:latin typeface="Inter Black"/>
                <a:ea typeface="Inter Black"/>
                <a:cs typeface="Inter Black"/>
                <a:sym typeface="Inter Black"/>
              </a:defRPr>
            </a:lvl1pPr>
            <a:lvl2pPr marL="914400" lvl="1" indent="-228600" algn="l">
              <a:lnSpc>
                <a:spcPct val="100000"/>
              </a:lnSpc>
              <a:spcBef>
                <a:spcPts val="0"/>
              </a:spcBef>
              <a:spcAft>
                <a:spcPts val="0"/>
              </a:spcAft>
              <a:buClr>
                <a:schemeClr val="lt2"/>
              </a:buClr>
              <a:buSzPts val="1900"/>
              <a:buNone/>
              <a:defRPr sz="1900">
                <a:latin typeface="Inter Light"/>
                <a:ea typeface="Inter Light"/>
                <a:cs typeface="Inter Light"/>
                <a:sym typeface="Inter Light"/>
              </a:defRPr>
            </a:lvl2pPr>
            <a:lvl3pPr marL="1371600" lvl="2"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3pPr>
            <a:lvl4pPr marL="1828800" lvl="3"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4pPr>
            <a:lvl5pPr marL="2286000" lvl="4"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5pPr>
            <a:lvl6pPr marL="2743200" lvl="5"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96" name="Google Shape;696;p71"/>
          <p:cNvSpPr txBox="1">
            <a:spLocks noGrp="1"/>
          </p:cNvSpPr>
          <p:nvPr>
            <p:ph type="body" idx="4"/>
          </p:nvPr>
        </p:nvSpPr>
        <p:spPr>
          <a:xfrm>
            <a:off x="6951662" y="4154517"/>
            <a:ext cx="4808400" cy="2154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2"/>
              </a:buClr>
              <a:buSzPts val="1900"/>
              <a:buNone/>
              <a:defRPr sz="1900">
                <a:latin typeface="Inter Black"/>
                <a:ea typeface="Inter Black"/>
                <a:cs typeface="Inter Black"/>
                <a:sym typeface="Inter Black"/>
              </a:defRPr>
            </a:lvl1pPr>
            <a:lvl2pPr marL="914400" lvl="1" indent="-228600" algn="l">
              <a:lnSpc>
                <a:spcPct val="100000"/>
              </a:lnSpc>
              <a:spcBef>
                <a:spcPts val="0"/>
              </a:spcBef>
              <a:spcAft>
                <a:spcPts val="0"/>
              </a:spcAft>
              <a:buClr>
                <a:schemeClr val="lt2"/>
              </a:buClr>
              <a:buSzPts val="1900"/>
              <a:buNone/>
              <a:defRPr sz="1900">
                <a:latin typeface="Inter Light"/>
                <a:ea typeface="Inter Light"/>
                <a:cs typeface="Inter Light"/>
                <a:sym typeface="Inter Light"/>
              </a:defRPr>
            </a:lvl2pPr>
            <a:lvl3pPr marL="1371600" lvl="2"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3pPr>
            <a:lvl4pPr marL="1828800" lvl="3"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4pPr>
            <a:lvl5pPr marL="2286000" lvl="4"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5pPr>
            <a:lvl6pPr marL="2743200" lvl="5" indent="-349250" algn="l">
              <a:lnSpc>
                <a:spcPct val="100000"/>
              </a:lnSpc>
              <a:spcBef>
                <a:spcPts val="0"/>
              </a:spcBef>
              <a:spcAft>
                <a:spcPts val="0"/>
              </a:spcAft>
              <a:buClr>
                <a:schemeClr val="lt2"/>
              </a:buClr>
              <a:buSzPts val="1900"/>
              <a:buChar char="‒"/>
              <a:defRPr sz="1900">
                <a:latin typeface="Inter Light"/>
                <a:ea typeface="Inter Light"/>
                <a:cs typeface="Inter Light"/>
                <a:sym typeface="Inter Light"/>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tatement picture">
  <p:cSld name="Statement picture">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72"/>
          <p:cNvSpPr>
            <a:spLocks noGrp="1"/>
          </p:cNvSpPr>
          <p:nvPr>
            <p:ph type="pic" idx="2"/>
          </p:nvPr>
        </p:nvSpPr>
        <p:spPr>
          <a:xfrm>
            <a:off x="0" y="0"/>
            <a:ext cx="12192000" cy="6858000"/>
          </a:xfrm>
          <a:prstGeom prst="rect">
            <a:avLst/>
          </a:prstGeom>
          <a:solidFill>
            <a:schemeClr val="dk1">
              <a:alpha val="23921"/>
            </a:schemeClr>
          </a:solidFill>
          <a:ln>
            <a:noFill/>
          </a:ln>
        </p:spPr>
      </p:sp>
      <p:sp>
        <p:nvSpPr>
          <p:cNvPr id="699" name="Google Shape;699;p72"/>
          <p:cNvSpPr txBox="1">
            <a:spLocks noGrp="1"/>
          </p:cNvSpPr>
          <p:nvPr>
            <p:ph type="ctrTitle"/>
          </p:nvPr>
        </p:nvSpPr>
        <p:spPr>
          <a:xfrm>
            <a:off x="0" y="-4865"/>
            <a:ext cx="12192000" cy="6858000"/>
          </a:xfrm>
          <a:prstGeom prst="rect">
            <a:avLst/>
          </a:prstGeom>
          <a:noFill/>
          <a:ln>
            <a:noFill/>
          </a:ln>
        </p:spPr>
        <p:txBody>
          <a:bodyPr spcFirstLastPara="1" wrap="square" lIns="0" tIns="0" rIns="0" bIns="2412000" anchor="b" anchorCtr="0">
            <a:noAutofit/>
          </a:bodyPr>
          <a:lstStyle>
            <a:lvl1pPr lvl="0" algn="ctr">
              <a:lnSpc>
                <a:spcPct val="100000"/>
              </a:lnSpc>
              <a:spcBef>
                <a:spcPts val="0"/>
              </a:spcBef>
              <a:spcAft>
                <a:spcPts val="0"/>
              </a:spcAft>
              <a:buClr>
                <a:schemeClr val="lt1"/>
              </a:buClr>
              <a:buSzPts val="5100"/>
              <a:buFont typeface="Arial"/>
              <a:buNone/>
              <a:defRPr sz="5100">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00" name="Google Shape;700;p72"/>
          <p:cNvSpPr txBox="1">
            <a:spLocks noGrp="1"/>
          </p:cNvSpPr>
          <p:nvPr>
            <p:ph type="subTitle" idx="1"/>
          </p:nvPr>
        </p:nvSpPr>
        <p:spPr>
          <a:xfrm>
            <a:off x="575733" y="4506145"/>
            <a:ext cx="10992000" cy="1803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300"/>
              <a:buNone/>
              <a:defRPr sz="1300" cap="none">
                <a:solidFill>
                  <a:schemeClr val="lt1"/>
                </a:solidFill>
              </a:defRPr>
            </a:lvl1pPr>
            <a:lvl2pPr lvl="1" algn="ctr">
              <a:lnSpc>
                <a:spcPct val="100000"/>
              </a:lnSpc>
              <a:spcBef>
                <a:spcPts val="2800"/>
              </a:spcBef>
              <a:spcAft>
                <a:spcPts val="0"/>
              </a:spcAft>
              <a:buClr>
                <a:schemeClr val="lt2"/>
              </a:buClr>
              <a:buSzPts val="2000"/>
              <a:buNone/>
              <a:defRPr sz="2000"/>
            </a:lvl2pPr>
            <a:lvl3pPr lvl="2" algn="ctr">
              <a:lnSpc>
                <a:spcPct val="100000"/>
              </a:lnSpc>
              <a:spcBef>
                <a:spcPts val="0"/>
              </a:spcBef>
              <a:spcAft>
                <a:spcPts val="0"/>
              </a:spcAft>
              <a:buClr>
                <a:schemeClr val="lt2"/>
              </a:buClr>
              <a:buSzPts val="1900"/>
              <a:buNone/>
              <a:defRPr sz="1900"/>
            </a:lvl3pPr>
            <a:lvl4pPr lvl="3" algn="ctr">
              <a:lnSpc>
                <a:spcPct val="100000"/>
              </a:lnSpc>
              <a:spcBef>
                <a:spcPts val="0"/>
              </a:spcBef>
              <a:spcAft>
                <a:spcPts val="0"/>
              </a:spcAft>
              <a:buClr>
                <a:schemeClr val="lt2"/>
              </a:buClr>
              <a:buSzPts val="1600"/>
              <a:buNone/>
              <a:defRPr sz="1600"/>
            </a:lvl4pPr>
            <a:lvl5pPr lvl="4" algn="ctr">
              <a:lnSpc>
                <a:spcPct val="100000"/>
              </a:lnSpc>
              <a:spcBef>
                <a:spcPts val="0"/>
              </a:spcBef>
              <a:spcAft>
                <a:spcPts val="0"/>
              </a:spcAft>
              <a:buClr>
                <a:schemeClr val="lt2"/>
              </a:buClr>
              <a:buSzPts val="1600"/>
              <a:buNone/>
              <a:defRPr sz="1600"/>
            </a:lvl5pPr>
            <a:lvl6pPr lvl="5" algn="ctr">
              <a:lnSpc>
                <a:spcPct val="100000"/>
              </a:lnSpc>
              <a:spcBef>
                <a:spcPts val="0"/>
              </a:spcBef>
              <a:spcAft>
                <a:spcPts val="0"/>
              </a:spcAft>
              <a:buClr>
                <a:schemeClr val="lt2"/>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Content 1">
  <p:cSld name="1_Content_1">
    <p:spTree>
      <p:nvGrpSpPr>
        <p:cNvPr id="1" name="Shape 701"/>
        <p:cNvGrpSpPr/>
        <p:nvPr/>
      </p:nvGrpSpPr>
      <p:grpSpPr>
        <a:xfrm>
          <a:off x="0" y="0"/>
          <a:ext cx="0" cy="0"/>
          <a:chOff x="0" y="0"/>
          <a:chExt cx="0" cy="0"/>
        </a:xfrm>
      </p:grpSpPr>
      <p:sp>
        <p:nvSpPr>
          <p:cNvPr id="702" name="Google Shape;702;p73"/>
          <p:cNvSpPr>
            <a:spLocks noGrp="1"/>
          </p:cNvSpPr>
          <p:nvPr>
            <p:ph type="pic" idx="2"/>
          </p:nvPr>
        </p:nvSpPr>
        <p:spPr>
          <a:xfrm>
            <a:off x="6461287" y="-4751"/>
            <a:ext cx="5740500" cy="6862800"/>
          </a:xfrm>
          <a:prstGeom prst="rect">
            <a:avLst/>
          </a:prstGeom>
          <a:noFill/>
          <a:ln>
            <a:noFill/>
          </a:ln>
        </p:spPr>
      </p:sp>
      <p:sp>
        <p:nvSpPr>
          <p:cNvPr id="703" name="Google Shape;703;p73"/>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Inter Black"/>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04" name="Google Shape;704;p73"/>
          <p:cNvSpPr txBox="1">
            <a:spLocks noGrp="1"/>
          </p:cNvSpPr>
          <p:nvPr>
            <p:ph type="body" idx="1"/>
          </p:nvPr>
        </p:nvSpPr>
        <p:spPr>
          <a:xfrm>
            <a:off x="575734" y="1892301"/>
            <a:ext cx="11002500" cy="441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vl1pPr>
            <a:lvl2pPr marL="914400" lvl="1" indent="-228600" algn="l">
              <a:lnSpc>
                <a:spcPct val="100000"/>
              </a:lnSpc>
              <a:spcBef>
                <a:spcPts val="0"/>
              </a:spcBef>
              <a:spcAft>
                <a:spcPts val="0"/>
              </a:spcAft>
              <a:buClr>
                <a:schemeClr val="dk1"/>
              </a:buClr>
              <a:buSzPts val="1300"/>
              <a:buNone/>
              <a:defRPr sz="1300"/>
            </a:lvl2pPr>
            <a:lvl3pPr marL="1371600" lvl="2" indent="-311150" algn="l">
              <a:lnSpc>
                <a:spcPct val="100000"/>
              </a:lnSpc>
              <a:spcBef>
                <a:spcPts val="0"/>
              </a:spcBef>
              <a:spcAft>
                <a:spcPts val="0"/>
              </a:spcAft>
              <a:buClr>
                <a:schemeClr val="dk1"/>
              </a:buClr>
              <a:buSzPts val="1300"/>
              <a:buChar char="•"/>
              <a:defRPr sz="1300"/>
            </a:lvl3pPr>
            <a:lvl4pPr marL="1828800" lvl="3" indent="-311150" algn="l">
              <a:lnSpc>
                <a:spcPct val="100000"/>
              </a:lnSpc>
              <a:spcBef>
                <a:spcPts val="0"/>
              </a:spcBef>
              <a:spcAft>
                <a:spcPts val="0"/>
              </a:spcAft>
              <a:buClr>
                <a:schemeClr val="dk1"/>
              </a:buClr>
              <a:buSzPts val="1300"/>
              <a:buChar char="‒"/>
              <a:defRPr sz="1300"/>
            </a:lvl4pPr>
            <a:lvl5pPr marL="2286000" lvl="4" indent="-311150" algn="l">
              <a:lnSpc>
                <a:spcPct val="100000"/>
              </a:lnSpc>
              <a:spcBef>
                <a:spcPts val="0"/>
              </a:spcBef>
              <a:spcAft>
                <a:spcPts val="0"/>
              </a:spcAft>
              <a:buClr>
                <a:schemeClr val="dk1"/>
              </a:buClr>
              <a:buSzPts val="1300"/>
              <a:buChar char="‒"/>
              <a:defRPr sz="1300"/>
            </a:lvl5pPr>
            <a:lvl6pPr marL="2743200" lvl="5" indent="-311150" algn="l">
              <a:lnSpc>
                <a:spcPct val="100000"/>
              </a:lnSpc>
              <a:spcBef>
                <a:spcPts val="0"/>
              </a:spcBef>
              <a:spcAft>
                <a:spcPts val="0"/>
              </a:spcAft>
              <a:buClr>
                <a:schemeClr val="dk1"/>
              </a:buClr>
              <a:buSzPts val="1300"/>
              <a:buChar char="‒"/>
              <a:defRPr sz="1300"/>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705" name="Google Shape;705;p73"/>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Content">
  <p:cSld name="2_Content">
    <p:spTree>
      <p:nvGrpSpPr>
        <p:cNvPr id="1" name="Shape 706"/>
        <p:cNvGrpSpPr/>
        <p:nvPr/>
      </p:nvGrpSpPr>
      <p:grpSpPr>
        <a:xfrm>
          <a:off x="0" y="0"/>
          <a:ext cx="0" cy="0"/>
          <a:chOff x="0" y="0"/>
          <a:chExt cx="0" cy="0"/>
        </a:xfrm>
      </p:grpSpPr>
      <p:sp>
        <p:nvSpPr>
          <p:cNvPr id="707" name="Google Shape;707;p74"/>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Inter Black"/>
              <a:buNone/>
              <a:defRPr>
                <a:latin typeface="Inter Black"/>
                <a:ea typeface="Inter Black"/>
                <a:cs typeface="Inter Black"/>
                <a:sym typeface="Inter Black"/>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08" name="Google Shape;708;p74"/>
          <p:cNvSpPr txBox="1">
            <a:spLocks noGrp="1"/>
          </p:cNvSpPr>
          <p:nvPr>
            <p:ph type="body" idx="1"/>
          </p:nvPr>
        </p:nvSpPr>
        <p:spPr>
          <a:xfrm>
            <a:off x="575734" y="1892301"/>
            <a:ext cx="11002500" cy="441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atin typeface="Inter Light"/>
                <a:ea typeface="Inter Light"/>
                <a:cs typeface="Inter Light"/>
                <a:sym typeface="Inter Light"/>
              </a:defRPr>
            </a:lvl1pPr>
            <a:lvl2pPr marL="914400" lvl="1" indent="-228600" algn="l">
              <a:lnSpc>
                <a:spcPct val="100000"/>
              </a:lnSpc>
              <a:spcBef>
                <a:spcPts val="0"/>
              </a:spcBef>
              <a:spcAft>
                <a:spcPts val="0"/>
              </a:spcAft>
              <a:buClr>
                <a:schemeClr val="dk1"/>
              </a:buClr>
              <a:buSzPts val="1300"/>
              <a:buNone/>
              <a:defRPr sz="1300">
                <a:latin typeface="Inter Light"/>
                <a:ea typeface="Inter Light"/>
                <a:cs typeface="Inter Light"/>
                <a:sym typeface="Inter Light"/>
              </a:defRPr>
            </a:lvl2pPr>
            <a:lvl3pPr marL="1371600" lvl="2"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3pPr>
            <a:lvl4pPr marL="1828800" lvl="3"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4pPr>
            <a:lvl5pPr marL="2286000" lvl="4"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5pPr>
            <a:lvl6pPr marL="2743200" lvl="5"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709" name="Google Shape;709;p74"/>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Content with picture left">
  <p:cSld name="1_Content with picture left">
    <p:bg>
      <p:bgPr>
        <a:solidFill>
          <a:schemeClr val="lt1"/>
        </a:solidFill>
        <a:effectLst/>
      </p:bgPr>
    </p:bg>
    <p:spTree>
      <p:nvGrpSpPr>
        <p:cNvPr id="1" name="Shape 710"/>
        <p:cNvGrpSpPr/>
        <p:nvPr/>
      </p:nvGrpSpPr>
      <p:grpSpPr>
        <a:xfrm>
          <a:off x="0" y="0"/>
          <a:ext cx="0" cy="0"/>
          <a:chOff x="0" y="0"/>
          <a:chExt cx="0" cy="0"/>
        </a:xfrm>
      </p:grpSpPr>
      <p:sp>
        <p:nvSpPr>
          <p:cNvPr id="711" name="Google Shape;711;p75"/>
          <p:cNvSpPr/>
          <p:nvPr/>
        </p:nvSpPr>
        <p:spPr>
          <a:xfrm rot="10800000">
            <a:off x="3394960" y="4286"/>
            <a:ext cx="8795234" cy="6853714"/>
          </a:xfrm>
          <a:custGeom>
            <a:avLst/>
            <a:gdLst/>
            <a:ahLst/>
            <a:cxnLst/>
            <a:rect l="l" t="t" r="r" b="b"/>
            <a:pathLst>
              <a:path w="6600551" h="5143500" extrusionOk="0">
                <a:moveTo>
                  <a:pt x="0" y="0"/>
                </a:moveTo>
                <a:lnTo>
                  <a:pt x="6600551" y="0"/>
                </a:lnTo>
                <a:lnTo>
                  <a:pt x="4844764" y="5143500"/>
                </a:lnTo>
                <a:lnTo>
                  <a:pt x="0" y="51435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Inter Light"/>
              <a:ea typeface="Inter Light"/>
              <a:cs typeface="Inter Light"/>
              <a:sym typeface="Inter Light"/>
            </a:endParaRPr>
          </a:p>
        </p:txBody>
      </p:sp>
      <p:sp>
        <p:nvSpPr>
          <p:cNvPr id="712" name="Google Shape;712;p75"/>
          <p:cNvSpPr txBox="1">
            <a:spLocks noGrp="1"/>
          </p:cNvSpPr>
          <p:nvPr>
            <p:ph type="title"/>
          </p:nvPr>
        </p:nvSpPr>
        <p:spPr>
          <a:xfrm>
            <a:off x="5952000" y="1254776"/>
            <a:ext cx="58083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Inter Black"/>
              <a:buNone/>
              <a:defRPr>
                <a:latin typeface="Inter Black"/>
                <a:ea typeface="Inter Black"/>
                <a:cs typeface="Inter Black"/>
                <a:sym typeface="Inter Black"/>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13" name="Google Shape;713;p75"/>
          <p:cNvSpPr txBox="1">
            <a:spLocks noGrp="1"/>
          </p:cNvSpPr>
          <p:nvPr>
            <p:ph type="body" idx="1"/>
          </p:nvPr>
        </p:nvSpPr>
        <p:spPr>
          <a:xfrm>
            <a:off x="5952000" y="2310992"/>
            <a:ext cx="5616000" cy="39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300"/>
              <a:buNone/>
              <a:defRPr sz="1300">
                <a:latin typeface="Inter Light"/>
                <a:ea typeface="Inter Light"/>
                <a:cs typeface="Inter Light"/>
                <a:sym typeface="Inter Light"/>
              </a:defRPr>
            </a:lvl1pPr>
            <a:lvl2pPr marL="914400" lvl="1" indent="-228600" algn="l">
              <a:lnSpc>
                <a:spcPct val="100000"/>
              </a:lnSpc>
              <a:spcBef>
                <a:spcPts val="0"/>
              </a:spcBef>
              <a:spcAft>
                <a:spcPts val="0"/>
              </a:spcAft>
              <a:buClr>
                <a:schemeClr val="dk1"/>
              </a:buClr>
              <a:buSzPts val="1300"/>
              <a:buNone/>
              <a:defRPr sz="1300">
                <a:latin typeface="Inter Light"/>
                <a:ea typeface="Inter Light"/>
                <a:cs typeface="Inter Light"/>
                <a:sym typeface="Inter Light"/>
              </a:defRPr>
            </a:lvl2pPr>
            <a:lvl3pPr marL="1371600" lvl="2"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3pPr>
            <a:lvl4pPr marL="1828800" lvl="3"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4pPr>
            <a:lvl5pPr marL="2286000" lvl="4"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5pPr>
            <a:lvl6pPr marL="2743200" lvl="5" indent="-311150" algn="l">
              <a:lnSpc>
                <a:spcPct val="100000"/>
              </a:lnSpc>
              <a:spcBef>
                <a:spcPts val="0"/>
              </a:spcBef>
              <a:spcAft>
                <a:spcPts val="0"/>
              </a:spcAft>
              <a:buClr>
                <a:schemeClr val="dk1"/>
              </a:buClr>
              <a:buSzPts val="1300"/>
              <a:buChar char="‒"/>
              <a:defRPr sz="1300">
                <a:latin typeface="Inter Light"/>
                <a:ea typeface="Inter Light"/>
                <a:cs typeface="Inter Light"/>
                <a:sym typeface="Inter Light"/>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714" name="Google Shape;714;p75"/>
          <p:cNvCxnSpPr/>
          <p:nvPr/>
        </p:nvCxnSpPr>
        <p:spPr>
          <a:xfrm>
            <a:off x="5952000" y="1810692"/>
            <a:ext cx="5616000" cy="0"/>
          </a:xfrm>
          <a:prstGeom prst="straightConnector1">
            <a:avLst/>
          </a:prstGeom>
          <a:noFill/>
          <a:ln w="9525" cap="flat" cmpd="sng">
            <a:solidFill>
              <a:schemeClr val="dk1"/>
            </a:solidFill>
            <a:prstDash val="solid"/>
            <a:miter lim="800000"/>
            <a:headEnd type="none" w="sm" len="sm"/>
            <a:tailEnd type="none" w="sm" len="sm"/>
          </a:ln>
        </p:spPr>
      </p:cxnSp>
      <p:sp>
        <p:nvSpPr>
          <p:cNvPr id="715" name="Google Shape;715;p75"/>
          <p:cNvSpPr>
            <a:spLocks noGrp="1"/>
          </p:cNvSpPr>
          <p:nvPr>
            <p:ph type="pic" idx="2"/>
          </p:nvPr>
        </p:nvSpPr>
        <p:spPr>
          <a:xfrm>
            <a:off x="-2379" y="-8792"/>
            <a:ext cx="5729700" cy="68697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Divider slide red 1">
  <p:cSld name="1_Divider slide red_1">
    <p:bg>
      <p:bgPr>
        <a:blipFill>
          <a:blip r:embed="rId2">
            <a:alphaModFix/>
          </a:blip>
          <a:stretch>
            <a:fillRect/>
          </a:stretch>
        </a:blipFill>
        <a:effectLst/>
      </p:bgPr>
    </p:bg>
    <p:spTree>
      <p:nvGrpSpPr>
        <p:cNvPr id="1" name="Shape 718"/>
        <p:cNvGrpSpPr/>
        <p:nvPr/>
      </p:nvGrpSpPr>
      <p:grpSpPr>
        <a:xfrm>
          <a:off x="0" y="0"/>
          <a:ext cx="0" cy="0"/>
          <a:chOff x="0" y="0"/>
          <a:chExt cx="0" cy="0"/>
        </a:xfrm>
      </p:grpSpPr>
      <p:pic>
        <p:nvPicPr>
          <p:cNvPr id="719" name="Google Shape;719;p77"/>
          <p:cNvPicPr preferRelativeResize="0"/>
          <p:nvPr/>
        </p:nvPicPr>
        <p:blipFill rotWithShape="1">
          <a:blip r:embed="rId3">
            <a:alphaModFix/>
          </a:blip>
          <a:srcRect/>
          <a:stretch/>
        </p:blipFill>
        <p:spPr>
          <a:xfrm>
            <a:off x="10751775" y="0"/>
            <a:ext cx="1008424" cy="508002"/>
          </a:xfrm>
          <a:prstGeom prst="rect">
            <a:avLst/>
          </a:prstGeom>
          <a:noFill/>
          <a:ln>
            <a:noFill/>
          </a:ln>
        </p:spPr>
      </p:pic>
      <p:sp>
        <p:nvSpPr>
          <p:cNvPr id="720" name="Google Shape;720;p77"/>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Divider slide red">
  <p:cSld name="1_Divider slide red">
    <p:bg>
      <p:bgPr>
        <a:blipFill>
          <a:blip r:embed="rId2">
            <a:alphaModFix/>
          </a:blip>
          <a:stretch>
            <a:fillRect/>
          </a:stretch>
        </a:blipFill>
        <a:effectLst/>
      </p:bgPr>
    </p:bg>
    <p:spTree>
      <p:nvGrpSpPr>
        <p:cNvPr id="1" name="Shape 721"/>
        <p:cNvGrpSpPr/>
        <p:nvPr/>
      </p:nvGrpSpPr>
      <p:grpSpPr>
        <a:xfrm>
          <a:off x="0" y="0"/>
          <a:ext cx="0" cy="0"/>
          <a:chOff x="0" y="0"/>
          <a:chExt cx="0" cy="0"/>
        </a:xfrm>
      </p:grpSpPr>
      <p:pic>
        <p:nvPicPr>
          <p:cNvPr id="722" name="Google Shape;722;p78"/>
          <p:cNvPicPr preferRelativeResize="0"/>
          <p:nvPr/>
        </p:nvPicPr>
        <p:blipFill rotWithShape="1">
          <a:blip r:embed="rId3">
            <a:alphaModFix/>
          </a:blip>
          <a:srcRect/>
          <a:stretch/>
        </p:blipFill>
        <p:spPr>
          <a:xfrm>
            <a:off x="10751775" y="0"/>
            <a:ext cx="1008424" cy="508002"/>
          </a:xfrm>
          <a:prstGeom prst="rect">
            <a:avLst/>
          </a:prstGeom>
          <a:noFill/>
          <a:ln>
            <a:noFill/>
          </a:ln>
        </p:spPr>
      </p:pic>
      <p:sp>
        <p:nvSpPr>
          <p:cNvPr id="723" name="Google Shape;723;p78"/>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724" name="Google Shape;724;p78"/>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725"/>
        <p:cNvGrpSpPr/>
        <p:nvPr/>
      </p:nvGrpSpPr>
      <p:grpSpPr>
        <a:xfrm>
          <a:off x="0" y="0"/>
          <a:ext cx="0" cy="0"/>
          <a:chOff x="0" y="0"/>
          <a:chExt cx="0" cy="0"/>
        </a:xfrm>
      </p:grpSpPr>
      <p:sp>
        <p:nvSpPr>
          <p:cNvPr id="726" name="Google Shape;726;p79"/>
          <p:cNvSpPr>
            <a:spLocks noGrp="1"/>
          </p:cNvSpPr>
          <p:nvPr>
            <p:ph type="pic" idx="2"/>
          </p:nvPr>
        </p:nvSpPr>
        <p:spPr>
          <a:xfrm>
            <a:off x="6202017" y="1338469"/>
            <a:ext cx="4989300" cy="3485400"/>
          </a:xfrm>
          <a:prstGeom prst="rect">
            <a:avLst/>
          </a:prstGeom>
          <a:noFill/>
          <a:ln>
            <a:noFill/>
          </a:ln>
        </p:spPr>
      </p:sp>
      <p:sp>
        <p:nvSpPr>
          <p:cNvPr id="727" name="Google Shape;727;p7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728"/>
        <p:cNvGrpSpPr/>
        <p:nvPr/>
      </p:nvGrpSpPr>
      <p:grpSpPr>
        <a:xfrm>
          <a:off x="0" y="0"/>
          <a:ext cx="0" cy="0"/>
          <a:chOff x="0" y="0"/>
          <a:chExt cx="0" cy="0"/>
        </a:xfrm>
      </p:grpSpPr>
      <p:sp>
        <p:nvSpPr>
          <p:cNvPr id="729" name="Google Shape;729;p80"/>
          <p:cNvSpPr>
            <a:spLocks noGrp="1"/>
          </p:cNvSpPr>
          <p:nvPr>
            <p:ph type="pic" idx="2"/>
          </p:nvPr>
        </p:nvSpPr>
        <p:spPr>
          <a:xfrm>
            <a:off x="3750364" y="854073"/>
            <a:ext cx="3360300" cy="5149800"/>
          </a:xfrm>
          <a:prstGeom prst="rect">
            <a:avLst/>
          </a:prstGeom>
          <a:noFill/>
          <a:ln>
            <a:noFill/>
          </a:ln>
        </p:spPr>
      </p:sp>
      <p:sp>
        <p:nvSpPr>
          <p:cNvPr id="730" name="Google Shape;730;p8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731"/>
        <p:cNvGrpSpPr/>
        <p:nvPr/>
      </p:nvGrpSpPr>
      <p:grpSpPr>
        <a:xfrm>
          <a:off x="0" y="0"/>
          <a:ext cx="0" cy="0"/>
          <a:chOff x="0" y="0"/>
          <a:chExt cx="0" cy="0"/>
        </a:xfrm>
      </p:grpSpPr>
      <p:sp>
        <p:nvSpPr>
          <p:cNvPr id="732" name="Google Shape;732;p81"/>
          <p:cNvSpPr>
            <a:spLocks noGrp="1"/>
          </p:cNvSpPr>
          <p:nvPr>
            <p:ph type="pic" idx="2"/>
          </p:nvPr>
        </p:nvSpPr>
        <p:spPr>
          <a:xfrm>
            <a:off x="840790" y="2590136"/>
            <a:ext cx="2926200" cy="2022900"/>
          </a:xfrm>
          <a:prstGeom prst="rect">
            <a:avLst/>
          </a:prstGeom>
          <a:noFill/>
          <a:ln>
            <a:noFill/>
          </a:ln>
        </p:spPr>
      </p:sp>
      <p:sp>
        <p:nvSpPr>
          <p:cNvPr id="733" name="Google Shape;733;p81"/>
          <p:cNvSpPr>
            <a:spLocks noGrp="1"/>
          </p:cNvSpPr>
          <p:nvPr>
            <p:ph type="pic" idx="3"/>
          </p:nvPr>
        </p:nvSpPr>
        <p:spPr>
          <a:xfrm>
            <a:off x="6288793" y="2590132"/>
            <a:ext cx="2926200" cy="2022900"/>
          </a:xfrm>
          <a:prstGeom prst="rect">
            <a:avLst/>
          </a:prstGeom>
          <a:noFill/>
          <a:ln>
            <a:noFill/>
          </a:ln>
        </p:spPr>
      </p:sp>
      <p:sp>
        <p:nvSpPr>
          <p:cNvPr id="734" name="Google Shape;734;p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Content">
  <p:cSld name="3_Content">
    <p:bg>
      <p:bgPr>
        <a:blipFill>
          <a:blip r:embed="rId2">
            <a:alphaModFix/>
          </a:blip>
          <a:stretch>
            <a:fillRect/>
          </a:stretch>
        </a:blipFill>
        <a:effectLst/>
      </p:bgPr>
    </p:bg>
    <p:spTree>
      <p:nvGrpSpPr>
        <p:cNvPr id="1" name="Shape 63"/>
        <p:cNvGrpSpPr/>
        <p:nvPr/>
      </p:nvGrpSpPr>
      <p:grpSpPr>
        <a:xfrm>
          <a:off x="0" y="0"/>
          <a:ext cx="0" cy="0"/>
          <a:chOff x="0" y="0"/>
          <a:chExt cx="0" cy="0"/>
        </a:xfrm>
      </p:grpSpPr>
      <p:pic>
        <p:nvPicPr>
          <p:cNvPr id="64" name="Google Shape;64;p9"/>
          <p:cNvPicPr preferRelativeResize="0"/>
          <p:nvPr/>
        </p:nvPicPr>
        <p:blipFill rotWithShape="1">
          <a:blip r:embed="rId3">
            <a:alphaModFix/>
          </a:blip>
          <a:srcRect/>
          <a:stretch/>
        </p:blipFill>
        <p:spPr>
          <a:xfrm>
            <a:off x="10752199" y="0"/>
            <a:ext cx="1008001" cy="508260"/>
          </a:xfrm>
          <a:prstGeom prst="rect">
            <a:avLst/>
          </a:prstGeom>
          <a:noFill/>
          <a:ln>
            <a:noFill/>
          </a:ln>
        </p:spPr>
      </p:pic>
      <p:sp>
        <p:nvSpPr>
          <p:cNvPr id="65" name="Google Shape;65;p9"/>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6" name="Google Shape;66;p9"/>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67" name="Google Shape;67;p9"/>
          <p:cNvCxnSpPr/>
          <p:nvPr/>
        </p:nvCxnSpPr>
        <p:spPr>
          <a:xfrm>
            <a:off x="576000" y="1392000"/>
            <a:ext cx="6528000" cy="0"/>
          </a:xfrm>
          <a:prstGeom prst="straightConnector1">
            <a:avLst/>
          </a:prstGeom>
          <a:noFill/>
          <a:ln w="9525" cap="flat" cmpd="sng">
            <a:solidFill>
              <a:schemeClr val="lt1"/>
            </a:solidFill>
            <a:prstDash val="solid"/>
            <a:miter lim="800000"/>
            <a:headEnd type="none" w="sm" len="sm"/>
            <a:tailEnd type="none" w="sm" len="sm"/>
          </a:ln>
        </p:spPr>
      </p:cxnSp>
      <p:sp>
        <p:nvSpPr>
          <p:cNvPr id="68" name="Google Shape;68;p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735"/>
        <p:cNvGrpSpPr/>
        <p:nvPr/>
      </p:nvGrpSpPr>
      <p:grpSpPr>
        <a:xfrm>
          <a:off x="0" y="0"/>
          <a:ext cx="0" cy="0"/>
          <a:chOff x="0" y="0"/>
          <a:chExt cx="0" cy="0"/>
        </a:xfrm>
      </p:grpSpPr>
      <p:sp>
        <p:nvSpPr>
          <p:cNvPr id="736" name="Google Shape;736;p82"/>
          <p:cNvSpPr>
            <a:spLocks noGrp="1"/>
          </p:cNvSpPr>
          <p:nvPr>
            <p:ph type="pic" idx="2"/>
          </p:nvPr>
        </p:nvSpPr>
        <p:spPr>
          <a:xfrm>
            <a:off x="932687" y="933058"/>
            <a:ext cx="3372600" cy="4992000"/>
          </a:xfrm>
          <a:prstGeom prst="rect">
            <a:avLst/>
          </a:prstGeom>
          <a:noFill/>
          <a:ln>
            <a:noFill/>
          </a:ln>
        </p:spPr>
      </p:sp>
      <p:sp>
        <p:nvSpPr>
          <p:cNvPr id="737" name="Google Shape;737;p8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8"/>
        <p:cNvGrpSpPr/>
        <p:nvPr/>
      </p:nvGrpSpPr>
      <p:grpSpPr>
        <a:xfrm>
          <a:off x="0" y="0"/>
          <a:ext cx="0" cy="0"/>
          <a:chOff x="0" y="0"/>
          <a:chExt cx="0" cy="0"/>
        </a:xfrm>
      </p:grpSpPr>
      <p:sp>
        <p:nvSpPr>
          <p:cNvPr id="739" name="Google Shape;739;p8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740"/>
        <p:cNvGrpSpPr/>
        <p:nvPr/>
      </p:nvGrpSpPr>
      <p:grpSpPr>
        <a:xfrm>
          <a:off x="0" y="0"/>
          <a:ext cx="0" cy="0"/>
          <a:chOff x="0" y="0"/>
          <a:chExt cx="0" cy="0"/>
        </a:xfrm>
      </p:grpSpPr>
      <p:sp>
        <p:nvSpPr>
          <p:cNvPr id="741" name="Google Shape;741;p84"/>
          <p:cNvSpPr>
            <a:spLocks noGrp="1"/>
          </p:cNvSpPr>
          <p:nvPr>
            <p:ph type="pic" idx="2"/>
          </p:nvPr>
        </p:nvSpPr>
        <p:spPr>
          <a:xfrm>
            <a:off x="7002120" y="914400"/>
            <a:ext cx="4280400" cy="4903200"/>
          </a:xfrm>
          <a:prstGeom prst="rect">
            <a:avLst/>
          </a:prstGeom>
          <a:noFill/>
          <a:ln>
            <a:noFill/>
          </a:ln>
        </p:spPr>
      </p:sp>
      <p:sp>
        <p:nvSpPr>
          <p:cNvPr id="742" name="Google Shape;742;p8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743"/>
        <p:cNvGrpSpPr/>
        <p:nvPr/>
      </p:nvGrpSpPr>
      <p:grpSpPr>
        <a:xfrm>
          <a:off x="0" y="0"/>
          <a:ext cx="0" cy="0"/>
          <a:chOff x="0" y="0"/>
          <a:chExt cx="0" cy="0"/>
        </a:xfrm>
      </p:grpSpPr>
      <p:sp>
        <p:nvSpPr>
          <p:cNvPr id="744" name="Google Shape;744;p85"/>
          <p:cNvSpPr>
            <a:spLocks noGrp="1"/>
          </p:cNvSpPr>
          <p:nvPr>
            <p:ph type="pic" idx="2"/>
          </p:nvPr>
        </p:nvSpPr>
        <p:spPr>
          <a:xfrm>
            <a:off x="7315718" y="2552699"/>
            <a:ext cx="2981700" cy="3521700"/>
          </a:xfrm>
          <a:prstGeom prst="rect">
            <a:avLst/>
          </a:prstGeom>
          <a:noFill/>
          <a:ln>
            <a:noFill/>
          </a:ln>
        </p:spPr>
      </p:sp>
      <p:sp>
        <p:nvSpPr>
          <p:cNvPr id="745" name="Google Shape;745;p8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746"/>
        <p:cNvGrpSpPr/>
        <p:nvPr/>
      </p:nvGrpSpPr>
      <p:grpSpPr>
        <a:xfrm>
          <a:off x="0" y="0"/>
          <a:ext cx="0" cy="0"/>
          <a:chOff x="0" y="0"/>
          <a:chExt cx="0" cy="0"/>
        </a:xfrm>
      </p:grpSpPr>
      <p:sp>
        <p:nvSpPr>
          <p:cNvPr id="747" name="Google Shape;747;p86"/>
          <p:cNvSpPr>
            <a:spLocks noGrp="1"/>
          </p:cNvSpPr>
          <p:nvPr>
            <p:ph type="pic" idx="2"/>
          </p:nvPr>
        </p:nvSpPr>
        <p:spPr>
          <a:xfrm>
            <a:off x="7382314" y="1025385"/>
            <a:ext cx="4806900" cy="4807200"/>
          </a:xfrm>
          <a:prstGeom prst="rect">
            <a:avLst/>
          </a:prstGeom>
          <a:noFill/>
          <a:ln>
            <a:noFill/>
          </a:ln>
        </p:spPr>
      </p:sp>
      <p:sp>
        <p:nvSpPr>
          <p:cNvPr id="748" name="Google Shape;748;p8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749"/>
        <p:cNvGrpSpPr/>
        <p:nvPr/>
      </p:nvGrpSpPr>
      <p:grpSpPr>
        <a:xfrm>
          <a:off x="0" y="0"/>
          <a:ext cx="0" cy="0"/>
          <a:chOff x="0" y="0"/>
          <a:chExt cx="0" cy="0"/>
        </a:xfrm>
      </p:grpSpPr>
      <p:sp>
        <p:nvSpPr>
          <p:cNvPr id="750" name="Google Shape;750;p87"/>
          <p:cNvSpPr>
            <a:spLocks noGrp="1"/>
          </p:cNvSpPr>
          <p:nvPr>
            <p:ph type="pic" idx="2"/>
          </p:nvPr>
        </p:nvSpPr>
        <p:spPr>
          <a:xfrm>
            <a:off x="1338471" y="1415187"/>
            <a:ext cx="3445500" cy="4415100"/>
          </a:xfrm>
          <a:prstGeom prst="rect">
            <a:avLst/>
          </a:prstGeom>
          <a:noFill/>
          <a:ln>
            <a:noFill/>
          </a:ln>
        </p:spPr>
      </p:sp>
      <p:sp>
        <p:nvSpPr>
          <p:cNvPr id="751" name="Google Shape;751;p8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752"/>
        <p:cNvGrpSpPr/>
        <p:nvPr/>
      </p:nvGrpSpPr>
      <p:grpSpPr>
        <a:xfrm>
          <a:off x="0" y="0"/>
          <a:ext cx="0" cy="0"/>
          <a:chOff x="0" y="0"/>
          <a:chExt cx="0" cy="0"/>
        </a:xfrm>
      </p:grpSpPr>
      <p:sp>
        <p:nvSpPr>
          <p:cNvPr id="753" name="Google Shape;753;p88"/>
          <p:cNvSpPr>
            <a:spLocks noGrp="1"/>
          </p:cNvSpPr>
          <p:nvPr>
            <p:ph type="pic" idx="2"/>
          </p:nvPr>
        </p:nvSpPr>
        <p:spPr>
          <a:xfrm>
            <a:off x="5360505" y="2491409"/>
            <a:ext cx="5526300" cy="3319800"/>
          </a:xfrm>
          <a:prstGeom prst="rect">
            <a:avLst/>
          </a:prstGeom>
          <a:noFill/>
          <a:ln>
            <a:noFill/>
          </a:ln>
        </p:spPr>
      </p:sp>
      <p:sp>
        <p:nvSpPr>
          <p:cNvPr id="754" name="Google Shape;754;p8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755"/>
        <p:cNvGrpSpPr/>
        <p:nvPr/>
      </p:nvGrpSpPr>
      <p:grpSpPr>
        <a:xfrm>
          <a:off x="0" y="0"/>
          <a:ext cx="0" cy="0"/>
          <a:chOff x="0" y="0"/>
          <a:chExt cx="0" cy="0"/>
        </a:xfrm>
      </p:grpSpPr>
      <p:sp>
        <p:nvSpPr>
          <p:cNvPr id="756" name="Google Shape;756;p89"/>
          <p:cNvSpPr>
            <a:spLocks noGrp="1"/>
          </p:cNvSpPr>
          <p:nvPr>
            <p:ph type="pic" idx="2"/>
          </p:nvPr>
        </p:nvSpPr>
        <p:spPr>
          <a:xfrm>
            <a:off x="1627626" y="1569565"/>
            <a:ext cx="2218500" cy="3822600"/>
          </a:xfrm>
          <a:prstGeom prst="rect">
            <a:avLst/>
          </a:prstGeom>
          <a:noFill/>
          <a:ln>
            <a:noFill/>
          </a:ln>
        </p:spPr>
      </p:sp>
      <p:sp>
        <p:nvSpPr>
          <p:cNvPr id="757" name="Google Shape;757;p8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758"/>
        <p:cNvGrpSpPr/>
        <p:nvPr/>
      </p:nvGrpSpPr>
      <p:grpSpPr>
        <a:xfrm>
          <a:off x="0" y="0"/>
          <a:ext cx="0" cy="0"/>
          <a:chOff x="0" y="0"/>
          <a:chExt cx="0" cy="0"/>
        </a:xfrm>
      </p:grpSpPr>
      <p:sp>
        <p:nvSpPr>
          <p:cNvPr id="759" name="Google Shape;759;p90"/>
          <p:cNvSpPr>
            <a:spLocks noGrp="1"/>
          </p:cNvSpPr>
          <p:nvPr>
            <p:ph type="pic" idx="2"/>
          </p:nvPr>
        </p:nvSpPr>
        <p:spPr>
          <a:xfrm>
            <a:off x="4595946" y="1712905"/>
            <a:ext cx="2595600" cy="3438900"/>
          </a:xfrm>
          <a:prstGeom prst="rect">
            <a:avLst/>
          </a:prstGeom>
          <a:noFill/>
          <a:ln>
            <a:noFill/>
          </a:ln>
        </p:spPr>
      </p:sp>
      <p:sp>
        <p:nvSpPr>
          <p:cNvPr id="760" name="Google Shape;760;p9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761"/>
        <p:cNvGrpSpPr/>
        <p:nvPr/>
      </p:nvGrpSpPr>
      <p:grpSpPr>
        <a:xfrm>
          <a:off x="0" y="0"/>
          <a:ext cx="0" cy="0"/>
          <a:chOff x="0" y="0"/>
          <a:chExt cx="0" cy="0"/>
        </a:xfrm>
      </p:grpSpPr>
      <p:sp>
        <p:nvSpPr>
          <p:cNvPr id="762" name="Google Shape;762;p91"/>
          <p:cNvSpPr>
            <a:spLocks noGrp="1"/>
          </p:cNvSpPr>
          <p:nvPr>
            <p:ph type="pic" idx="2"/>
          </p:nvPr>
        </p:nvSpPr>
        <p:spPr>
          <a:xfrm>
            <a:off x="7756481" y="0"/>
            <a:ext cx="3704100" cy="4224000"/>
          </a:xfrm>
          <a:prstGeom prst="rect">
            <a:avLst/>
          </a:prstGeom>
          <a:noFill/>
          <a:ln>
            <a:noFill/>
          </a:ln>
        </p:spPr>
      </p:sp>
      <p:sp>
        <p:nvSpPr>
          <p:cNvPr id="763" name="Google Shape;763;p91"/>
          <p:cNvSpPr>
            <a:spLocks noGrp="1"/>
          </p:cNvSpPr>
          <p:nvPr>
            <p:ph type="pic" idx="3"/>
          </p:nvPr>
        </p:nvSpPr>
        <p:spPr>
          <a:xfrm>
            <a:off x="1097283" y="2314088"/>
            <a:ext cx="5562000" cy="3420000"/>
          </a:xfrm>
          <a:prstGeom prst="rect">
            <a:avLst/>
          </a:prstGeom>
          <a:noFill/>
          <a:ln>
            <a:noFill/>
          </a:ln>
        </p:spPr>
      </p:sp>
      <p:sp>
        <p:nvSpPr>
          <p:cNvPr id="764" name="Google Shape;764;p9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ontent and pictures 04">
  <p:cSld name="2_Content and pictures 04">
    <p:spTree>
      <p:nvGrpSpPr>
        <p:cNvPr id="1" name="Shape 69"/>
        <p:cNvGrpSpPr/>
        <p:nvPr/>
      </p:nvGrpSpPr>
      <p:grpSpPr>
        <a:xfrm>
          <a:off x="0" y="0"/>
          <a:ext cx="0" cy="0"/>
          <a:chOff x="0" y="0"/>
          <a:chExt cx="0" cy="0"/>
        </a:xfrm>
      </p:grpSpPr>
      <p:sp>
        <p:nvSpPr>
          <p:cNvPr id="70" name="Google Shape;70;p10"/>
          <p:cNvSpPr/>
          <p:nvPr/>
        </p:nvSpPr>
        <p:spPr>
          <a:xfrm>
            <a:off x="6465683" y="-3"/>
            <a:ext cx="5722738" cy="6853716"/>
          </a:xfrm>
          <a:custGeom>
            <a:avLst/>
            <a:gdLst/>
            <a:ahLst/>
            <a:cxnLst/>
            <a:rect l="l" t="t" r="r" b="b"/>
            <a:pathLst>
              <a:path w="4294738" h="5143502" extrusionOk="0">
                <a:moveTo>
                  <a:pt x="1755775" y="0"/>
                </a:moveTo>
                <a:lnTo>
                  <a:pt x="4294738" y="0"/>
                </a:lnTo>
                <a:lnTo>
                  <a:pt x="4294738" y="5143502"/>
                </a:lnTo>
                <a:lnTo>
                  <a:pt x="0" y="5143502"/>
                </a:lnTo>
                <a:lnTo>
                  <a:pt x="1755775" y="0"/>
                </a:lnTo>
                <a:close/>
              </a:path>
            </a:pathLst>
          </a:custGeom>
          <a:solidFill>
            <a:srgbClr val="F5F5F4"/>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71" name="Google Shape;71;p10"/>
          <p:cNvPicPr preferRelativeResize="0"/>
          <p:nvPr/>
        </p:nvPicPr>
        <p:blipFill rotWithShape="1">
          <a:blip r:embed="rId2">
            <a:alphaModFix/>
          </a:blip>
          <a:srcRect/>
          <a:stretch/>
        </p:blipFill>
        <p:spPr>
          <a:xfrm>
            <a:off x="10752199" y="0"/>
            <a:ext cx="1008001" cy="508260"/>
          </a:xfrm>
          <a:prstGeom prst="rect">
            <a:avLst/>
          </a:prstGeom>
          <a:noFill/>
          <a:ln>
            <a:noFill/>
          </a:ln>
        </p:spPr>
      </p:pic>
      <p:sp>
        <p:nvSpPr>
          <p:cNvPr id="72" name="Google Shape;72;p10"/>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cxnSp>
        <p:nvCxnSpPr>
          <p:cNvPr id="73" name="Google Shape;73;p10"/>
          <p:cNvCxnSpPr/>
          <p:nvPr/>
        </p:nvCxnSpPr>
        <p:spPr>
          <a:xfrm>
            <a:off x="576000" y="1392000"/>
            <a:ext cx="6528000" cy="0"/>
          </a:xfrm>
          <a:prstGeom prst="straightConnector1">
            <a:avLst/>
          </a:prstGeom>
          <a:noFill/>
          <a:ln w="9525" cap="flat" cmpd="sng">
            <a:solidFill>
              <a:schemeClr val="dk1"/>
            </a:solidFill>
            <a:prstDash val="solid"/>
            <a:miter lim="800000"/>
            <a:headEnd type="none" w="sm" len="sm"/>
            <a:tailEnd type="none" w="sm" len="sm"/>
          </a:ln>
        </p:spPr>
      </p:cxnSp>
      <p:sp>
        <p:nvSpPr>
          <p:cNvPr id="74" name="Google Shape;74;p10"/>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900"/>
              <a:buNone/>
              <a:defRPr>
                <a:solidFill>
                  <a:schemeClr val="dk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5" name="Google Shape;75;p10"/>
          <p:cNvSpPr>
            <a:spLocks noGrp="1"/>
          </p:cNvSpPr>
          <p:nvPr>
            <p:ph type="pic" idx="2"/>
          </p:nvPr>
        </p:nvSpPr>
        <p:spPr>
          <a:xfrm>
            <a:off x="0" y="1788640"/>
            <a:ext cx="3135600" cy="2306100"/>
          </a:xfrm>
          <a:prstGeom prst="rect">
            <a:avLst/>
          </a:prstGeom>
          <a:solidFill>
            <a:schemeClr val="lt2"/>
          </a:solidFill>
          <a:ln>
            <a:noFill/>
          </a:ln>
        </p:spPr>
      </p:sp>
      <p:sp>
        <p:nvSpPr>
          <p:cNvPr id="76" name="Google Shape;76;p10"/>
          <p:cNvSpPr>
            <a:spLocks noGrp="1"/>
          </p:cNvSpPr>
          <p:nvPr>
            <p:ph type="pic" idx="3"/>
          </p:nvPr>
        </p:nvSpPr>
        <p:spPr>
          <a:xfrm>
            <a:off x="4692644" y="1788640"/>
            <a:ext cx="2991600" cy="2306100"/>
          </a:xfrm>
          <a:prstGeom prst="rect">
            <a:avLst/>
          </a:prstGeom>
          <a:solidFill>
            <a:schemeClr val="lt2"/>
          </a:solidFill>
          <a:ln>
            <a:noFill/>
          </a:ln>
        </p:spPr>
      </p:sp>
      <p:sp>
        <p:nvSpPr>
          <p:cNvPr id="77" name="Google Shape;77;p10"/>
          <p:cNvSpPr>
            <a:spLocks noGrp="1"/>
          </p:cNvSpPr>
          <p:nvPr>
            <p:ph type="pic" idx="4"/>
          </p:nvPr>
        </p:nvSpPr>
        <p:spPr>
          <a:xfrm>
            <a:off x="6966961" y="1788640"/>
            <a:ext cx="2991600" cy="2306100"/>
          </a:xfrm>
          <a:prstGeom prst="rect">
            <a:avLst/>
          </a:prstGeom>
          <a:solidFill>
            <a:schemeClr val="lt2"/>
          </a:solidFill>
          <a:ln>
            <a:noFill/>
          </a:ln>
        </p:spPr>
      </p:sp>
      <p:sp>
        <p:nvSpPr>
          <p:cNvPr id="78" name="Google Shape;78;p10"/>
          <p:cNvSpPr>
            <a:spLocks noGrp="1"/>
          </p:cNvSpPr>
          <p:nvPr>
            <p:ph type="pic" idx="5"/>
          </p:nvPr>
        </p:nvSpPr>
        <p:spPr>
          <a:xfrm>
            <a:off x="9241279" y="1788636"/>
            <a:ext cx="2944800" cy="2306100"/>
          </a:xfrm>
          <a:prstGeom prst="rect">
            <a:avLst/>
          </a:prstGeom>
          <a:solidFill>
            <a:schemeClr val="lt2"/>
          </a:solidFill>
          <a:ln>
            <a:noFill/>
          </a:ln>
        </p:spPr>
      </p:sp>
      <p:sp>
        <p:nvSpPr>
          <p:cNvPr id="79" name="Google Shape;79;p10"/>
          <p:cNvSpPr>
            <a:spLocks noGrp="1"/>
          </p:cNvSpPr>
          <p:nvPr>
            <p:ph type="pic" idx="6"/>
          </p:nvPr>
        </p:nvSpPr>
        <p:spPr>
          <a:xfrm>
            <a:off x="2418327" y="1788640"/>
            <a:ext cx="2991600" cy="2306100"/>
          </a:xfrm>
          <a:prstGeom prst="rect">
            <a:avLst/>
          </a:prstGeom>
          <a:solidFill>
            <a:schemeClr val="lt2"/>
          </a:solidFill>
          <a:ln>
            <a:noFill/>
          </a:ln>
        </p:spPr>
      </p:sp>
      <p:sp>
        <p:nvSpPr>
          <p:cNvPr id="80" name="Google Shape;80;p1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72">
          <p15:clr>
            <a:srgbClr val="FBAE40"/>
          </p15:clr>
        </p15:guide>
        <p15:guide id="2" orient="horz" pos="2523">
          <p15:clr>
            <a:srgbClr val="FBAE40"/>
          </p15:clr>
        </p15:guide>
        <p15:guide id="3"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765"/>
        <p:cNvGrpSpPr/>
        <p:nvPr/>
      </p:nvGrpSpPr>
      <p:grpSpPr>
        <a:xfrm>
          <a:off x="0" y="0"/>
          <a:ext cx="0" cy="0"/>
          <a:chOff x="0" y="0"/>
          <a:chExt cx="0" cy="0"/>
        </a:xfrm>
      </p:grpSpPr>
      <p:sp>
        <p:nvSpPr>
          <p:cNvPr id="766" name="Google Shape;766;p92"/>
          <p:cNvSpPr>
            <a:spLocks noGrp="1"/>
          </p:cNvSpPr>
          <p:nvPr>
            <p:ph type="pic" idx="2"/>
          </p:nvPr>
        </p:nvSpPr>
        <p:spPr>
          <a:xfrm>
            <a:off x="2754561" y="1142999"/>
            <a:ext cx="7474200" cy="4572000"/>
          </a:xfrm>
          <a:prstGeom prst="rect">
            <a:avLst/>
          </a:prstGeom>
          <a:noFill/>
          <a:ln>
            <a:noFill/>
          </a:ln>
        </p:spPr>
      </p:sp>
      <p:sp>
        <p:nvSpPr>
          <p:cNvPr id="767" name="Google Shape;767;p9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768"/>
        <p:cNvGrpSpPr/>
        <p:nvPr/>
      </p:nvGrpSpPr>
      <p:grpSpPr>
        <a:xfrm>
          <a:off x="0" y="0"/>
          <a:ext cx="0" cy="0"/>
          <a:chOff x="0" y="0"/>
          <a:chExt cx="0" cy="0"/>
        </a:xfrm>
      </p:grpSpPr>
      <p:sp>
        <p:nvSpPr>
          <p:cNvPr id="769" name="Google Shape;769;p93"/>
          <p:cNvSpPr>
            <a:spLocks noGrp="1"/>
          </p:cNvSpPr>
          <p:nvPr>
            <p:ph type="pic" idx="2"/>
          </p:nvPr>
        </p:nvSpPr>
        <p:spPr>
          <a:xfrm>
            <a:off x="7537268" y="-1"/>
            <a:ext cx="3740400" cy="5943600"/>
          </a:xfrm>
          <a:prstGeom prst="rect">
            <a:avLst/>
          </a:prstGeom>
          <a:noFill/>
          <a:ln>
            <a:noFill/>
          </a:ln>
        </p:spPr>
      </p:sp>
      <p:sp>
        <p:nvSpPr>
          <p:cNvPr id="770" name="Google Shape;770;p9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771"/>
        <p:cNvGrpSpPr/>
        <p:nvPr/>
      </p:nvGrpSpPr>
      <p:grpSpPr>
        <a:xfrm>
          <a:off x="0" y="0"/>
          <a:ext cx="0" cy="0"/>
          <a:chOff x="0" y="0"/>
          <a:chExt cx="0" cy="0"/>
        </a:xfrm>
      </p:grpSpPr>
      <p:sp>
        <p:nvSpPr>
          <p:cNvPr id="772" name="Google Shape;772;p94"/>
          <p:cNvSpPr>
            <a:spLocks noGrp="1"/>
          </p:cNvSpPr>
          <p:nvPr>
            <p:ph type="pic" idx="2"/>
          </p:nvPr>
        </p:nvSpPr>
        <p:spPr>
          <a:xfrm>
            <a:off x="2840693" y="805268"/>
            <a:ext cx="2875800" cy="1446000"/>
          </a:xfrm>
          <a:prstGeom prst="rect">
            <a:avLst/>
          </a:prstGeom>
          <a:noFill/>
          <a:ln>
            <a:noFill/>
          </a:ln>
        </p:spPr>
      </p:sp>
      <p:sp>
        <p:nvSpPr>
          <p:cNvPr id="773" name="Google Shape;773;p94"/>
          <p:cNvSpPr>
            <a:spLocks noGrp="1"/>
          </p:cNvSpPr>
          <p:nvPr>
            <p:ph type="pic" idx="3"/>
          </p:nvPr>
        </p:nvSpPr>
        <p:spPr>
          <a:xfrm>
            <a:off x="8583732" y="2705928"/>
            <a:ext cx="2875800" cy="1446000"/>
          </a:xfrm>
          <a:prstGeom prst="rect">
            <a:avLst/>
          </a:prstGeom>
          <a:noFill/>
          <a:ln>
            <a:noFill/>
          </a:ln>
        </p:spPr>
      </p:sp>
      <p:sp>
        <p:nvSpPr>
          <p:cNvPr id="774" name="Google Shape;774;p94"/>
          <p:cNvSpPr>
            <a:spLocks noGrp="1"/>
          </p:cNvSpPr>
          <p:nvPr>
            <p:ph type="pic" idx="4"/>
          </p:nvPr>
        </p:nvSpPr>
        <p:spPr>
          <a:xfrm>
            <a:off x="2840693" y="4606588"/>
            <a:ext cx="2875800" cy="1446000"/>
          </a:xfrm>
          <a:prstGeom prst="rect">
            <a:avLst/>
          </a:prstGeom>
          <a:noFill/>
          <a:ln>
            <a:noFill/>
          </a:ln>
        </p:spPr>
      </p:sp>
      <p:sp>
        <p:nvSpPr>
          <p:cNvPr id="775" name="Google Shape;775;p9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776"/>
        <p:cNvGrpSpPr/>
        <p:nvPr/>
      </p:nvGrpSpPr>
      <p:grpSpPr>
        <a:xfrm>
          <a:off x="0" y="0"/>
          <a:ext cx="0" cy="0"/>
          <a:chOff x="0" y="0"/>
          <a:chExt cx="0" cy="0"/>
        </a:xfrm>
      </p:grpSpPr>
      <p:sp>
        <p:nvSpPr>
          <p:cNvPr id="777" name="Google Shape;777;p95"/>
          <p:cNvSpPr>
            <a:spLocks noGrp="1"/>
          </p:cNvSpPr>
          <p:nvPr>
            <p:ph type="pic" idx="2"/>
          </p:nvPr>
        </p:nvSpPr>
        <p:spPr>
          <a:xfrm>
            <a:off x="0" y="2239617"/>
            <a:ext cx="3825900" cy="4618500"/>
          </a:xfrm>
          <a:prstGeom prst="rect">
            <a:avLst/>
          </a:prstGeom>
          <a:noFill/>
          <a:ln>
            <a:noFill/>
          </a:ln>
        </p:spPr>
      </p:sp>
      <p:sp>
        <p:nvSpPr>
          <p:cNvPr id="778" name="Google Shape;778;p95"/>
          <p:cNvSpPr>
            <a:spLocks noGrp="1"/>
          </p:cNvSpPr>
          <p:nvPr>
            <p:ph type="pic" idx="3"/>
          </p:nvPr>
        </p:nvSpPr>
        <p:spPr>
          <a:xfrm>
            <a:off x="9236765" y="822960"/>
            <a:ext cx="2132400" cy="2835900"/>
          </a:xfrm>
          <a:prstGeom prst="rect">
            <a:avLst/>
          </a:prstGeom>
          <a:noFill/>
          <a:ln>
            <a:noFill/>
          </a:ln>
        </p:spPr>
      </p:sp>
      <p:sp>
        <p:nvSpPr>
          <p:cNvPr id="779" name="Google Shape;779;p9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780"/>
        <p:cNvGrpSpPr/>
        <p:nvPr/>
      </p:nvGrpSpPr>
      <p:grpSpPr>
        <a:xfrm>
          <a:off x="0" y="0"/>
          <a:ext cx="0" cy="0"/>
          <a:chOff x="0" y="0"/>
          <a:chExt cx="0" cy="0"/>
        </a:xfrm>
      </p:grpSpPr>
      <p:sp>
        <p:nvSpPr>
          <p:cNvPr id="781" name="Google Shape;781;p96"/>
          <p:cNvSpPr>
            <a:spLocks noGrp="1"/>
          </p:cNvSpPr>
          <p:nvPr>
            <p:ph type="pic" idx="2"/>
          </p:nvPr>
        </p:nvSpPr>
        <p:spPr>
          <a:xfrm>
            <a:off x="888896" y="1412190"/>
            <a:ext cx="2638800" cy="3862800"/>
          </a:xfrm>
          <a:prstGeom prst="rect">
            <a:avLst/>
          </a:prstGeom>
          <a:noFill/>
          <a:ln>
            <a:noFill/>
          </a:ln>
        </p:spPr>
      </p:sp>
      <p:sp>
        <p:nvSpPr>
          <p:cNvPr id="782" name="Google Shape;782;p96"/>
          <p:cNvSpPr>
            <a:spLocks noGrp="1"/>
          </p:cNvSpPr>
          <p:nvPr>
            <p:ph type="pic" idx="3"/>
          </p:nvPr>
        </p:nvSpPr>
        <p:spPr>
          <a:xfrm>
            <a:off x="3774797" y="1412190"/>
            <a:ext cx="2548500" cy="3862800"/>
          </a:xfrm>
          <a:prstGeom prst="rect">
            <a:avLst/>
          </a:prstGeom>
          <a:noFill/>
          <a:ln>
            <a:noFill/>
          </a:ln>
        </p:spPr>
      </p:sp>
      <p:sp>
        <p:nvSpPr>
          <p:cNvPr id="783" name="Google Shape;783;p96"/>
          <p:cNvSpPr>
            <a:spLocks noGrp="1"/>
          </p:cNvSpPr>
          <p:nvPr>
            <p:ph type="pic" idx="4"/>
          </p:nvPr>
        </p:nvSpPr>
        <p:spPr>
          <a:xfrm>
            <a:off x="6570267" y="1412186"/>
            <a:ext cx="2184600" cy="2252700"/>
          </a:xfrm>
          <a:prstGeom prst="rect">
            <a:avLst/>
          </a:prstGeom>
          <a:noFill/>
          <a:ln>
            <a:noFill/>
          </a:ln>
        </p:spPr>
      </p:sp>
      <p:sp>
        <p:nvSpPr>
          <p:cNvPr id="784" name="Google Shape;784;p96"/>
          <p:cNvSpPr>
            <a:spLocks noGrp="1"/>
          </p:cNvSpPr>
          <p:nvPr>
            <p:ph type="pic" idx="5"/>
          </p:nvPr>
        </p:nvSpPr>
        <p:spPr>
          <a:xfrm>
            <a:off x="6570267" y="3909305"/>
            <a:ext cx="2184600" cy="1365900"/>
          </a:xfrm>
          <a:prstGeom prst="rect">
            <a:avLst/>
          </a:prstGeom>
          <a:noFill/>
          <a:ln>
            <a:noFill/>
          </a:ln>
        </p:spPr>
      </p:sp>
      <p:sp>
        <p:nvSpPr>
          <p:cNvPr id="785" name="Google Shape;785;p96"/>
          <p:cNvSpPr>
            <a:spLocks noGrp="1"/>
          </p:cNvSpPr>
          <p:nvPr>
            <p:ph type="pic" idx="6"/>
          </p:nvPr>
        </p:nvSpPr>
        <p:spPr>
          <a:xfrm>
            <a:off x="9001904" y="3022340"/>
            <a:ext cx="2301300" cy="2252700"/>
          </a:xfrm>
          <a:prstGeom prst="rect">
            <a:avLst/>
          </a:prstGeom>
          <a:noFill/>
          <a:ln>
            <a:noFill/>
          </a:ln>
        </p:spPr>
      </p:sp>
      <p:sp>
        <p:nvSpPr>
          <p:cNvPr id="786" name="Google Shape;786;p96"/>
          <p:cNvSpPr>
            <a:spLocks noGrp="1"/>
          </p:cNvSpPr>
          <p:nvPr>
            <p:ph type="pic" idx="7"/>
          </p:nvPr>
        </p:nvSpPr>
        <p:spPr>
          <a:xfrm>
            <a:off x="9001904" y="1412186"/>
            <a:ext cx="2301300" cy="1360500"/>
          </a:xfrm>
          <a:prstGeom prst="rect">
            <a:avLst/>
          </a:prstGeom>
          <a:noFill/>
          <a:ln>
            <a:noFill/>
          </a:ln>
        </p:spPr>
      </p:sp>
      <p:sp>
        <p:nvSpPr>
          <p:cNvPr id="787" name="Google Shape;787;p9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788"/>
        <p:cNvGrpSpPr/>
        <p:nvPr/>
      </p:nvGrpSpPr>
      <p:grpSpPr>
        <a:xfrm>
          <a:off x="0" y="0"/>
          <a:ext cx="0" cy="0"/>
          <a:chOff x="0" y="0"/>
          <a:chExt cx="0" cy="0"/>
        </a:xfrm>
      </p:grpSpPr>
      <p:sp>
        <p:nvSpPr>
          <p:cNvPr id="789" name="Google Shape;789;p97"/>
          <p:cNvSpPr>
            <a:spLocks noGrp="1"/>
          </p:cNvSpPr>
          <p:nvPr>
            <p:ph type="pic" idx="2"/>
          </p:nvPr>
        </p:nvSpPr>
        <p:spPr>
          <a:xfrm>
            <a:off x="1961322" y="1020416"/>
            <a:ext cx="3631200" cy="4810500"/>
          </a:xfrm>
          <a:prstGeom prst="rect">
            <a:avLst/>
          </a:prstGeom>
          <a:noFill/>
          <a:ln>
            <a:noFill/>
          </a:ln>
        </p:spPr>
      </p:sp>
      <p:sp>
        <p:nvSpPr>
          <p:cNvPr id="790" name="Google Shape;790;p9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791"/>
        <p:cNvGrpSpPr/>
        <p:nvPr/>
      </p:nvGrpSpPr>
      <p:grpSpPr>
        <a:xfrm>
          <a:off x="0" y="0"/>
          <a:ext cx="0" cy="0"/>
          <a:chOff x="0" y="0"/>
          <a:chExt cx="0" cy="0"/>
        </a:xfrm>
      </p:grpSpPr>
      <p:sp>
        <p:nvSpPr>
          <p:cNvPr id="792" name="Google Shape;792;p98"/>
          <p:cNvSpPr>
            <a:spLocks noGrp="1"/>
          </p:cNvSpPr>
          <p:nvPr>
            <p:ph type="pic" idx="2"/>
          </p:nvPr>
        </p:nvSpPr>
        <p:spPr>
          <a:xfrm>
            <a:off x="1166190" y="1170433"/>
            <a:ext cx="3861300" cy="5687700"/>
          </a:xfrm>
          <a:prstGeom prst="rect">
            <a:avLst/>
          </a:prstGeom>
          <a:noFill/>
          <a:ln>
            <a:noFill/>
          </a:ln>
        </p:spPr>
      </p:sp>
      <p:sp>
        <p:nvSpPr>
          <p:cNvPr id="793" name="Google Shape;793;p9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794"/>
        <p:cNvGrpSpPr/>
        <p:nvPr/>
      </p:nvGrpSpPr>
      <p:grpSpPr>
        <a:xfrm>
          <a:off x="0" y="0"/>
          <a:ext cx="0" cy="0"/>
          <a:chOff x="0" y="0"/>
          <a:chExt cx="0" cy="0"/>
        </a:xfrm>
      </p:grpSpPr>
      <p:sp>
        <p:nvSpPr>
          <p:cNvPr id="795" name="Google Shape;795;p99"/>
          <p:cNvSpPr>
            <a:spLocks noGrp="1"/>
          </p:cNvSpPr>
          <p:nvPr>
            <p:ph type="pic" idx="2"/>
          </p:nvPr>
        </p:nvSpPr>
        <p:spPr>
          <a:xfrm>
            <a:off x="1531386" y="444137"/>
            <a:ext cx="2743200" cy="4985100"/>
          </a:xfrm>
          <a:prstGeom prst="rect">
            <a:avLst/>
          </a:prstGeom>
          <a:noFill/>
          <a:ln>
            <a:noFill/>
          </a:ln>
        </p:spPr>
      </p:sp>
      <p:sp>
        <p:nvSpPr>
          <p:cNvPr id="796" name="Google Shape;796;p9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797"/>
        <p:cNvGrpSpPr/>
        <p:nvPr/>
      </p:nvGrpSpPr>
      <p:grpSpPr>
        <a:xfrm>
          <a:off x="0" y="0"/>
          <a:ext cx="0" cy="0"/>
          <a:chOff x="0" y="0"/>
          <a:chExt cx="0" cy="0"/>
        </a:xfrm>
      </p:grpSpPr>
      <p:sp>
        <p:nvSpPr>
          <p:cNvPr id="798" name="Google Shape;798;p100"/>
          <p:cNvSpPr>
            <a:spLocks noGrp="1"/>
          </p:cNvSpPr>
          <p:nvPr>
            <p:ph type="pic" idx="2"/>
          </p:nvPr>
        </p:nvSpPr>
        <p:spPr>
          <a:xfrm>
            <a:off x="5450808" y="961318"/>
            <a:ext cx="1862700" cy="2192700"/>
          </a:xfrm>
          <a:prstGeom prst="rect">
            <a:avLst/>
          </a:prstGeom>
          <a:noFill/>
          <a:ln>
            <a:noFill/>
          </a:ln>
        </p:spPr>
      </p:sp>
      <p:sp>
        <p:nvSpPr>
          <p:cNvPr id="799" name="Google Shape;799;p100"/>
          <p:cNvSpPr>
            <a:spLocks noGrp="1"/>
          </p:cNvSpPr>
          <p:nvPr>
            <p:ph type="pic" idx="3"/>
          </p:nvPr>
        </p:nvSpPr>
        <p:spPr>
          <a:xfrm>
            <a:off x="5450808" y="3704051"/>
            <a:ext cx="1862700" cy="2192700"/>
          </a:xfrm>
          <a:prstGeom prst="rect">
            <a:avLst/>
          </a:prstGeom>
          <a:noFill/>
          <a:ln>
            <a:noFill/>
          </a:ln>
        </p:spPr>
      </p:sp>
      <p:sp>
        <p:nvSpPr>
          <p:cNvPr id="800" name="Google Shape;800;p10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801"/>
        <p:cNvGrpSpPr/>
        <p:nvPr/>
      </p:nvGrpSpPr>
      <p:grpSpPr>
        <a:xfrm>
          <a:off x="0" y="0"/>
          <a:ext cx="0" cy="0"/>
          <a:chOff x="0" y="0"/>
          <a:chExt cx="0" cy="0"/>
        </a:xfrm>
      </p:grpSpPr>
      <p:sp>
        <p:nvSpPr>
          <p:cNvPr id="802" name="Google Shape;802;p101"/>
          <p:cNvSpPr>
            <a:spLocks noGrp="1"/>
          </p:cNvSpPr>
          <p:nvPr>
            <p:ph type="pic" idx="2"/>
          </p:nvPr>
        </p:nvSpPr>
        <p:spPr>
          <a:xfrm>
            <a:off x="1201004" y="938283"/>
            <a:ext cx="3357300" cy="4981500"/>
          </a:xfrm>
          <a:prstGeom prst="rect">
            <a:avLst/>
          </a:prstGeom>
          <a:noFill/>
          <a:ln>
            <a:noFill/>
          </a:ln>
        </p:spPr>
      </p:sp>
      <p:sp>
        <p:nvSpPr>
          <p:cNvPr id="803" name="Google Shape;803;p10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theme" Target="../theme/theme2.xml"/><Relationship Id="rId8"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ftr" idx="11"/>
          </p:nvPr>
        </p:nvSpPr>
        <p:spPr>
          <a:xfrm>
            <a:off x="7584617" y="159975"/>
            <a:ext cx="2976000" cy="2400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900"/>
              <a:buFont typeface="Arial"/>
              <a:buNone/>
              <a:defRPr sz="1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575733" y="746672"/>
            <a:ext cx="10992000" cy="81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575733" y="1892299"/>
            <a:ext cx="10992000" cy="441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1371600" marR="0" lvl="2"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4pPr>
            <a:lvl5pPr marL="2286000" marR="0" lvl="4"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L="2743200" marR="0" lvl="5" indent="-311150" algn="l" rtl="0">
              <a:lnSpc>
                <a:spcPct val="100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63">
          <p15:clr>
            <a:srgbClr val="F26B43"/>
          </p15:clr>
        </p15:guide>
        <p15:guide id="2" orient="horz" pos="527">
          <p15:clr>
            <a:srgbClr val="F26B43"/>
          </p15:clr>
        </p15:guide>
        <p15:guide id="3" pos="7287">
          <p15:clr>
            <a:srgbClr val="F26B43"/>
          </p15:clr>
        </p15:guide>
        <p15:guide id="4" pos="7408">
          <p15:clr>
            <a:srgbClr val="F26B43"/>
          </p15:clr>
        </p15:guide>
        <p15:guide id="5" orient="horz" pos="4247">
          <p15:clr>
            <a:srgbClr val="F26B43"/>
          </p15:clr>
        </p15:guide>
        <p15:guide id="6" orient="horz" pos="1192">
          <p15:clr>
            <a:srgbClr val="F26B43"/>
          </p15:clr>
        </p15:guide>
        <p15:guide id="7" orient="horz" pos="397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6"/>
        <p:cNvGrpSpPr/>
        <p:nvPr/>
      </p:nvGrpSpPr>
      <p:grpSpPr>
        <a:xfrm>
          <a:off x="0" y="0"/>
          <a:ext cx="0" cy="0"/>
          <a:chOff x="0" y="0"/>
          <a:chExt cx="0" cy="0"/>
        </a:xfrm>
      </p:grpSpPr>
      <p:sp>
        <p:nvSpPr>
          <p:cNvPr id="717" name="Google Shape;717;p7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40">
          <p15:clr>
            <a:srgbClr val="F26B43"/>
          </p15:clr>
        </p15:guide>
        <p15:guide id="2" pos="456">
          <p15:clr>
            <a:srgbClr val="F26B43"/>
          </p15:clr>
        </p15:guide>
        <p15:guide id="3" pos="2712">
          <p15:clr>
            <a:srgbClr val="F26B43"/>
          </p15:clr>
        </p15:guide>
        <p15:guide id="4" pos="4968">
          <p15:clr>
            <a:srgbClr val="F26B43"/>
          </p15:clr>
        </p15:guide>
        <p15:guide id="5" pos="7224">
          <p15:clr>
            <a:srgbClr val="F26B43"/>
          </p15:clr>
        </p15:guide>
        <p15:guide id="6" orient="horz" pos="2712">
          <p15:clr>
            <a:srgbClr val="F26B43"/>
          </p15:clr>
        </p15:guide>
        <p15:guide id="7" orient="horz" pos="1608">
          <p15:clr>
            <a:srgbClr val="F26B43"/>
          </p15:clr>
        </p15:guide>
        <p15:guide id="8" orient="horz" pos="480">
          <p15:clr>
            <a:srgbClr val="F26B43"/>
          </p15:clr>
        </p15:guide>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75.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4.xml"/><Relationship Id="rId1" Type="http://schemas.openxmlformats.org/officeDocument/2006/relationships/slideLayout" Target="../slideLayouts/slideLayout75.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5.xml"/><Relationship Id="rId5" Type="http://schemas.openxmlformats.org/officeDocument/2006/relationships/image" Target="../media/image58.png"/><Relationship Id="rId4" Type="http://schemas.openxmlformats.org/officeDocument/2006/relationships/image" Target="../media/image57.gif"/></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5.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9"/>
        <p:cNvGrpSpPr/>
        <p:nvPr/>
      </p:nvGrpSpPr>
      <p:grpSpPr>
        <a:xfrm>
          <a:off x="0" y="0"/>
          <a:ext cx="0" cy="0"/>
          <a:chOff x="0" y="0"/>
          <a:chExt cx="0" cy="0"/>
        </a:xfrm>
      </p:grpSpPr>
      <p:sp>
        <p:nvSpPr>
          <p:cNvPr id="840" name="Google Shape;840;p111"/>
          <p:cNvSpPr/>
          <p:nvPr/>
        </p:nvSpPr>
        <p:spPr>
          <a:xfrm>
            <a:off x="-201325" y="5038325"/>
            <a:ext cx="11763732" cy="539179"/>
          </a:xfrm>
          <a:custGeom>
            <a:avLst/>
            <a:gdLst/>
            <a:ahLst/>
            <a:cxnLst/>
            <a:rect l="l" t="t" r="r" b="b"/>
            <a:pathLst>
              <a:path w="12547981" h="1078357" extrusionOk="0">
                <a:moveTo>
                  <a:pt x="0" y="0"/>
                </a:moveTo>
                <a:lnTo>
                  <a:pt x="12547981" y="0"/>
                </a:lnTo>
                <a:lnTo>
                  <a:pt x="12547981" y="1078357"/>
                </a:lnTo>
                <a:lnTo>
                  <a:pt x="0" y="1078357"/>
                </a:lnTo>
                <a:close/>
              </a:path>
            </a:pathLst>
          </a:custGeom>
          <a:solidFill>
            <a:srgbClr val="CC0033"/>
          </a:solidFill>
          <a:ln>
            <a:noFill/>
          </a:ln>
        </p:spPr>
      </p:sp>
      <p:sp>
        <p:nvSpPr>
          <p:cNvPr id="841" name="Google Shape;841;p111"/>
          <p:cNvSpPr txBox="1">
            <a:spLocks noGrp="1"/>
          </p:cNvSpPr>
          <p:nvPr>
            <p:ph type="subTitle" idx="4294967295"/>
          </p:nvPr>
        </p:nvSpPr>
        <p:spPr>
          <a:xfrm>
            <a:off x="575725" y="5162200"/>
            <a:ext cx="10476900" cy="50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500">
                <a:solidFill>
                  <a:schemeClr val="lt1"/>
                </a:solidFill>
              </a:rPr>
              <a:t>HOW MAXIMISING DATA BENEFITS YOUR CLUB - AND YOUR FANS</a:t>
            </a:r>
            <a:endParaRPr sz="250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2500">
              <a:solidFill>
                <a:schemeClr val="lt1"/>
              </a:solidFill>
            </a:endParaRPr>
          </a:p>
          <a:p>
            <a:pPr marL="0" lvl="0" indent="0" algn="l" rtl="0">
              <a:lnSpc>
                <a:spcPct val="100000"/>
              </a:lnSpc>
              <a:spcBef>
                <a:spcPts val="0"/>
              </a:spcBef>
              <a:spcAft>
                <a:spcPts val="0"/>
              </a:spcAft>
              <a:buClr>
                <a:schemeClr val="lt1"/>
              </a:buClr>
              <a:buSzPts val="1600"/>
              <a:buNone/>
            </a:pPr>
            <a:endParaRPr sz="2500">
              <a:solidFill>
                <a:schemeClr val="lt1"/>
              </a:solidFill>
            </a:endParaRPr>
          </a:p>
        </p:txBody>
      </p:sp>
      <p:pic>
        <p:nvPicPr>
          <p:cNvPr id="842" name="Google Shape;842;p111"/>
          <p:cNvPicPr preferRelativeResize="0"/>
          <p:nvPr/>
        </p:nvPicPr>
        <p:blipFill rotWithShape="1">
          <a:blip r:embed="rId4">
            <a:alphaModFix/>
          </a:blip>
          <a:srcRect/>
          <a:stretch/>
        </p:blipFill>
        <p:spPr>
          <a:xfrm>
            <a:off x="10751775" y="0"/>
            <a:ext cx="1008424" cy="508002"/>
          </a:xfrm>
          <a:prstGeom prst="rect">
            <a:avLst/>
          </a:prstGeom>
          <a:noFill/>
          <a:ln>
            <a:noFill/>
          </a:ln>
        </p:spPr>
      </p:pic>
      <p:sp>
        <p:nvSpPr>
          <p:cNvPr id="843" name="Google Shape;843;p111"/>
          <p:cNvSpPr txBox="1"/>
          <p:nvPr/>
        </p:nvSpPr>
        <p:spPr>
          <a:xfrm>
            <a:off x="575733" y="2946125"/>
            <a:ext cx="5084100" cy="20160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None/>
            </a:pPr>
            <a:r>
              <a:rPr lang="en-US" sz="4800" b="1">
                <a:solidFill>
                  <a:srgbClr val="FFFFFF"/>
                </a:solidFill>
              </a:rPr>
              <a:t>THE ULTIMATE</a:t>
            </a:r>
            <a:r>
              <a:rPr lang="en-US" sz="5400" b="1">
                <a:solidFill>
                  <a:srgbClr val="FFFFFF"/>
                </a:solidFill>
              </a:rPr>
              <a:t> </a:t>
            </a:r>
            <a:r>
              <a:rPr lang="en-US" sz="8300" b="1">
                <a:solidFill>
                  <a:srgbClr val="FFFFFF"/>
                </a:solidFill>
              </a:rPr>
              <a:t>WIN-WIN</a:t>
            </a:r>
            <a:r>
              <a:rPr lang="en-US" sz="5400" b="1">
                <a:solidFill>
                  <a:srgbClr val="FFFFFF"/>
                </a:solidFill>
              </a:rPr>
              <a:t> </a:t>
            </a:r>
            <a:endParaRPr sz="6600" b="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9"/>
        <p:cNvGrpSpPr/>
        <p:nvPr/>
      </p:nvGrpSpPr>
      <p:grpSpPr>
        <a:xfrm>
          <a:off x="0" y="0"/>
          <a:ext cx="0" cy="0"/>
          <a:chOff x="0" y="0"/>
          <a:chExt cx="0" cy="0"/>
        </a:xfrm>
      </p:grpSpPr>
      <p:sp>
        <p:nvSpPr>
          <p:cNvPr id="940" name="Google Shape;940;p120"/>
          <p:cNvSpPr/>
          <p:nvPr/>
        </p:nvSpPr>
        <p:spPr>
          <a:xfrm>
            <a:off x="9866973" y="2120063"/>
            <a:ext cx="613800" cy="616200"/>
          </a:xfrm>
          <a:prstGeom prst="ellipse">
            <a:avLst/>
          </a:prstGeom>
          <a:solidFill>
            <a:srgbClr val="3F3F3F">
              <a:alpha val="77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20"/>
          <p:cNvSpPr txBox="1"/>
          <p:nvPr/>
        </p:nvSpPr>
        <p:spPr>
          <a:xfrm>
            <a:off x="971550" y="430950"/>
            <a:ext cx="7828200" cy="134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ANONYMOUS GLOBAL</a:t>
            </a:r>
            <a:r>
              <a:rPr lang="en-US" sz="3500" b="1" i="0" u="none" strike="noStrike" cap="none">
                <a:solidFill>
                  <a:srgbClr val="FFFFFF"/>
                </a:solidFill>
                <a:latin typeface="Arial"/>
                <a:ea typeface="Arial"/>
                <a:cs typeface="Arial"/>
                <a:sym typeface="Arial"/>
              </a:rPr>
              <a:t> </a:t>
            </a:r>
            <a:r>
              <a:rPr lang="en-US" sz="3500" b="1">
                <a:solidFill>
                  <a:srgbClr val="FFFFFF"/>
                </a:solidFill>
              </a:rPr>
              <a:t>FANS</a:t>
            </a:r>
            <a:endParaRPr sz="3500" b="1" i="0" u="none" strike="noStrike" cap="none">
              <a:solidFill>
                <a:srgbClr val="FFFFFF"/>
              </a:solidFill>
              <a:latin typeface="Arial"/>
              <a:ea typeface="Arial"/>
              <a:cs typeface="Arial"/>
              <a:sym typeface="Arial"/>
            </a:endParaRPr>
          </a:p>
        </p:txBody>
      </p:sp>
      <p:cxnSp>
        <p:nvCxnSpPr>
          <p:cNvPr id="942" name="Google Shape;942;p120"/>
          <p:cNvCxnSpPr/>
          <p:nvPr/>
        </p:nvCxnSpPr>
        <p:spPr>
          <a:xfrm>
            <a:off x="-393261" y="1889247"/>
            <a:ext cx="10013400" cy="0"/>
          </a:xfrm>
          <a:prstGeom prst="straightConnector1">
            <a:avLst/>
          </a:prstGeom>
          <a:noFill/>
          <a:ln w="38100" cap="flat" cmpd="sng">
            <a:solidFill>
              <a:srgbClr val="FFFFFF"/>
            </a:solidFill>
            <a:prstDash val="solid"/>
            <a:miter lim="800000"/>
            <a:headEnd type="none" w="sm" len="sm"/>
            <a:tailEnd type="none" w="sm" len="sm"/>
          </a:ln>
        </p:spPr>
      </p:cxnSp>
      <p:sp>
        <p:nvSpPr>
          <p:cNvPr id="943" name="Google Shape;943;p120"/>
          <p:cNvSpPr txBox="1"/>
          <p:nvPr/>
        </p:nvSpPr>
        <p:spPr>
          <a:xfrm>
            <a:off x="7584584" y="159975"/>
            <a:ext cx="2976000" cy="239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#AllAboutSports</a:t>
            </a:r>
            <a:endParaRPr sz="1200" b="1" i="0" u="none" strike="noStrike" cap="none">
              <a:solidFill>
                <a:schemeClr val="lt1"/>
              </a:solidFill>
              <a:latin typeface="Arial"/>
              <a:ea typeface="Arial"/>
              <a:cs typeface="Arial"/>
              <a:sym typeface="Arial"/>
            </a:endParaRPr>
          </a:p>
        </p:txBody>
      </p:sp>
      <p:pic>
        <p:nvPicPr>
          <p:cNvPr id="944" name="Google Shape;944;p120"/>
          <p:cNvPicPr preferRelativeResize="0"/>
          <p:nvPr/>
        </p:nvPicPr>
        <p:blipFill>
          <a:blip r:embed="rId4">
            <a:alphaModFix/>
          </a:blip>
          <a:stretch>
            <a:fillRect/>
          </a:stretch>
        </p:blipFill>
        <p:spPr>
          <a:xfrm>
            <a:off x="1057275" y="2113425"/>
            <a:ext cx="8610601" cy="4031775"/>
          </a:xfrm>
          <a:prstGeom prst="rect">
            <a:avLst/>
          </a:prstGeom>
          <a:noFill/>
          <a:ln>
            <a:noFill/>
          </a:ln>
        </p:spPr>
      </p:pic>
      <p:sp>
        <p:nvSpPr>
          <p:cNvPr id="945" name="Google Shape;945;p120"/>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10</a:t>
            </a:fld>
            <a:endParaRPr sz="800">
              <a:solidFill>
                <a:schemeClr val="lt1"/>
              </a:solidFill>
            </a:endParaRPr>
          </a:p>
        </p:txBody>
      </p:sp>
      <p:cxnSp>
        <p:nvCxnSpPr>
          <p:cNvPr id="946" name="Google Shape;946;p120"/>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pic>
        <p:nvPicPr>
          <p:cNvPr id="947" name="Google Shape;947;p120"/>
          <p:cNvPicPr preferRelativeResize="0"/>
          <p:nvPr/>
        </p:nvPicPr>
        <p:blipFill rotWithShape="1">
          <a:blip r:embed="rId5">
            <a:alphaModFix/>
          </a:blip>
          <a:srcRect l="9573" r="9565"/>
          <a:stretch/>
        </p:blipFill>
        <p:spPr>
          <a:xfrm>
            <a:off x="9844325" y="2047350"/>
            <a:ext cx="684900" cy="685200"/>
          </a:xfrm>
          <a:prstGeom prst="ellipse">
            <a:avLst/>
          </a:prstGeom>
          <a:noFill/>
          <a:ln>
            <a:noFill/>
          </a:ln>
        </p:spPr>
      </p:pic>
      <p:sp>
        <p:nvSpPr>
          <p:cNvPr id="948" name="Google Shape;948;p120"/>
          <p:cNvSpPr/>
          <p:nvPr/>
        </p:nvSpPr>
        <p:spPr>
          <a:xfrm>
            <a:off x="9866973" y="2805863"/>
            <a:ext cx="613800" cy="616200"/>
          </a:xfrm>
          <a:prstGeom prst="ellipse">
            <a:avLst/>
          </a:prstGeom>
          <a:solidFill>
            <a:srgbClr val="3F3F3F">
              <a:alpha val="77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9" name="Google Shape;949;p120"/>
          <p:cNvPicPr preferRelativeResize="0"/>
          <p:nvPr/>
        </p:nvPicPr>
        <p:blipFill rotWithShape="1">
          <a:blip r:embed="rId6">
            <a:alphaModFix/>
          </a:blip>
          <a:srcRect b="33844"/>
          <a:stretch/>
        </p:blipFill>
        <p:spPr>
          <a:xfrm>
            <a:off x="9844325" y="2733150"/>
            <a:ext cx="684900" cy="6852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5" name="Google Shape;955;p121"/>
          <p:cNvPicPr preferRelativeResize="0"/>
          <p:nvPr/>
        </p:nvPicPr>
        <p:blipFill rotWithShape="1">
          <a:blip r:embed="rId3">
            <a:alphaModFix/>
          </a:blip>
          <a:srcRect t="1229" b="1229"/>
          <a:stretch/>
        </p:blipFill>
        <p:spPr>
          <a:xfrm>
            <a:off x="1059415" y="2406862"/>
            <a:ext cx="1907121" cy="4021413"/>
          </a:xfrm>
          <a:prstGeom prst="rect">
            <a:avLst/>
          </a:prstGeom>
          <a:noFill/>
          <a:ln>
            <a:noFill/>
          </a:ln>
        </p:spPr>
      </p:pic>
      <p:pic>
        <p:nvPicPr>
          <p:cNvPr id="956" name="Google Shape;956;p121"/>
          <p:cNvPicPr preferRelativeResize="0"/>
          <p:nvPr/>
        </p:nvPicPr>
        <p:blipFill rotWithShape="1">
          <a:blip r:embed="rId4">
            <a:alphaModFix/>
          </a:blip>
          <a:srcRect/>
          <a:stretch/>
        </p:blipFill>
        <p:spPr>
          <a:xfrm>
            <a:off x="613275" y="1889196"/>
            <a:ext cx="2799401" cy="5056742"/>
          </a:xfrm>
          <a:prstGeom prst="rect">
            <a:avLst/>
          </a:prstGeom>
          <a:noFill/>
          <a:ln>
            <a:noFill/>
          </a:ln>
        </p:spPr>
      </p:pic>
      <p:sp>
        <p:nvSpPr>
          <p:cNvPr id="957" name="Google Shape;957;p121"/>
          <p:cNvSpPr txBox="1"/>
          <p:nvPr/>
        </p:nvSpPr>
        <p:spPr>
          <a:xfrm>
            <a:off x="971550" y="430950"/>
            <a:ext cx="9235200" cy="134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GATHERING 0-PARTY &amp; 1-PARTY DATA</a:t>
            </a:r>
            <a:endParaRPr sz="3500" b="1" i="0" u="none" strike="noStrike" cap="none">
              <a:solidFill>
                <a:srgbClr val="FFFFFF"/>
              </a:solidFill>
              <a:latin typeface="Arial"/>
              <a:ea typeface="Arial"/>
              <a:cs typeface="Arial"/>
              <a:sym typeface="Arial"/>
            </a:endParaRPr>
          </a:p>
        </p:txBody>
      </p:sp>
      <p:cxnSp>
        <p:nvCxnSpPr>
          <p:cNvPr id="958" name="Google Shape;958;p121"/>
          <p:cNvCxnSpPr/>
          <p:nvPr/>
        </p:nvCxnSpPr>
        <p:spPr>
          <a:xfrm>
            <a:off x="-393261" y="1889247"/>
            <a:ext cx="10013400" cy="0"/>
          </a:xfrm>
          <a:prstGeom prst="straightConnector1">
            <a:avLst/>
          </a:prstGeom>
          <a:noFill/>
          <a:ln w="38100" cap="flat" cmpd="sng">
            <a:solidFill>
              <a:srgbClr val="FFFFFF"/>
            </a:solidFill>
            <a:prstDash val="solid"/>
            <a:miter lim="800000"/>
            <a:headEnd type="none" w="sm" len="sm"/>
            <a:tailEnd type="none" w="sm" len="sm"/>
          </a:ln>
        </p:spPr>
      </p:cxnSp>
      <p:sp>
        <p:nvSpPr>
          <p:cNvPr id="959" name="Google Shape;959;p121"/>
          <p:cNvSpPr txBox="1"/>
          <p:nvPr/>
        </p:nvSpPr>
        <p:spPr>
          <a:xfrm>
            <a:off x="3275675" y="2220500"/>
            <a:ext cx="7617000" cy="3951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Engaging activations</a:t>
            </a:r>
            <a:endParaRPr sz="3500" b="1">
              <a:solidFill>
                <a:srgbClr val="FFFFFF"/>
              </a:solidFill>
            </a:endParaRPr>
          </a:p>
          <a:p>
            <a:pPr marL="0" marR="0" lvl="0" indent="0" algn="l" rtl="0">
              <a:lnSpc>
                <a:spcPct val="100000"/>
              </a:lnSpc>
              <a:spcBef>
                <a:spcPts val="0"/>
              </a:spcBef>
              <a:spcAft>
                <a:spcPts val="0"/>
              </a:spcAft>
              <a:buClr>
                <a:srgbClr val="000000"/>
              </a:buClr>
              <a:buSzPts val="4000"/>
              <a:buFont typeface="Arial"/>
              <a:buNone/>
            </a:pPr>
            <a:r>
              <a:rPr lang="en-US" sz="2500">
                <a:solidFill>
                  <a:srgbClr val="FFFFFF"/>
                </a:solidFill>
              </a:rPr>
              <a:t>Engage fans on social, partner websites and owned properties while gathering data.</a:t>
            </a:r>
            <a:endParaRPr sz="2500">
              <a:solidFill>
                <a:srgbClr val="FFFFFF"/>
              </a:solidFill>
            </a:endParaRPr>
          </a:p>
          <a:p>
            <a:pPr marL="0" marR="0" lvl="0" indent="0" algn="l" rtl="0">
              <a:lnSpc>
                <a:spcPct val="100000"/>
              </a:lnSpc>
              <a:spcBef>
                <a:spcPts val="0"/>
              </a:spcBef>
              <a:spcAft>
                <a:spcPts val="0"/>
              </a:spcAft>
              <a:buClr>
                <a:srgbClr val="000000"/>
              </a:buClr>
              <a:buSzPts val="4000"/>
              <a:buFont typeface="Arial"/>
              <a:buNone/>
            </a:pPr>
            <a:endParaRPr sz="2500">
              <a:solidFill>
                <a:srgbClr val="FFFFFF"/>
              </a:solidFill>
            </a:endParaRPr>
          </a:p>
          <a:p>
            <a:pPr marL="0" marR="0" lvl="0" indent="0" algn="l" rtl="0">
              <a:lnSpc>
                <a:spcPct val="100000"/>
              </a:lnSpc>
              <a:spcBef>
                <a:spcPts val="0"/>
              </a:spcBef>
              <a:spcAft>
                <a:spcPts val="0"/>
              </a:spcAft>
              <a:buClr>
                <a:srgbClr val="000000"/>
              </a:buClr>
              <a:buSzPts val="4000"/>
              <a:buFont typeface="Arial"/>
              <a:buNone/>
            </a:pPr>
            <a:endParaRPr sz="2500">
              <a:solidFill>
                <a:srgbClr val="FFFFFF"/>
              </a:solidFill>
            </a:endParaRPr>
          </a:p>
          <a:p>
            <a:pPr marL="457200" marR="0" lvl="0" indent="-387350" algn="l" rtl="0">
              <a:lnSpc>
                <a:spcPct val="100000"/>
              </a:lnSpc>
              <a:spcBef>
                <a:spcPts val="0"/>
              </a:spcBef>
              <a:spcAft>
                <a:spcPts val="0"/>
              </a:spcAft>
              <a:buClr>
                <a:srgbClr val="FFFFFF"/>
              </a:buClr>
              <a:buSzPts val="2500"/>
              <a:buChar char="●"/>
            </a:pPr>
            <a:r>
              <a:rPr lang="en-US" sz="2500">
                <a:solidFill>
                  <a:srgbClr val="FFFFFF"/>
                </a:solidFill>
              </a:rPr>
              <a:t>Name</a:t>
            </a:r>
            <a:endParaRPr sz="2500">
              <a:solidFill>
                <a:srgbClr val="FFFFFF"/>
              </a:solidFill>
            </a:endParaRPr>
          </a:p>
          <a:p>
            <a:pPr marL="457200" marR="0" lvl="0" indent="-387350" algn="l" rtl="0">
              <a:lnSpc>
                <a:spcPct val="100000"/>
              </a:lnSpc>
              <a:spcBef>
                <a:spcPts val="0"/>
              </a:spcBef>
              <a:spcAft>
                <a:spcPts val="0"/>
              </a:spcAft>
              <a:buClr>
                <a:srgbClr val="FFFFFF"/>
              </a:buClr>
              <a:buSzPts val="2500"/>
              <a:buChar char="●"/>
            </a:pPr>
            <a:r>
              <a:rPr lang="en-US" sz="2500">
                <a:solidFill>
                  <a:srgbClr val="FFFFFF"/>
                </a:solidFill>
              </a:rPr>
              <a:t>Email</a:t>
            </a:r>
            <a:endParaRPr sz="2500">
              <a:solidFill>
                <a:srgbClr val="FFFFFF"/>
              </a:solidFill>
            </a:endParaRPr>
          </a:p>
          <a:p>
            <a:pPr marL="457200" marR="0" lvl="0" indent="-387350" algn="l" rtl="0">
              <a:lnSpc>
                <a:spcPct val="100000"/>
              </a:lnSpc>
              <a:spcBef>
                <a:spcPts val="0"/>
              </a:spcBef>
              <a:spcAft>
                <a:spcPts val="0"/>
              </a:spcAft>
              <a:buClr>
                <a:srgbClr val="FFFFFF"/>
              </a:buClr>
              <a:buSzPts val="2500"/>
              <a:buChar char="●"/>
            </a:pPr>
            <a:r>
              <a:rPr lang="en-US" sz="2500">
                <a:solidFill>
                  <a:srgbClr val="FFFFFF"/>
                </a:solidFill>
              </a:rPr>
              <a:t>When is your birthday?</a:t>
            </a:r>
            <a:endParaRPr sz="2500">
              <a:solidFill>
                <a:srgbClr val="FFFFFF"/>
              </a:solidFill>
            </a:endParaRPr>
          </a:p>
          <a:p>
            <a:pPr marL="457200" marR="0" lvl="0" indent="-387350" algn="l" rtl="0">
              <a:lnSpc>
                <a:spcPct val="100000"/>
              </a:lnSpc>
              <a:spcBef>
                <a:spcPts val="0"/>
              </a:spcBef>
              <a:spcAft>
                <a:spcPts val="0"/>
              </a:spcAft>
              <a:buClr>
                <a:srgbClr val="FFFFFF"/>
              </a:buClr>
              <a:buSzPts val="2500"/>
              <a:buChar char="●"/>
            </a:pPr>
            <a:r>
              <a:rPr lang="en-US" sz="2500">
                <a:solidFill>
                  <a:srgbClr val="FFFFFF"/>
                </a:solidFill>
              </a:rPr>
              <a:t>Who is your favorite player?</a:t>
            </a:r>
            <a:endParaRPr sz="2500">
              <a:solidFill>
                <a:srgbClr val="FFFFFF"/>
              </a:solidFill>
            </a:endParaRPr>
          </a:p>
          <a:p>
            <a:pPr marL="0" marR="0" lvl="0" indent="0" algn="l" rtl="0">
              <a:lnSpc>
                <a:spcPct val="100000"/>
              </a:lnSpc>
              <a:spcBef>
                <a:spcPts val="0"/>
              </a:spcBef>
              <a:spcAft>
                <a:spcPts val="0"/>
              </a:spcAft>
              <a:buClr>
                <a:srgbClr val="000000"/>
              </a:buClr>
              <a:buSzPts val="4000"/>
              <a:buFont typeface="Arial"/>
              <a:buNone/>
            </a:pPr>
            <a:endParaRPr sz="2500" b="1">
              <a:solidFill>
                <a:srgbClr val="FFFFFF"/>
              </a:solidFill>
            </a:endParaRPr>
          </a:p>
        </p:txBody>
      </p:sp>
      <p:sp>
        <p:nvSpPr>
          <p:cNvPr id="960" name="Google Shape;960;p121"/>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11</a:t>
            </a:fld>
            <a:endParaRPr sz="800">
              <a:solidFill>
                <a:schemeClr val="lt1"/>
              </a:solidFill>
            </a:endParaRPr>
          </a:p>
        </p:txBody>
      </p:sp>
      <p:cxnSp>
        <p:nvCxnSpPr>
          <p:cNvPr id="961" name="Google Shape;961;p121"/>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5"/>
        <p:cNvGrpSpPr/>
        <p:nvPr/>
      </p:nvGrpSpPr>
      <p:grpSpPr>
        <a:xfrm>
          <a:off x="0" y="0"/>
          <a:ext cx="0" cy="0"/>
          <a:chOff x="0" y="0"/>
          <a:chExt cx="0" cy="0"/>
        </a:xfrm>
      </p:grpSpPr>
      <p:pic>
        <p:nvPicPr>
          <p:cNvPr id="966" name="Google Shape;966;p122"/>
          <p:cNvPicPr preferRelativeResize="0"/>
          <p:nvPr/>
        </p:nvPicPr>
        <p:blipFill>
          <a:blip r:embed="rId4">
            <a:alphaModFix/>
          </a:blip>
          <a:stretch>
            <a:fillRect/>
          </a:stretch>
        </p:blipFill>
        <p:spPr>
          <a:xfrm>
            <a:off x="6478099" y="2034362"/>
            <a:ext cx="3815639" cy="4232325"/>
          </a:xfrm>
          <a:prstGeom prst="rect">
            <a:avLst/>
          </a:prstGeom>
          <a:noFill/>
          <a:ln>
            <a:noFill/>
          </a:ln>
        </p:spPr>
      </p:pic>
      <p:sp>
        <p:nvSpPr>
          <p:cNvPr id="967" name="Google Shape;967;p122"/>
          <p:cNvSpPr txBox="1"/>
          <p:nvPr/>
        </p:nvSpPr>
        <p:spPr>
          <a:xfrm>
            <a:off x="634359" y="662223"/>
            <a:ext cx="9659400" cy="113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100" b="1">
                <a:solidFill>
                  <a:srgbClr val="FFFFFF"/>
                </a:solidFill>
              </a:rPr>
              <a:t>GETTING TO KNOW THE FANS</a:t>
            </a:r>
            <a:endParaRPr sz="3100" b="1">
              <a:solidFill>
                <a:srgbClr val="FFFFFF"/>
              </a:solidFill>
            </a:endParaRPr>
          </a:p>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  PERSONALISED FANDOM</a:t>
            </a:r>
            <a:endParaRPr sz="3500" b="1" i="0" u="none" strike="noStrike" cap="none">
              <a:solidFill>
                <a:srgbClr val="FFFFFF"/>
              </a:solidFill>
              <a:latin typeface="Arial"/>
              <a:ea typeface="Arial"/>
              <a:cs typeface="Arial"/>
              <a:sym typeface="Arial"/>
            </a:endParaRPr>
          </a:p>
        </p:txBody>
      </p:sp>
      <p:cxnSp>
        <p:nvCxnSpPr>
          <p:cNvPr id="968" name="Google Shape;968;p122"/>
          <p:cNvCxnSpPr/>
          <p:nvPr/>
        </p:nvCxnSpPr>
        <p:spPr>
          <a:xfrm>
            <a:off x="-2087500" y="1952623"/>
            <a:ext cx="8565600" cy="0"/>
          </a:xfrm>
          <a:prstGeom prst="straightConnector1">
            <a:avLst/>
          </a:prstGeom>
          <a:noFill/>
          <a:ln w="38100" cap="flat" cmpd="sng">
            <a:solidFill>
              <a:srgbClr val="FFFFFF"/>
            </a:solidFill>
            <a:prstDash val="solid"/>
            <a:miter lim="800000"/>
            <a:headEnd type="none" w="sm" len="sm"/>
            <a:tailEnd type="none" w="sm" len="sm"/>
          </a:ln>
        </p:spPr>
      </p:cxnSp>
      <p:sp>
        <p:nvSpPr>
          <p:cNvPr id="969" name="Google Shape;969;p122"/>
          <p:cNvSpPr txBox="1"/>
          <p:nvPr/>
        </p:nvSpPr>
        <p:spPr>
          <a:xfrm>
            <a:off x="7584584" y="159975"/>
            <a:ext cx="2976000" cy="239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#AllAboutSports</a:t>
            </a:r>
            <a:endParaRPr sz="1200" b="1" i="0" u="none" strike="noStrike" cap="none">
              <a:solidFill>
                <a:schemeClr val="lt1"/>
              </a:solidFill>
              <a:latin typeface="Arial"/>
              <a:ea typeface="Arial"/>
              <a:cs typeface="Arial"/>
              <a:sym typeface="Arial"/>
            </a:endParaRPr>
          </a:p>
        </p:txBody>
      </p:sp>
      <p:sp>
        <p:nvSpPr>
          <p:cNvPr id="970" name="Google Shape;970;p122"/>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12</a:t>
            </a:fld>
            <a:endParaRPr sz="800">
              <a:solidFill>
                <a:schemeClr val="lt1"/>
              </a:solidFill>
            </a:endParaRPr>
          </a:p>
        </p:txBody>
      </p:sp>
      <p:cxnSp>
        <p:nvCxnSpPr>
          <p:cNvPr id="971" name="Google Shape;971;p122"/>
          <p:cNvCxnSpPr/>
          <p:nvPr/>
        </p:nvCxnSpPr>
        <p:spPr>
          <a:xfrm>
            <a:off x="7305675" y="6388975"/>
            <a:ext cx="4149000" cy="0"/>
          </a:xfrm>
          <a:prstGeom prst="straightConnector1">
            <a:avLst/>
          </a:prstGeom>
          <a:noFill/>
          <a:ln w="38100" cap="flat" cmpd="sng">
            <a:solidFill>
              <a:schemeClr val="lt1"/>
            </a:solidFill>
            <a:prstDash val="solid"/>
            <a:round/>
            <a:headEnd type="none" w="sm" len="sm"/>
            <a:tailEnd type="none" w="sm" len="sm"/>
          </a:ln>
        </p:spPr>
      </p:cxnSp>
      <p:sp>
        <p:nvSpPr>
          <p:cNvPr id="972" name="Google Shape;972;p122"/>
          <p:cNvSpPr txBox="1"/>
          <p:nvPr/>
        </p:nvSpPr>
        <p:spPr>
          <a:xfrm>
            <a:off x="8631975" y="2687575"/>
            <a:ext cx="731700" cy="2391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1900" b="1">
                <a:solidFill>
                  <a:schemeClr val="lt1"/>
                </a:solidFill>
              </a:rPr>
              <a:t>DATA</a:t>
            </a:r>
            <a:endParaRPr sz="1900" b="1" i="0" u="none" strike="noStrike" cap="none">
              <a:solidFill>
                <a:schemeClr val="lt1"/>
              </a:solidFill>
              <a:latin typeface="Arial"/>
              <a:ea typeface="Arial"/>
              <a:cs typeface="Arial"/>
              <a:sym typeface="Arial"/>
            </a:endParaRPr>
          </a:p>
        </p:txBody>
      </p:sp>
      <p:sp>
        <p:nvSpPr>
          <p:cNvPr id="973" name="Google Shape;973;p122"/>
          <p:cNvSpPr txBox="1"/>
          <p:nvPr/>
        </p:nvSpPr>
        <p:spPr>
          <a:xfrm>
            <a:off x="7463351" y="2687575"/>
            <a:ext cx="731700" cy="2391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1900" b="1">
                <a:solidFill>
                  <a:schemeClr val="lt1"/>
                </a:solidFill>
              </a:rPr>
              <a:t>FANS</a:t>
            </a:r>
            <a:endParaRPr sz="1900" b="1" i="0" u="none" strike="noStrike" cap="none">
              <a:solidFill>
                <a:schemeClr val="lt1"/>
              </a:solidFill>
              <a:latin typeface="Arial"/>
              <a:ea typeface="Arial"/>
              <a:cs typeface="Arial"/>
              <a:sym typeface="Arial"/>
            </a:endParaRPr>
          </a:p>
        </p:txBody>
      </p:sp>
      <p:pic>
        <p:nvPicPr>
          <p:cNvPr id="974" name="Google Shape;974;p122"/>
          <p:cNvPicPr preferRelativeResize="0"/>
          <p:nvPr/>
        </p:nvPicPr>
        <p:blipFill>
          <a:blip r:embed="rId5">
            <a:alphaModFix/>
          </a:blip>
          <a:stretch>
            <a:fillRect/>
          </a:stretch>
        </p:blipFill>
        <p:spPr>
          <a:xfrm>
            <a:off x="1257344" y="2258975"/>
            <a:ext cx="5947879" cy="4092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23"/>
          <p:cNvSpPr txBox="1"/>
          <p:nvPr/>
        </p:nvSpPr>
        <p:spPr>
          <a:xfrm>
            <a:off x="971550" y="126150"/>
            <a:ext cx="10417800" cy="134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IMPROVED EXPERIENCES </a:t>
            </a:r>
            <a:endParaRPr sz="3500" b="1">
              <a:solidFill>
                <a:srgbClr val="FFFFFF"/>
              </a:solidFill>
            </a:endParaRPr>
          </a:p>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&amp; </a:t>
            </a:r>
            <a:r>
              <a:rPr lang="en-US" sz="3500" b="1">
                <a:solidFill>
                  <a:schemeClr val="lt1"/>
                </a:solidFill>
              </a:rPr>
              <a:t>OPTIMISED MONETISATION</a:t>
            </a:r>
            <a:r>
              <a:rPr lang="en-US" sz="3500" b="1">
                <a:solidFill>
                  <a:srgbClr val="FFFFFF"/>
                </a:solidFill>
              </a:rPr>
              <a:t> </a:t>
            </a:r>
            <a:endParaRPr sz="3500" b="1" i="0" u="none" strike="noStrike" cap="none">
              <a:solidFill>
                <a:srgbClr val="FFFFFF"/>
              </a:solidFill>
              <a:latin typeface="Arial"/>
              <a:ea typeface="Arial"/>
              <a:cs typeface="Arial"/>
              <a:sym typeface="Arial"/>
            </a:endParaRPr>
          </a:p>
        </p:txBody>
      </p:sp>
      <p:cxnSp>
        <p:nvCxnSpPr>
          <p:cNvPr id="981" name="Google Shape;981;p123"/>
          <p:cNvCxnSpPr/>
          <p:nvPr/>
        </p:nvCxnSpPr>
        <p:spPr>
          <a:xfrm>
            <a:off x="-393261" y="1546347"/>
            <a:ext cx="7777500" cy="6900"/>
          </a:xfrm>
          <a:prstGeom prst="straightConnector1">
            <a:avLst/>
          </a:prstGeom>
          <a:noFill/>
          <a:ln w="9525" cap="flat" cmpd="sng">
            <a:solidFill>
              <a:srgbClr val="FFFFFF"/>
            </a:solidFill>
            <a:prstDash val="solid"/>
            <a:miter lim="800000"/>
            <a:headEnd type="none" w="sm" len="sm"/>
            <a:tailEnd type="none" w="sm" len="sm"/>
          </a:ln>
        </p:spPr>
      </p:cxnSp>
      <p:pic>
        <p:nvPicPr>
          <p:cNvPr id="982" name="Google Shape;982;p123"/>
          <p:cNvPicPr preferRelativeResize="0"/>
          <p:nvPr/>
        </p:nvPicPr>
        <p:blipFill>
          <a:blip r:embed="rId3">
            <a:alphaModFix/>
          </a:blip>
          <a:stretch>
            <a:fillRect/>
          </a:stretch>
        </p:blipFill>
        <p:spPr>
          <a:xfrm>
            <a:off x="6143848" y="1667975"/>
            <a:ext cx="6258673" cy="5274652"/>
          </a:xfrm>
          <a:prstGeom prst="rect">
            <a:avLst/>
          </a:prstGeom>
          <a:noFill/>
          <a:ln>
            <a:noFill/>
          </a:ln>
        </p:spPr>
      </p:pic>
      <p:pic>
        <p:nvPicPr>
          <p:cNvPr id="983" name="Google Shape;983;p123"/>
          <p:cNvPicPr preferRelativeResize="0"/>
          <p:nvPr/>
        </p:nvPicPr>
        <p:blipFill>
          <a:blip r:embed="rId4">
            <a:alphaModFix/>
          </a:blip>
          <a:stretch>
            <a:fillRect/>
          </a:stretch>
        </p:blipFill>
        <p:spPr>
          <a:xfrm>
            <a:off x="-2967587" y="75602"/>
            <a:ext cx="13392225" cy="10044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Google Shape;989;p124"/>
          <p:cNvPicPr preferRelativeResize="0"/>
          <p:nvPr/>
        </p:nvPicPr>
        <p:blipFill rotWithShape="1">
          <a:blip r:embed="rId3">
            <a:alphaModFix/>
          </a:blip>
          <a:srcRect t="1229" b="1229"/>
          <a:stretch/>
        </p:blipFill>
        <p:spPr>
          <a:xfrm>
            <a:off x="1124673" y="2287327"/>
            <a:ext cx="1887771" cy="3980610"/>
          </a:xfrm>
          <a:prstGeom prst="rect">
            <a:avLst/>
          </a:prstGeom>
          <a:noFill/>
          <a:ln>
            <a:noFill/>
          </a:ln>
        </p:spPr>
      </p:pic>
      <p:pic>
        <p:nvPicPr>
          <p:cNvPr id="990" name="Google Shape;990;p124"/>
          <p:cNvPicPr preferRelativeResize="0"/>
          <p:nvPr/>
        </p:nvPicPr>
        <p:blipFill rotWithShape="1">
          <a:blip r:embed="rId4">
            <a:alphaModFix/>
          </a:blip>
          <a:srcRect/>
          <a:stretch/>
        </p:blipFill>
        <p:spPr>
          <a:xfrm>
            <a:off x="651025" y="1724025"/>
            <a:ext cx="2835101" cy="5067300"/>
          </a:xfrm>
          <a:prstGeom prst="rect">
            <a:avLst/>
          </a:prstGeom>
          <a:noFill/>
          <a:ln>
            <a:noFill/>
          </a:ln>
        </p:spPr>
      </p:pic>
      <p:sp>
        <p:nvSpPr>
          <p:cNvPr id="991" name="Google Shape;991;p124"/>
          <p:cNvSpPr txBox="1"/>
          <p:nvPr/>
        </p:nvSpPr>
        <p:spPr>
          <a:xfrm>
            <a:off x="971550" y="430950"/>
            <a:ext cx="10197300" cy="134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HORIZONTAL &amp; VERTICAL DATA COLLECTION</a:t>
            </a:r>
            <a:endParaRPr sz="3500" b="1" i="0" u="none" strike="noStrike" cap="none">
              <a:solidFill>
                <a:srgbClr val="FFFFFF"/>
              </a:solidFill>
              <a:latin typeface="Arial"/>
              <a:ea typeface="Arial"/>
              <a:cs typeface="Arial"/>
              <a:sym typeface="Arial"/>
            </a:endParaRPr>
          </a:p>
        </p:txBody>
      </p:sp>
      <p:cxnSp>
        <p:nvCxnSpPr>
          <p:cNvPr id="992" name="Google Shape;992;p124"/>
          <p:cNvCxnSpPr/>
          <p:nvPr/>
        </p:nvCxnSpPr>
        <p:spPr>
          <a:xfrm>
            <a:off x="-393261" y="1889247"/>
            <a:ext cx="10013400" cy="0"/>
          </a:xfrm>
          <a:prstGeom prst="straightConnector1">
            <a:avLst/>
          </a:prstGeom>
          <a:noFill/>
          <a:ln w="38100" cap="flat" cmpd="sng">
            <a:solidFill>
              <a:srgbClr val="FFFFFF"/>
            </a:solidFill>
            <a:prstDash val="solid"/>
            <a:miter lim="800000"/>
            <a:headEnd type="none" w="sm" len="sm"/>
            <a:tailEnd type="none" w="sm" len="sm"/>
          </a:ln>
        </p:spPr>
      </p:cxnSp>
      <p:sp>
        <p:nvSpPr>
          <p:cNvPr id="993" name="Google Shape;993;p124"/>
          <p:cNvSpPr txBox="1"/>
          <p:nvPr/>
        </p:nvSpPr>
        <p:spPr>
          <a:xfrm>
            <a:off x="3552825" y="2381250"/>
            <a:ext cx="7616100" cy="35433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Continuous data collection</a:t>
            </a:r>
            <a:endParaRPr sz="3500" b="1">
              <a:solidFill>
                <a:srgbClr val="FFFFFF"/>
              </a:solidFill>
            </a:endParaRPr>
          </a:p>
          <a:p>
            <a:pPr marL="0" marR="0" lvl="0" indent="0" algn="l" rtl="0">
              <a:lnSpc>
                <a:spcPct val="100000"/>
              </a:lnSpc>
              <a:spcBef>
                <a:spcPts val="0"/>
              </a:spcBef>
              <a:spcAft>
                <a:spcPts val="0"/>
              </a:spcAft>
              <a:buClr>
                <a:srgbClr val="000000"/>
              </a:buClr>
              <a:buSzPts val="4000"/>
              <a:buFont typeface="Arial"/>
              <a:buNone/>
            </a:pPr>
            <a:r>
              <a:rPr lang="en-US" sz="2000">
                <a:solidFill>
                  <a:srgbClr val="FFFFFF"/>
                </a:solidFill>
              </a:rPr>
              <a:t>Continuing to learn about existing and new fans with questions that enable us to get to know fans on a personal level.</a:t>
            </a:r>
            <a:endParaRPr sz="2000">
              <a:solidFill>
                <a:srgbClr val="FFFFFF"/>
              </a:solidFill>
            </a:endParaRPr>
          </a:p>
          <a:p>
            <a:pPr marL="0" marR="0" lvl="0" indent="0" algn="l" rtl="0">
              <a:lnSpc>
                <a:spcPct val="100000"/>
              </a:lnSpc>
              <a:spcBef>
                <a:spcPts val="0"/>
              </a:spcBef>
              <a:spcAft>
                <a:spcPts val="0"/>
              </a:spcAft>
              <a:buNone/>
            </a:pPr>
            <a:endParaRPr sz="2000">
              <a:solidFill>
                <a:srgbClr val="FFFFFF"/>
              </a:solidFill>
            </a:endParaRPr>
          </a:p>
          <a:p>
            <a:pPr marL="457200" marR="0" lvl="0" indent="-355600" algn="l" rtl="0">
              <a:lnSpc>
                <a:spcPct val="100000"/>
              </a:lnSpc>
              <a:spcBef>
                <a:spcPts val="0"/>
              </a:spcBef>
              <a:spcAft>
                <a:spcPts val="0"/>
              </a:spcAft>
              <a:buClr>
                <a:srgbClr val="FFFFFF"/>
              </a:buClr>
              <a:buSzPts val="2000"/>
              <a:buChar char="●"/>
            </a:pPr>
            <a:r>
              <a:rPr lang="en-US" sz="2000">
                <a:solidFill>
                  <a:srgbClr val="FFFFFF"/>
                </a:solidFill>
              </a:rPr>
              <a:t>Are you a season ticket holder?</a:t>
            </a:r>
            <a:endParaRPr sz="2000">
              <a:solidFill>
                <a:srgbClr val="FFFFFF"/>
              </a:solidFill>
            </a:endParaRPr>
          </a:p>
          <a:p>
            <a:pPr marL="457200" marR="0" lvl="0" indent="-355600" algn="l" rtl="0">
              <a:lnSpc>
                <a:spcPct val="100000"/>
              </a:lnSpc>
              <a:spcBef>
                <a:spcPts val="0"/>
              </a:spcBef>
              <a:spcAft>
                <a:spcPts val="0"/>
              </a:spcAft>
              <a:buClr>
                <a:srgbClr val="FFFFFF"/>
              </a:buClr>
              <a:buSzPts val="2000"/>
              <a:buChar char="●"/>
            </a:pPr>
            <a:r>
              <a:rPr lang="en-US" sz="2000">
                <a:solidFill>
                  <a:srgbClr val="FFFFFF"/>
                </a:solidFill>
              </a:rPr>
              <a:t>How do you consume content?</a:t>
            </a:r>
            <a:endParaRPr sz="2000">
              <a:solidFill>
                <a:srgbClr val="FFFFFF"/>
              </a:solidFill>
            </a:endParaRPr>
          </a:p>
          <a:p>
            <a:pPr marL="457200" marR="0" lvl="0" indent="-355600" algn="l" rtl="0">
              <a:lnSpc>
                <a:spcPct val="100000"/>
              </a:lnSpc>
              <a:spcBef>
                <a:spcPts val="0"/>
              </a:spcBef>
              <a:spcAft>
                <a:spcPts val="0"/>
              </a:spcAft>
              <a:buClr>
                <a:srgbClr val="FFFFFF"/>
              </a:buClr>
              <a:buSzPts val="2000"/>
              <a:buChar char="●"/>
            </a:pPr>
            <a:r>
              <a:rPr lang="en-US" sz="2000">
                <a:solidFill>
                  <a:srgbClr val="FFFFFF"/>
                </a:solidFill>
              </a:rPr>
              <a:t>What’s your favorite game-time snack?</a:t>
            </a:r>
            <a:endParaRPr sz="2000">
              <a:solidFill>
                <a:srgbClr val="FFFFFF"/>
              </a:solidFill>
            </a:endParaRPr>
          </a:p>
          <a:p>
            <a:pPr marL="0" marR="0" lvl="0" indent="0" algn="l" rtl="0">
              <a:lnSpc>
                <a:spcPct val="100000"/>
              </a:lnSpc>
              <a:spcBef>
                <a:spcPts val="0"/>
              </a:spcBef>
              <a:spcAft>
                <a:spcPts val="0"/>
              </a:spcAft>
              <a:buClr>
                <a:srgbClr val="000000"/>
              </a:buClr>
              <a:buSzPts val="4000"/>
              <a:buFont typeface="Arial"/>
              <a:buNone/>
            </a:pPr>
            <a:endParaRPr sz="2500" b="1">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7"/>
        <p:cNvGrpSpPr/>
        <p:nvPr/>
      </p:nvGrpSpPr>
      <p:grpSpPr>
        <a:xfrm>
          <a:off x="0" y="0"/>
          <a:ext cx="0" cy="0"/>
          <a:chOff x="0" y="0"/>
          <a:chExt cx="0" cy="0"/>
        </a:xfrm>
      </p:grpSpPr>
      <p:pic>
        <p:nvPicPr>
          <p:cNvPr id="998" name="Google Shape;998;p125"/>
          <p:cNvPicPr preferRelativeResize="0"/>
          <p:nvPr/>
        </p:nvPicPr>
        <p:blipFill>
          <a:blip r:embed="rId4">
            <a:alphaModFix/>
          </a:blip>
          <a:stretch>
            <a:fillRect/>
          </a:stretch>
        </p:blipFill>
        <p:spPr>
          <a:xfrm>
            <a:off x="1048675" y="2563188"/>
            <a:ext cx="8695699" cy="3484225"/>
          </a:xfrm>
          <a:prstGeom prst="rect">
            <a:avLst/>
          </a:prstGeom>
          <a:noFill/>
          <a:ln>
            <a:noFill/>
          </a:ln>
        </p:spPr>
      </p:pic>
      <p:sp>
        <p:nvSpPr>
          <p:cNvPr id="999" name="Google Shape;999;p125"/>
          <p:cNvSpPr txBox="1"/>
          <p:nvPr/>
        </p:nvSpPr>
        <p:spPr>
          <a:xfrm>
            <a:off x="634359" y="662223"/>
            <a:ext cx="9659400" cy="113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100" b="1">
                <a:solidFill>
                  <a:srgbClr val="FFFFFF"/>
                </a:solidFill>
              </a:rPr>
              <a:t>GETTING TO KNOW THE FANS</a:t>
            </a:r>
            <a:endParaRPr sz="3100" b="1">
              <a:solidFill>
                <a:srgbClr val="FFFFFF"/>
              </a:solidFill>
            </a:endParaRPr>
          </a:p>
          <a:p>
            <a:pPr marL="0" lvl="0" indent="0" algn="l" rtl="0">
              <a:spcBef>
                <a:spcPts val="0"/>
              </a:spcBef>
              <a:spcAft>
                <a:spcPts val="0"/>
              </a:spcAft>
              <a:buClr>
                <a:schemeClr val="dk2"/>
              </a:buClr>
              <a:buSzPts val="4000"/>
              <a:buFont typeface="Arial"/>
              <a:buNone/>
            </a:pPr>
            <a:r>
              <a:rPr lang="en-US" sz="3500" b="1">
                <a:solidFill>
                  <a:schemeClr val="lt1"/>
                </a:solidFill>
              </a:rPr>
              <a:t>- VIEWING</a:t>
            </a:r>
            <a:endParaRPr sz="3500" b="1">
              <a:solidFill>
                <a:srgbClr val="FFFFFF"/>
              </a:solidFill>
            </a:endParaRPr>
          </a:p>
        </p:txBody>
      </p:sp>
      <p:cxnSp>
        <p:nvCxnSpPr>
          <p:cNvPr id="1000" name="Google Shape;1000;p125"/>
          <p:cNvCxnSpPr/>
          <p:nvPr/>
        </p:nvCxnSpPr>
        <p:spPr>
          <a:xfrm>
            <a:off x="-2087500" y="1952623"/>
            <a:ext cx="8565600" cy="0"/>
          </a:xfrm>
          <a:prstGeom prst="straightConnector1">
            <a:avLst/>
          </a:prstGeom>
          <a:noFill/>
          <a:ln w="38100" cap="flat" cmpd="sng">
            <a:solidFill>
              <a:srgbClr val="FFFFFF"/>
            </a:solidFill>
            <a:prstDash val="solid"/>
            <a:miter lim="800000"/>
            <a:headEnd type="none" w="sm" len="sm"/>
            <a:tailEnd type="none" w="sm" len="sm"/>
          </a:ln>
        </p:spPr>
      </p:cxnSp>
      <p:sp>
        <p:nvSpPr>
          <p:cNvPr id="1001" name="Google Shape;1001;p125"/>
          <p:cNvSpPr txBox="1"/>
          <p:nvPr/>
        </p:nvSpPr>
        <p:spPr>
          <a:xfrm>
            <a:off x="7584584" y="159975"/>
            <a:ext cx="2976000" cy="239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#AllAboutSports</a:t>
            </a:r>
            <a:endParaRPr sz="1200" b="1" i="0" u="none" strike="noStrike" cap="none">
              <a:solidFill>
                <a:schemeClr val="lt1"/>
              </a:solidFill>
              <a:latin typeface="Arial"/>
              <a:ea typeface="Arial"/>
              <a:cs typeface="Arial"/>
              <a:sym typeface="Arial"/>
            </a:endParaRPr>
          </a:p>
        </p:txBody>
      </p:sp>
      <p:sp>
        <p:nvSpPr>
          <p:cNvPr id="1002" name="Google Shape;1002;p125"/>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15</a:t>
            </a:fld>
            <a:endParaRPr sz="800">
              <a:solidFill>
                <a:schemeClr val="lt1"/>
              </a:solidFill>
            </a:endParaRPr>
          </a:p>
        </p:txBody>
      </p:sp>
      <p:cxnSp>
        <p:nvCxnSpPr>
          <p:cNvPr id="1003" name="Google Shape;1003;p125"/>
          <p:cNvCxnSpPr/>
          <p:nvPr/>
        </p:nvCxnSpPr>
        <p:spPr>
          <a:xfrm>
            <a:off x="7305675" y="6388975"/>
            <a:ext cx="4149000" cy="0"/>
          </a:xfrm>
          <a:prstGeom prst="straightConnector1">
            <a:avLst/>
          </a:prstGeom>
          <a:noFill/>
          <a:ln w="38100" cap="flat" cmpd="sng">
            <a:solidFill>
              <a:schemeClr val="lt1"/>
            </a:solidFill>
            <a:prstDash val="solid"/>
            <a:round/>
            <a:headEnd type="none" w="sm" len="sm"/>
            <a:tailEnd type="none" w="sm" len="sm"/>
          </a:ln>
        </p:spPr>
      </p:cxnSp>
      <p:sp>
        <p:nvSpPr>
          <p:cNvPr id="1004" name="Google Shape;1004;p125"/>
          <p:cNvSpPr txBox="1"/>
          <p:nvPr/>
        </p:nvSpPr>
        <p:spPr>
          <a:xfrm>
            <a:off x="7534275" y="4317025"/>
            <a:ext cx="1078800" cy="746100"/>
          </a:xfrm>
          <a:prstGeom prst="rect">
            <a:avLst/>
          </a:prstGeom>
          <a:noFill/>
          <a:ln>
            <a:noFill/>
          </a:ln>
        </p:spPr>
        <p:txBody>
          <a:bodyPr spcFirstLastPara="1" wrap="square" lIns="0" tIns="0" rIns="0" bIns="0" anchor="b" anchorCtr="0">
            <a:noAutofit/>
          </a:bodyPr>
          <a:lstStyle/>
          <a:p>
            <a:pPr marL="0" marR="0" lvl="0" indent="0" algn="ctr" rtl="1">
              <a:lnSpc>
                <a:spcPct val="100000"/>
              </a:lnSpc>
              <a:spcBef>
                <a:spcPts val="0"/>
              </a:spcBef>
              <a:spcAft>
                <a:spcPts val="0"/>
              </a:spcAft>
              <a:buClr>
                <a:srgbClr val="000000"/>
              </a:buClr>
              <a:buSzPts val="4000"/>
              <a:buFont typeface="Arial"/>
              <a:buNone/>
            </a:pPr>
            <a:r>
              <a:rPr lang="en-US" b="1">
                <a:solidFill>
                  <a:schemeClr val="lt1"/>
                </a:solidFill>
              </a:rPr>
              <a:t>1,338</a:t>
            </a:r>
            <a:endParaRPr b="1">
              <a:solidFill>
                <a:schemeClr val="lt1"/>
              </a:solidFill>
            </a:endParaRPr>
          </a:p>
          <a:p>
            <a:pPr marL="0" marR="0" lvl="0" indent="0" algn="ctr" rtl="0">
              <a:lnSpc>
                <a:spcPct val="100000"/>
              </a:lnSpc>
              <a:spcBef>
                <a:spcPts val="0"/>
              </a:spcBef>
              <a:spcAft>
                <a:spcPts val="0"/>
              </a:spcAft>
              <a:buClr>
                <a:srgbClr val="000000"/>
              </a:buClr>
              <a:buSzPts val="4000"/>
              <a:buFont typeface="Arial"/>
              <a:buNone/>
            </a:pPr>
            <a:r>
              <a:rPr lang="en-US" b="1">
                <a:solidFill>
                  <a:schemeClr val="lt1"/>
                </a:solidFill>
              </a:rPr>
              <a:t>NEW FANS ADDED TO THE CRM</a:t>
            </a:r>
            <a:endParaRPr b="1">
              <a:solidFill>
                <a:schemeClr val="lt1"/>
              </a:solidFill>
            </a:endParaRPr>
          </a:p>
        </p:txBody>
      </p:sp>
      <p:sp>
        <p:nvSpPr>
          <p:cNvPr id="1005" name="Google Shape;1005;p125"/>
          <p:cNvSpPr txBox="1"/>
          <p:nvPr/>
        </p:nvSpPr>
        <p:spPr>
          <a:xfrm>
            <a:off x="8613000" y="4749875"/>
            <a:ext cx="1153800" cy="746100"/>
          </a:xfrm>
          <a:prstGeom prst="rect">
            <a:avLst/>
          </a:prstGeom>
          <a:noFill/>
          <a:ln>
            <a:noFill/>
          </a:ln>
        </p:spPr>
        <p:txBody>
          <a:bodyPr spcFirstLastPara="1" wrap="square" lIns="0" tIns="0" rIns="0" bIns="0" anchor="b" anchorCtr="0">
            <a:noAutofit/>
          </a:bodyPr>
          <a:lstStyle/>
          <a:p>
            <a:pPr marL="0" marR="0" lvl="0" indent="0" algn="ctr" rtl="1">
              <a:lnSpc>
                <a:spcPct val="100000"/>
              </a:lnSpc>
              <a:spcBef>
                <a:spcPts val="0"/>
              </a:spcBef>
              <a:spcAft>
                <a:spcPts val="0"/>
              </a:spcAft>
              <a:buClr>
                <a:srgbClr val="000000"/>
              </a:buClr>
              <a:buSzPts val="4000"/>
              <a:buFont typeface="Arial"/>
              <a:buNone/>
            </a:pPr>
            <a:r>
              <a:rPr lang="en-US" b="1">
                <a:solidFill>
                  <a:schemeClr val="lt1"/>
                </a:solidFill>
              </a:rPr>
              <a:t>3</a:t>
            </a:r>
            <a:endParaRPr b="1">
              <a:solidFill>
                <a:schemeClr val="lt1"/>
              </a:solidFill>
            </a:endParaRPr>
          </a:p>
          <a:p>
            <a:pPr marL="0" marR="0" lvl="0" indent="0" algn="ctr" rtl="0">
              <a:lnSpc>
                <a:spcPct val="100000"/>
              </a:lnSpc>
              <a:spcBef>
                <a:spcPts val="0"/>
              </a:spcBef>
              <a:spcAft>
                <a:spcPts val="0"/>
              </a:spcAft>
              <a:buClr>
                <a:srgbClr val="000000"/>
              </a:buClr>
              <a:buSzPts val="4000"/>
              <a:buFont typeface="Arial"/>
              <a:buNone/>
            </a:pPr>
            <a:r>
              <a:rPr lang="en-US" b="1">
                <a:solidFill>
                  <a:schemeClr val="lt1"/>
                </a:solidFill>
              </a:rPr>
              <a:t>NEW DATA POINTS COLLECTED</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26"/>
          <p:cNvSpPr txBox="1"/>
          <p:nvPr/>
        </p:nvSpPr>
        <p:spPr>
          <a:xfrm>
            <a:off x="971550" y="126150"/>
            <a:ext cx="10417800" cy="134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IMPROVED EXPERIENCES </a:t>
            </a:r>
            <a:endParaRPr sz="3500" b="1">
              <a:solidFill>
                <a:srgbClr val="FFFFFF"/>
              </a:solidFill>
            </a:endParaRPr>
          </a:p>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&amp; </a:t>
            </a:r>
            <a:r>
              <a:rPr lang="en-US" sz="3500" b="1">
                <a:solidFill>
                  <a:schemeClr val="lt1"/>
                </a:solidFill>
              </a:rPr>
              <a:t>OPTIMISED MONETISATION</a:t>
            </a:r>
            <a:r>
              <a:rPr lang="en-US" sz="3500" b="1">
                <a:solidFill>
                  <a:srgbClr val="FFFFFF"/>
                </a:solidFill>
              </a:rPr>
              <a:t> </a:t>
            </a:r>
            <a:endParaRPr sz="3500" b="1" i="0" u="none" strike="noStrike" cap="none">
              <a:solidFill>
                <a:srgbClr val="FFFFFF"/>
              </a:solidFill>
              <a:latin typeface="Arial"/>
              <a:ea typeface="Arial"/>
              <a:cs typeface="Arial"/>
              <a:sym typeface="Arial"/>
            </a:endParaRPr>
          </a:p>
        </p:txBody>
      </p:sp>
      <p:cxnSp>
        <p:nvCxnSpPr>
          <p:cNvPr id="1012" name="Google Shape;1012;p126"/>
          <p:cNvCxnSpPr/>
          <p:nvPr/>
        </p:nvCxnSpPr>
        <p:spPr>
          <a:xfrm>
            <a:off x="-393261" y="1546347"/>
            <a:ext cx="7777500" cy="6900"/>
          </a:xfrm>
          <a:prstGeom prst="straightConnector1">
            <a:avLst/>
          </a:prstGeom>
          <a:noFill/>
          <a:ln w="9525" cap="flat" cmpd="sng">
            <a:solidFill>
              <a:srgbClr val="FFFFFF"/>
            </a:solidFill>
            <a:prstDash val="solid"/>
            <a:miter lim="800000"/>
            <a:headEnd type="none" w="sm" len="sm"/>
            <a:tailEnd type="none" w="sm" len="sm"/>
          </a:ln>
        </p:spPr>
      </p:cxnSp>
      <p:pic>
        <p:nvPicPr>
          <p:cNvPr id="1013" name="Google Shape;1013;p126"/>
          <p:cNvPicPr preferRelativeResize="0"/>
          <p:nvPr/>
        </p:nvPicPr>
        <p:blipFill>
          <a:blip r:embed="rId3">
            <a:alphaModFix/>
          </a:blip>
          <a:stretch>
            <a:fillRect/>
          </a:stretch>
        </p:blipFill>
        <p:spPr>
          <a:xfrm>
            <a:off x="627063" y="2846912"/>
            <a:ext cx="4339534" cy="3599999"/>
          </a:xfrm>
          <a:prstGeom prst="rect">
            <a:avLst/>
          </a:prstGeom>
          <a:noFill/>
          <a:ln>
            <a:noFill/>
          </a:ln>
          <a:effectLst>
            <a:outerShdw blurRad="200025" dist="190500" dir="5400000" algn="bl" rotWithShape="0">
              <a:srgbClr val="000000">
                <a:alpha val="55000"/>
              </a:srgbClr>
            </a:outerShdw>
          </a:effectLst>
        </p:spPr>
      </p:pic>
      <p:pic>
        <p:nvPicPr>
          <p:cNvPr id="1014" name="Google Shape;1014;p126"/>
          <p:cNvPicPr preferRelativeResize="0"/>
          <p:nvPr/>
        </p:nvPicPr>
        <p:blipFill rotWithShape="1">
          <a:blip r:embed="rId4">
            <a:alphaModFix/>
          </a:blip>
          <a:srcRect l="891"/>
          <a:stretch/>
        </p:blipFill>
        <p:spPr>
          <a:xfrm>
            <a:off x="2695575" y="2011275"/>
            <a:ext cx="4382749" cy="2491175"/>
          </a:xfrm>
          <a:prstGeom prst="rect">
            <a:avLst/>
          </a:prstGeom>
          <a:noFill/>
          <a:ln w="76200" cap="flat" cmpd="sng">
            <a:solidFill>
              <a:srgbClr val="FFFFFF"/>
            </a:solidFill>
            <a:prstDash val="solid"/>
            <a:round/>
            <a:headEnd type="none" w="sm" len="sm"/>
            <a:tailEnd type="none" w="sm" len="sm"/>
          </a:ln>
        </p:spPr>
      </p:pic>
      <p:pic>
        <p:nvPicPr>
          <p:cNvPr id="1015" name="Google Shape;1015;p126"/>
          <p:cNvPicPr preferRelativeResize="0"/>
          <p:nvPr/>
        </p:nvPicPr>
        <p:blipFill>
          <a:blip r:embed="rId5">
            <a:alphaModFix/>
          </a:blip>
          <a:stretch>
            <a:fillRect/>
          </a:stretch>
        </p:blipFill>
        <p:spPr>
          <a:xfrm>
            <a:off x="5781850" y="1470162"/>
            <a:ext cx="7143974" cy="5893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127"/>
          <p:cNvPicPr preferRelativeResize="0"/>
          <p:nvPr/>
        </p:nvPicPr>
        <p:blipFill>
          <a:blip r:embed="rId3">
            <a:alphaModFix/>
          </a:blip>
          <a:stretch>
            <a:fillRect/>
          </a:stretch>
        </p:blipFill>
        <p:spPr>
          <a:xfrm>
            <a:off x="276225" y="-166075"/>
            <a:ext cx="12487277" cy="7024074"/>
          </a:xfrm>
          <a:prstGeom prst="rect">
            <a:avLst/>
          </a:prstGeom>
          <a:noFill/>
          <a:ln>
            <a:noFill/>
          </a:ln>
        </p:spPr>
      </p:pic>
      <p:sp>
        <p:nvSpPr>
          <p:cNvPr id="1022" name="Google Shape;1022;p127"/>
          <p:cNvSpPr txBox="1"/>
          <p:nvPr/>
        </p:nvSpPr>
        <p:spPr>
          <a:xfrm>
            <a:off x="971550" y="3118075"/>
            <a:ext cx="6166500" cy="134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DATA-DRIVEN </a:t>
            </a:r>
            <a:endParaRPr sz="3500" b="1" i="0" u="none" strike="noStrike" cap="none">
              <a:solidFill>
                <a:srgbClr val="FFFFFF"/>
              </a:solidFill>
              <a:latin typeface="Arial"/>
              <a:ea typeface="Arial"/>
              <a:cs typeface="Arial"/>
              <a:sym typeface="Arial"/>
            </a:endParaRPr>
          </a:p>
        </p:txBody>
      </p:sp>
      <p:cxnSp>
        <p:nvCxnSpPr>
          <p:cNvPr id="1023" name="Google Shape;1023;p127"/>
          <p:cNvCxnSpPr/>
          <p:nvPr/>
        </p:nvCxnSpPr>
        <p:spPr>
          <a:xfrm>
            <a:off x="-393261" y="4538272"/>
            <a:ext cx="4324200" cy="0"/>
          </a:xfrm>
          <a:prstGeom prst="straightConnector1">
            <a:avLst/>
          </a:prstGeom>
          <a:noFill/>
          <a:ln w="38100" cap="flat" cmpd="sng">
            <a:solidFill>
              <a:srgbClr val="FFFFFF"/>
            </a:solidFill>
            <a:prstDash val="solid"/>
            <a:miter lim="800000"/>
            <a:headEnd type="none" w="sm" len="sm"/>
            <a:tailEnd type="none" w="sm" len="sm"/>
          </a:ln>
        </p:spPr>
      </p:cxnSp>
      <p:sp>
        <p:nvSpPr>
          <p:cNvPr id="1024" name="Google Shape;1024;p127"/>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17</a:t>
            </a:fld>
            <a:endParaRPr sz="800">
              <a:solidFill>
                <a:schemeClr val="lt1"/>
              </a:solidFill>
            </a:endParaRPr>
          </a:p>
        </p:txBody>
      </p:sp>
      <p:cxnSp>
        <p:nvCxnSpPr>
          <p:cNvPr id="1025" name="Google Shape;1025;p127"/>
          <p:cNvCxnSpPr/>
          <p:nvPr/>
        </p:nvCxnSpPr>
        <p:spPr>
          <a:xfrm>
            <a:off x="10247725" y="6388975"/>
            <a:ext cx="12069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0"/>
        <p:cNvGrpSpPr/>
        <p:nvPr/>
      </p:nvGrpSpPr>
      <p:grpSpPr>
        <a:xfrm>
          <a:off x="0" y="0"/>
          <a:ext cx="0" cy="0"/>
          <a:chOff x="0" y="0"/>
          <a:chExt cx="0" cy="0"/>
        </a:xfrm>
      </p:grpSpPr>
      <p:sp>
        <p:nvSpPr>
          <p:cNvPr id="1031" name="Google Shape;1031;p128"/>
          <p:cNvSpPr txBox="1">
            <a:spLocks noGrp="1"/>
          </p:cNvSpPr>
          <p:nvPr>
            <p:ph type="ctrTitle" idx="4294967295"/>
          </p:nvPr>
        </p:nvSpPr>
        <p:spPr>
          <a:xfrm>
            <a:off x="575733" y="3022325"/>
            <a:ext cx="5084100" cy="2016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3500">
                <a:solidFill>
                  <a:schemeClr val="lt1"/>
                </a:solidFill>
              </a:rPr>
              <a:t>LEVERAGING DATA</a:t>
            </a:r>
            <a:endParaRPr sz="3500">
              <a:solidFill>
                <a:schemeClr val="lt1"/>
              </a:solidFill>
            </a:endParaRPr>
          </a:p>
        </p:txBody>
      </p:sp>
      <p:sp>
        <p:nvSpPr>
          <p:cNvPr id="1032" name="Google Shape;1032;p128"/>
          <p:cNvSpPr/>
          <p:nvPr/>
        </p:nvSpPr>
        <p:spPr>
          <a:xfrm>
            <a:off x="-201327" y="5038325"/>
            <a:ext cx="5019192" cy="539179"/>
          </a:xfrm>
          <a:custGeom>
            <a:avLst/>
            <a:gdLst/>
            <a:ahLst/>
            <a:cxnLst/>
            <a:rect l="l" t="t" r="r" b="b"/>
            <a:pathLst>
              <a:path w="12547981" h="1078357" extrusionOk="0">
                <a:moveTo>
                  <a:pt x="0" y="0"/>
                </a:moveTo>
                <a:lnTo>
                  <a:pt x="12547981" y="0"/>
                </a:lnTo>
                <a:lnTo>
                  <a:pt x="12547981" y="1078357"/>
                </a:lnTo>
                <a:lnTo>
                  <a:pt x="0" y="1078357"/>
                </a:lnTo>
                <a:close/>
              </a:path>
            </a:pathLst>
          </a:custGeom>
          <a:solidFill>
            <a:srgbClr val="CC0033"/>
          </a:solidFill>
          <a:ln>
            <a:noFill/>
          </a:ln>
        </p:spPr>
      </p:sp>
      <p:sp>
        <p:nvSpPr>
          <p:cNvPr id="1033" name="Google Shape;1033;p128"/>
          <p:cNvSpPr txBox="1">
            <a:spLocks noGrp="1"/>
          </p:cNvSpPr>
          <p:nvPr>
            <p:ph type="subTitle" idx="4294967295"/>
          </p:nvPr>
        </p:nvSpPr>
        <p:spPr>
          <a:xfrm>
            <a:off x="575725" y="5150007"/>
            <a:ext cx="5760000" cy="427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600"/>
              <a:buNone/>
            </a:pPr>
            <a:r>
              <a:rPr lang="en-US" sz="2500">
                <a:solidFill>
                  <a:schemeClr val="lt1"/>
                </a:solidFill>
              </a:rPr>
              <a:t>THE NIKE EXAMPLE</a:t>
            </a:r>
            <a:endParaRPr sz="2500">
              <a:solidFill>
                <a:schemeClr val="lt1"/>
              </a:solidFill>
            </a:endParaRPr>
          </a:p>
        </p:txBody>
      </p:sp>
      <p:pic>
        <p:nvPicPr>
          <p:cNvPr id="1034" name="Google Shape;1034;p128"/>
          <p:cNvPicPr preferRelativeResize="0"/>
          <p:nvPr/>
        </p:nvPicPr>
        <p:blipFill rotWithShape="1">
          <a:blip r:embed="rId4">
            <a:alphaModFix/>
          </a:blip>
          <a:srcRect/>
          <a:stretch/>
        </p:blipFill>
        <p:spPr>
          <a:xfrm>
            <a:off x="10751775" y="0"/>
            <a:ext cx="1008424" cy="508002"/>
          </a:xfrm>
          <a:prstGeom prst="rect">
            <a:avLst/>
          </a:prstGeom>
          <a:noFill/>
          <a:ln>
            <a:noFill/>
          </a:ln>
        </p:spPr>
      </p:pic>
      <p:sp>
        <p:nvSpPr>
          <p:cNvPr id="1035" name="Google Shape;1035;p128"/>
          <p:cNvSpPr txBox="1">
            <a:spLocks noGrp="1"/>
          </p:cNvSpPr>
          <p:nvPr>
            <p:ph type="sldNum" idx="12"/>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18</a:t>
            </a:fld>
            <a:endParaRPr sz="800">
              <a:solidFill>
                <a:schemeClr val="lt1"/>
              </a:solidFill>
            </a:endParaRPr>
          </a:p>
        </p:txBody>
      </p:sp>
      <p:cxnSp>
        <p:nvCxnSpPr>
          <p:cNvPr id="1036" name="Google Shape;1036;p128"/>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29"/>
          <p:cNvSpPr txBox="1"/>
          <p:nvPr/>
        </p:nvSpPr>
        <p:spPr>
          <a:xfrm>
            <a:off x="971550" y="1062575"/>
            <a:ext cx="4972200" cy="1878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700" b="1">
                <a:solidFill>
                  <a:srgbClr val="FFFFFF"/>
                </a:solidFill>
              </a:rPr>
              <a:t>FROM SNEAKERS </a:t>
            </a:r>
            <a:endParaRPr sz="3700" b="1">
              <a:solidFill>
                <a:srgbClr val="FFFFFF"/>
              </a:solidFill>
            </a:endParaRPr>
          </a:p>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TO </a:t>
            </a:r>
            <a:r>
              <a:rPr lang="en-US" sz="3500" b="1">
                <a:solidFill>
                  <a:srgbClr val="FFFFFF"/>
                </a:solidFill>
                <a:highlight>
                  <a:schemeClr val="accent1"/>
                </a:highlight>
              </a:rPr>
              <a:t>DATA LEADERS</a:t>
            </a:r>
            <a:endParaRPr sz="3500" b="1" i="0" u="none" strike="noStrike" cap="none">
              <a:solidFill>
                <a:srgbClr val="FFFFFF"/>
              </a:solidFill>
              <a:highlight>
                <a:schemeClr val="accent1"/>
              </a:highlight>
              <a:latin typeface="Arial"/>
              <a:ea typeface="Arial"/>
              <a:cs typeface="Arial"/>
              <a:sym typeface="Arial"/>
            </a:endParaRPr>
          </a:p>
        </p:txBody>
      </p:sp>
      <p:cxnSp>
        <p:nvCxnSpPr>
          <p:cNvPr id="1043" name="Google Shape;1043;p129"/>
          <p:cNvCxnSpPr/>
          <p:nvPr/>
        </p:nvCxnSpPr>
        <p:spPr>
          <a:xfrm>
            <a:off x="1038225" y="3240225"/>
            <a:ext cx="4095600" cy="0"/>
          </a:xfrm>
          <a:prstGeom prst="straightConnector1">
            <a:avLst/>
          </a:prstGeom>
          <a:noFill/>
          <a:ln w="38100" cap="flat" cmpd="sng">
            <a:solidFill>
              <a:srgbClr val="FFFFFF"/>
            </a:solidFill>
            <a:prstDash val="solid"/>
            <a:miter lim="800000"/>
            <a:headEnd type="none" w="sm" len="sm"/>
            <a:tailEnd type="none" w="sm" len="sm"/>
          </a:ln>
        </p:spPr>
      </p:cxnSp>
      <p:pic>
        <p:nvPicPr>
          <p:cNvPr id="1044" name="Google Shape;1044;p129"/>
          <p:cNvPicPr preferRelativeResize="0"/>
          <p:nvPr/>
        </p:nvPicPr>
        <p:blipFill>
          <a:blip r:embed="rId3">
            <a:alphaModFix/>
          </a:blip>
          <a:stretch>
            <a:fillRect/>
          </a:stretch>
        </p:blipFill>
        <p:spPr>
          <a:xfrm>
            <a:off x="971550" y="3478350"/>
            <a:ext cx="4162350" cy="1481109"/>
          </a:xfrm>
          <a:prstGeom prst="rect">
            <a:avLst/>
          </a:prstGeom>
          <a:noFill/>
          <a:ln>
            <a:noFill/>
          </a:ln>
        </p:spPr>
      </p:pic>
      <p:sp>
        <p:nvSpPr>
          <p:cNvPr id="1045" name="Google Shape;1045;p129"/>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19</a:t>
            </a:fld>
            <a:endParaRPr sz="800">
              <a:solidFill>
                <a:schemeClr val="lt1"/>
              </a:solidFill>
            </a:endParaRPr>
          </a:p>
        </p:txBody>
      </p:sp>
      <p:cxnSp>
        <p:nvCxnSpPr>
          <p:cNvPr id="1046" name="Google Shape;1046;p129"/>
          <p:cNvCxnSpPr/>
          <p:nvPr/>
        </p:nvCxnSpPr>
        <p:spPr>
          <a:xfrm>
            <a:off x="6896100" y="6388975"/>
            <a:ext cx="45588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8"/>
        <p:cNvGrpSpPr/>
        <p:nvPr/>
      </p:nvGrpSpPr>
      <p:grpSpPr>
        <a:xfrm>
          <a:off x="0" y="0"/>
          <a:ext cx="0" cy="0"/>
          <a:chOff x="0" y="0"/>
          <a:chExt cx="0" cy="0"/>
        </a:xfrm>
      </p:grpSpPr>
      <p:sp>
        <p:nvSpPr>
          <p:cNvPr id="849" name="Google Shape;849;p112"/>
          <p:cNvSpPr/>
          <p:nvPr/>
        </p:nvSpPr>
        <p:spPr>
          <a:xfrm>
            <a:off x="5475" y="3609975"/>
            <a:ext cx="12202912" cy="846510"/>
          </a:xfrm>
          <a:custGeom>
            <a:avLst/>
            <a:gdLst/>
            <a:ahLst/>
            <a:cxnLst/>
            <a:rect l="l" t="t" r="r" b="b"/>
            <a:pathLst>
              <a:path w="12547981" h="1078357" extrusionOk="0">
                <a:moveTo>
                  <a:pt x="0" y="0"/>
                </a:moveTo>
                <a:lnTo>
                  <a:pt x="12547981" y="0"/>
                </a:lnTo>
                <a:lnTo>
                  <a:pt x="12547981" y="1078357"/>
                </a:lnTo>
                <a:lnTo>
                  <a:pt x="0" y="1078357"/>
                </a:lnTo>
                <a:close/>
              </a:path>
            </a:pathLst>
          </a:custGeom>
          <a:solidFill>
            <a:srgbClr val="CC0033"/>
          </a:solidFill>
          <a:ln>
            <a:noFill/>
          </a:ln>
        </p:spPr>
      </p:sp>
      <p:sp>
        <p:nvSpPr>
          <p:cNvPr id="850" name="Google Shape;850;p112"/>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2</a:t>
            </a:fld>
            <a:endParaRPr sz="800">
              <a:solidFill>
                <a:schemeClr val="lt1"/>
              </a:solidFill>
            </a:endParaRPr>
          </a:p>
        </p:txBody>
      </p:sp>
      <p:cxnSp>
        <p:nvCxnSpPr>
          <p:cNvPr id="851" name="Google Shape;851;p112"/>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
        <p:nvSpPr>
          <p:cNvPr id="852" name="Google Shape;852;p112"/>
          <p:cNvSpPr txBox="1"/>
          <p:nvPr/>
        </p:nvSpPr>
        <p:spPr>
          <a:xfrm>
            <a:off x="2333715" y="2429400"/>
            <a:ext cx="7524600" cy="999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5000" b="1">
                <a:solidFill>
                  <a:srgbClr val="FFFFFF"/>
                </a:solidFill>
              </a:rPr>
              <a:t>LET’S TALK ABOUT</a:t>
            </a:r>
            <a:r>
              <a:rPr lang="en-US" sz="7000" b="1">
                <a:solidFill>
                  <a:srgbClr val="FFFFFF"/>
                </a:solidFill>
              </a:rPr>
              <a:t> DATA</a:t>
            </a:r>
            <a:endParaRPr sz="70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130"/>
          <p:cNvPicPr preferRelativeResize="0"/>
          <p:nvPr/>
        </p:nvPicPr>
        <p:blipFill>
          <a:blip r:embed="rId3">
            <a:alphaModFix/>
          </a:blip>
          <a:stretch>
            <a:fillRect/>
          </a:stretch>
        </p:blipFill>
        <p:spPr>
          <a:xfrm>
            <a:off x="4359500" y="1133899"/>
            <a:ext cx="629750" cy="629750"/>
          </a:xfrm>
          <a:prstGeom prst="rect">
            <a:avLst/>
          </a:prstGeom>
          <a:noFill/>
          <a:ln>
            <a:noFill/>
          </a:ln>
        </p:spPr>
      </p:pic>
      <p:pic>
        <p:nvPicPr>
          <p:cNvPr id="1053" name="Google Shape;1053;p130"/>
          <p:cNvPicPr preferRelativeResize="0"/>
          <p:nvPr/>
        </p:nvPicPr>
        <p:blipFill rotWithShape="1">
          <a:blip r:embed="rId4">
            <a:alphaModFix/>
          </a:blip>
          <a:srcRect l="24586" r="24330"/>
          <a:stretch/>
        </p:blipFill>
        <p:spPr>
          <a:xfrm>
            <a:off x="5225400" y="1154838"/>
            <a:ext cx="600625" cy="587900"/>
          </a:xfrm>
          <a:prstGeom prst="rect">
            <a:avLst/>
          </a:prstGeom>
          <a:noFill/>
          <a:ln>
            <a:noFill/>
          </a:ln>
        </p:spPr>
      </p:pic>
      <p:pic>
        <p:nvPicPr>
          <p:cNvPr id="1054" name="Google Shape;1054;p130"/>
          <p:cNvPicPr preferRelativeResize="0"/>
          <p:nvPr/>
        </p:nvPicPr>
        <p:blipFill rotWithShape="1">
          <a:blip r:embed="rId5">
            <a:alphaModFix/>
          </a:blip>
          <a:srcRect l="25382" r="25129"/>
          <a:stretch/>
        </p:blipFill>
        <p:spPr>
          <a:xfrm>
            <a:off x="6062187" y="1145398"/>
            <a:ext cx="600626" cy="606808"/>
          </a:xfrm>
          <a:prstGeom prst="rect">
            <a:avLst/>
          </a:prstGeom>
          <a:noFill/>
          <a:ln>
            <a:noFill/>
          </a:ln>
        </p:spPr>
      </p:pic>
      <p:pic>
        <p:nvPicPr>
          <p:cNvPr id="1055" name="Google Shape;1055;p130"/>
          <p:cNvPicPr preferRelativeResize="0"/>
          <p:nvPr/>
        </p:nvPicPr>
        <p:blipFill rotWithShape="1">
          <a:blip r:embed="rId6">
            <a:alphaModFix/>
          </a:blip>
          <a:srcRect l="9408" t="7820" r="9408" b="7820"/>
          <a:stretch/>
        </p:blipFill>
        <p:spPr>
          <a:xfrm>
            <a:off x="6880250" y="1138575"/>
            <a:ext cx="600650" cy="624111"/>
          </a:xfrm>
          <a:prstGeom prst="rect">
            <a:avLst/>
          </a:prstGeom>
          <a:noFill/>
          <a:ln>
            <a:noFill/>
          </a:ln>
        </p:spPr>
      </p:pic>
      <p:pic>
        <p:nvPicPr>
          <p:cNvPr id="1056" name="Google Shape;1056;p130"/>
          <p:cNvPicPr preferRelativeResize="0"/>
          <p:nvPr/>
        </p:nvPicPr>
        <p:blipFill>
          <a:blip r:embed="rId7">
            <a:alphaModFix/>
          </a:blip>
          <a:stretch>
            <a:fillRect/>
          </a:stretch>
        </p:blipFill>
        <p:spPr>
          <a:xfrm>
            <a:off x="7880938" y="1096713"/>
            <a:ext cx="696925" cy="696925"/>
          </a:xfrm>
          <a:prstGeom prst="rect">
            <a:avLst/>
          </a:prstGeom>
          <a:noFill/>
          <a:ln>
            <a:noFill/>
          </a:ln>
        </p:spPr>
      </p:pic>
      <p:pic>
        <p:nvPicPr>
          <p:cNvPr id="1057" name="Google Shape;1057;p130"/>
          <p:cNvPicPr preferRelativeResize="0"/>
          <p:nvPr/>
        </p:nvPicPr>
        <p:blipFill>
          <a:blip r:embed="rId8">
            <a:alphaModFix/>
          </a:blip>
          <a:stretch>
            <a:fillRect/>
          </a:stretch>
        </p:blipFill>
        <p:spPr>
          <a:xfrm>
            <a:off x="8977900" y="1130300"/>
            <a:ext cx="797679" cy="629749"/>
          </a:xfrm>
          <a:prstGeom prst="rect">
            <a:avLst/>
          </a:prstGeom>
          <a:noFill/>
          <a:ln>
            <a:noFill/>
          </a:ln>
        </p:spPr>
      </p:pic>
      <p:pic>
        <p:nvPicPr>
          <p:cNvPr id="1058" name="Google Shape;1058;p130"/>
          <p:cNvPicPr preferRelativeResize="0"/>
          <p:nvPr/>
        </p:nvPicPr>
        <p:blipFill rotWithShape="1">
          <a:blip r:embed="rId9">
            <a:alphaModFix/>
          </a:blip>
          <a:srcRect l="24937" r="25246"/>
          <a:stretch/>
        </p:blipFill>
        <p:spPr>
          <a:xfrm>
            <a:off x="10011300" y="1143747"/>
            <a:ext cx="600626" cy="602840"/>
          </a:xfrm>
          <a:prstGeom prst="rect">
            <a:avLst/>
          </a:prstGeom>
          <a:noFill/>
          <a:ln>
            <a:noFill/>
          </a:ln>
        </p:spPr>
      </p:pic>
      <p:sp>
        <p:nvSpPr>
          <p:cNvPr id="1059" name="Google Shape;1059;p130"/>
          <p:cNvSpPr txBox="1"/>
          <p:nvPr/>
        </p:nvSpPr>
        <p:spPr>
          <a:xfrm>
            <a:off x="429109" y="1130325"/>
            <a:ext cx="3318000" cy="6297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4000"/>
              <a:buFont typeface="Arial"/>
              <a:buNone/>
            </a:pPr>
            <a:r>
              <a:rPr lang="en-US" sz="3500" b="1">
                <a:solidFill>
                  <a:srgbClr val="FFFFFF"/>
                </a:solidFill>
              </a:rPr>
              <a:t>COLLECTION</a:t>
            </a:r>
            <a:endParaRPr sz="3500" b="1" i="0" u="none" strike="noStrike" cap="none">
              <a:solidFill>
                <a:srgbClr val="FFFFFF"/>
              </a:solidFill>
              <a:latin typeface="Arial"/>
              <a:ea typeface="Arial"/>
              <a:cs typeface="Arial"/>
              <a:sym typeface="Arial"/>
            </a:endParaRPr>
          </a:p>
        </p:txBody>
      </p:sp>
      <p:pic>
        <p:nvPicPr>
          <p:cNvPr id="1060" name="Google Shape;1060;p130"/>
          <p:cNvPicPr preferRelativeResize="0"/>
          <p:nvPr/>
        </p:nvPicPr>
        <p:blipFill>
          <a:blip r:embed="rId10">
            <a:alphaModFix/>
          </a:blip>
          <a:stretch>
            <a:fillRect/>
          </a:stretch>
        </p:blipFill>
        <p:spPr>
          <a:xfrm>
            <a:off x="4404225" y="2490626"/>
            <a:ext cx="540293" cy="540299"/>
          </a:xfrm>
          <a:prstGeom prst="rect">
            <a:avLst/>
          </a:prstGeom>
          <a:noFill/>
          <a:ln>
            <a:noFill/>
          </a:ln>
        </p:spPr>
      </p:pic>
      <p:sp>
        <p:nvSpPr>
          <p:cNvPr id="1061" name="Google Shape;1061;p130"/>
          <p:cNvSpPr txBox="1"/>
          <p:nvPr/>
        </p:nvSpPr>
        <p:spPr>
          <a:xfrm>
            <a:off x="429100" y="2403225"/>
            <a:ext cx="3318000" cy="6297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4000"/>
              <a:buFont typeface="Arial"/>
              <a:buNone/>
            </a:pPr>
            <a:r>
              <a:rPr lang="en-US" sz="3500" b="1">
                <a:solidFill>
                  <a:srgbClr val="FFFFFF"/>
                </a:solidFill>
              </a:rPr>
              <a:t>ANALYSIS</a:t>
            </a:r>
            <a:endParaRPr sz="3500" b="1" i="0" u="none" strike="noStrike" cap="none">
              <a:solidFill>
                <a:srgbClr val="FFFFFF"/>
              </a:solidFill>
              <a:latin typeface="Arial"/>
              <a:ea typeface="Arial"/>
              <a:cs typeface="Arial"/>
              <a:sym typeface="Arial"/>
            </a:endParaRPr>
          </a:p>
        </p:txBody>
      </p:sp>
      <p:pic>
        <p:nvPicPr>
          <p:cNvPr id="1062" name="Google Shape;1062;p130"/>
          <p:cNvPicPr preferRelativeResize="0"/>
          <p:nvPr/>
        </p:nvPicPr>
        <p:blipFill>
          <a:blip r:embed="rId11">
            <a:alphaModFix/>
          </a:blip>
          <a:stretch>
            <a:fillRect/>
          </a:stretch>
        </p:blipFill>
        <p:spPr>
          <a:xfrm>
            <a:off x="5231769" y="2464575"/>
            <a:ext cx="587893" cy="587900"/>
          </a:xfrm>
          <a:prstGeom prst="rect">
            <a:avLst/>
          </a:prstGeom>
          <a:noFill/>
          <a:ln>
            <a:noFill/>
          </a:ln>
        </p:spPr>
      </p:pic>
      <p:sp>
        <p:nvSpPr>
          <p:cNvPr id="1063" name="Google Shape;1063;p130"/>
          <p:cNvSpPr txBox="1"/>
          <p:nvPr/>
        </p:nvSpPr>
        <p:spPr>
          <a:xfrm>
            <a:off x="4694850" y="304600"/>
            <a:ext cx="2440500" cy="6297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000" b="1">
                <a:solidFill>
                  <a:srgbClr val="FFFFFF"/>
                </a:solidFill>
              </a:rPr>
              <a:t>500M users</a:t>
            </a:r>
            <a:endParaRPr sz="3000" b="1" i="0" u="none" strike="noStrike" cap="none">
              <a:solidFill>
                <a:srgbClr val="FFFFFF"/>
              </a:solidFill>
              <a:latin typeface="Arial"/>
              <a:ea typeface="Arial"/>
              <a:cs typeface="Arial"/>
              <a:sym typeface="Arial"/>
            </a:endParaRPr>
          </a:p>
        </p:txBody>
      </p:sp>
      <p:sp>
        <p:nvSpPr>
          <p:cNvPr id="1064" name="Google Shape;1064;p130"/>
          <p:cNvSpPr txBox="1"/>
          <p:nvPr/>
        </p:nvSpPr>
        <p:spPr>
          <a:xfrm>
            <a:off x="4404225" y="5589100"/>
            <a:ext cx="4663500" cy="107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2"/>
              </a:buClr>
              <a:buSzPts val="1100"/>
              <a:buFont typeface="Arial"/>
              <a:buNone/>
            </a:pPr>
            <a:r>
              <a:rPr lang="en-US" sz="1700" b="1">
                <a:solidFill>
                  <a:srgbClr val="FFFFFF"/>
                </a:solidFill>
              </a:rPr>
              <a:t>Our investment in innovation and our digital leadership are fueling broad-based growth across our portfolio of brands, as we create value by serving the future of sport.”</a:t>
            </a:r>
            <a:endParaRPr sz="1700" b="1">
              <a:solidFill>
                <a:srgbClr val="FFFFFF"/>
              </a:solidFill>
            </a:endParaRPr>
          </a:p>
          <a:p>
            <a:pPr marL="0" marR="0" lvl="0" indent="0" algn="l" rtl="0">
              <a:lnSpc>
                <a:spcPct val="100000"/>
              </a:lnSpc>
              <a:spcBef>
                <a:spcPts val="0"/>
              </a:spcBef>
              <a:spcAft>
                <a:spcPts val="0"/>
              </a:spcAft>
              <a:buClr>
                <a:schemeClr val="dk2"/>
              </a:buClr>
              <a:buSzPts val="1100"/>
              <a:buFont typeface="Arial"/>
              <a:buNone/>
            </a:pPr>
            <a:endParaRPr sz="1700" b="1">
              <a:solidFill>
                <a:srgbClr val="FFFFFF"/>
              </a:solidFill>
            </a:endParaRPr>
          </a:p>
          <a:p>
            <a:pPr marL="457200" marR="0" lvl="0" indent="-317500" algn="l" rtl="0">
              <a:lnSpc>
                <a:spcPct val="100000"/>
              </a:lnSpc>
              <a:spcBef>
                <a:spcPts val="0"/>
              </a:spcBef>
              <a:spcAft>
                <a:spcPts val="0"/>
              </a:spcAft>
              <a:buClr>
                <a:srgbClr val="FFFFFF"/>
              </a:buClr>
              <a:buSzPts val="1400"/>
              <a:buChar char="-"/>
            </a:pPr>
            <a:r>
              <a:rPr lang="en-US" i="1">
                <a:solidFill>
                  <a:srgbClr val="FFFFFF"/>
                </a:solidFill>
              </a:rPr>
              <a:t>John Donahoe, President &amp; CEO, NIKE, Inc.   |   June, 2023</a:t>
            </a:r>
            <a:endParaRPr i="1">
              <a:solidFill>
                <a:srgbClr val="FFFFFF"/>
              </a:solidFill>
            </a:endParaRPr>
          </a:p>
        </p:txBody>
      </p:sp>
      <p:sp>
        <p:nvSpPr>
          <p:cNvPr id="1065" name="Google Shape;1065;p130"/>
          <p:cNvSpPr txBox="1"/>
          <p:nvPr/>
        </p:nvSpPr>
        <p:spPr>
          <a:xfrm>
            <a:off x="4404225" y="3452400"/>
            <a:ext cx="6207600" cy="987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2"/>
              </a:buClr>
              <a:buSzPts val="1100"/>
              <a:buFont typeface="Arial"/>
              <a:buNone/>
            </a:pPr>
            <a:r>
              <a:rPr lang="en-US" sz="1900" b="1">
                <a:solidFill>
                  <a:srgbClr val="FFFFFF"/>
                </a:solidFill>
              </a:rPr>
              <a:t>NIKE Direct revenues were $21.3 billion, up 14 percent on a reported basis, led by NIKE Brand Digital growth of 24 percent </a:t>
            </a:r>
            <a:endParaRPr sz="1900" b="1">
              <a:solidFill>
                <a:srgbClr val="FFFFFF"/>
              </a:solidFill>
            </a:endParaRPr>
          </a:p>
        </p:txBody>
      </p:sp>
      <p:sp>
        <p:nvSpPr>
          <p:cNvPr id="1066" name="Google Shape;1066;p130"/>
          <p:cNvSpPr txBox="1"/>
          <p:nvPr/>
        </p:nvSpPr>
        <p:spPr>
          <a:xfrm>
            <a:off x="429100" y="3771900"/>
            <a:ext cx="3318000" cy="6297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4000"/>
              <a:buFont typeface="Arial"/>
              <a:buNone/>
            </a:pPr>
            <a:r>
              <a:rPr lang="en-US" sz="3500" b="1">
                <a:solidFill>
                  <a:srgbClr val="FFFFFF"/>
                </a:solidFill>
              </a:rPr>
              <a:t>RESULTS</a:t>
            </a:r>
            <a:endParaRPr sz="3500" b="1" i="0" u="none" strike="noStrike" cap="none">
              <a:solidFill>
                <a:srgbClr val="FFFFFF"/>
              </a:solidFill>
              <a:latin typeface="Arial"/>
              <a:ea typeface="Arial"/>
              <a:cs typeface="Arial"/>
              <a:sym typeface="Arial"/>
            </a:endParaRPr>
          </a:p>
        </p:txBody>
      </p:sp>
      <p:pic>
        <p:nvPicPr>
          <p:cNvPr id="1067" name="Google Shape;1067;p130"/>
          <p:cNvPicPr preferRelativeResize="0"/>
          <p:nvPr/>
        </p:nvPicPr>
        <p:blipFill>
          <a:blip r:embed="rId12">
            <a:alphaModFix/>
          </a:blip>
          <a:stretch>
            <a:fillRect/>
          </a:stretch>
        </p:blipFill>
        <p:spPr>
          <a:xfrm>
            <a:off x="9073850" y="5190013"/>
            <a:ext cx="1672575" cy="1672575"/>
          </a:xfrm>
          <a:prstGeom prst="rect">
            <a:avLst/>
          </a:prstGeom>
          <a:noFill/>
          <a:ln>
            <a:noFill/>
          </a:ln>
        </p:spPr>
      </p:pic>
      <p:sp>
        <p:nvSpPr>
          <p:cNvPr id="1068" name="Google Shape;1068;p130"/>
          <p:cNvSpPr/>
          <p:nvPr/>
        </p:nvSpPr>
        <p:spPr>
          <a:xfrm rot="5400000">
            <a:off x="5819850" y="-684100"/>
            <a:ext cx="190500" cy="3447900"/>
          </a:xfrm>
          <a:prstGeom prst="leftBracket">
            <a:avLst>
              <a:gd name="adj" fmla="val 8333"/>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0"/>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20</a:t>
            </a:fld>
            <a:endParaRPr sz="800">
              <a:solidFill>
                <a:schemeClr val="lt1"/>
              </a:solidFill>
            </a:endParaRPr>
          </a:p>
        </p:txBody>
      </p:sp>
      <p:cxnSp>
        <p:nvCxnSpPr>
          <p:cNvPr id="1070" name="Google Shape;1070;p130"/>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cxnSp>
        <p:nvCxnSpPr>
          <p:cNvPr id="1071" name="Google Shape;1071;p130"/>
          <p:cNvCxnSpPr/>
          <p:nvPr/>
        </p:nvCxnSpPr>
        <p:spPr>
          <a:xfrm>
            <a:off x="-348500" y="1849575"/>
            <a:ext cx="4095600" cy="0"/>
          </a:xfrm>
          <a:prstGeom prst="straightConnector1">
            <a:avLst/>
          </a:prstGeom>
          <a:noFill/>
          <a:ln w="38100" cap="flat" cmpd="sng">
            <a:solidFill>
              <a:srgbClr val="FFFFFF"/>
            </a:solidFill>
            <a:prstDash val="solid"/>
            <a:miter lim="800000"/>
            <a:headEnd type="none" w="sm" len="sm"/>
            <a:tailEnd type="none" w="sm" len="sm"/>
          </a:ln>
        </p:spPr>
      </p:cxnSp>
      <p:cxnSp>
        <p:nvCxnSpPr>
          <p:cNvPr id="1072" name="Google Shape;1072;p130"/>
          <p:cNvCxnSpPr/>
          <p:nvPr/>
        </p:nvCxnSpPr>
        <p:spPr>
          <a:xfrm>
            <a:off x="-348500" y="3106875"/>
            <a:ext cx="4095600" cy="0"/>
          </a:xfrm>
          <a:prstGeom prst="straightConnector1">
            <a:avLst/>
          </a:prstGeom>
          <a:noFill/>
          <a:ln w="38100" cap="flat" cmpd="sng">
            <a:solidFill>
              <a:srgbClr val="FFFFFF"/>
            </a:solidFill>
            <a:prstDash val="solid"/>
            <a:miter lim="800000"/>
            <a:headEnd type="none" w="sm" len="sm"/>
            <a:tailEnd type="none" w="sm" len="sm"/>
          </a:ln>
        </p:spPr>
      </p:cxnSp>
      <p:cxnSp>
        <p:nvCxnSpPr>
          <p:cNvPr id="1073" name="Google Shape;1073;p130"/>
          <p:cNvCxnSpPr/>
          <p:nvPr/>
        </p:nvCxnSpPr>
        <p:spPr>
          <a:xfrm>
            <a:off x="-348500" y="4430850"/>
            <a:ext cx="4095600" cy="0"/>
          </a:xfrm>
          <a:prstGeom prst="straightConnector1">
            <a:avLst/>
          </a:prstGeom>
          <a:noFill/>
          <a:ln w="38100" cap="flat" cmpd="sng">
            <a:solidFill>
              <a:srgbClr val="FFFFFF"/>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31"/>
          <p:cNvSpPr txBox="1"/>
          <p:nvPr/>
        </p:nvSpPr>
        <p:spPr>
          <a:xfrm>
            <a:off x="966550" y="2782163"/>
            <a:ext cx="7992600" cy="1798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1">
                <a:solidFill>
                  <a:srgbClr val="FFFFFF"/>
                </a:solidFill>
              </a:rPr>
              <a:t>WANT TO LEARN MORE </a:t>
            </a:r>
            <a:endParaRPr sz="4000" b="1">
              <a:solidFill>
                <a:srgbClr val="FFFFFF"/>
              </a:solidFill>
            </a:endParaRPr>
          </a:p>
          <a:p>
            <a:pPr marL="0" marR="0" lvl="0" indent="0" algn="ctr" rtl="0">
              <a:lnSpc>
                <a:spcPct val="100000"/>
              </a:lnSpc>
              <a:spcBef>
                <a:spcPts val="0"/>
              </a:spcBef>
              <a:spcAft>
                <a:spcPts val="0"/>
              </a:spcAft>
              <a:buClr>
                <a:srgbClr val="000000"/>
              </a:buClr>
              <a:buSzPts val="1100"/>
              <a:buFont typeface="Arial"/>
              <a:buNone/>
            </a:pPr>
            <a:r>
              <a:rPr lang="en-US" sz="4600" b="1">
                <a:solidFill>
                  <a:srgbClr val="FFFFFF"/>
                </a:solidFill>
                <a:highlight>
                  <a:srgbClr val="CC0033"/>
                </a:highlight>
              </a:rPr>
              <a:t>ABOUT </a:t>
            </a:r>
            <a:r>
              <a:rPr lang="en-US" sz="4500" b="1">
                <a:solidFill>
                  <a:srgbClr val="FFFFFF"/>
                </a:solidFill>
                <a:highlight>
                  <a:schemeClr val="accent1"/>
                </a:highlight>
              </a:rPr>
              <a:t>YOUR FANS?</a:t>
            </a:r>
            <a:endParaRPr sz="4500" b="1">
              <a:solidFill>
                <a:srgbClr val="FFFFFF"/>
              </a:solidFill>
              <a:highlight>
                <a:schemeClr val="accent1"/>
              </a:highlight>
            </a:endParaRPr>
          </a:p>
        </p:txBody>
      </p:sp>
      <p:sp>
        <p:nvSpPr>
          <p:cNvPr id="1080" name="Google Shape;1080;p131"/>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21</a:t>
            </a:fld>
            <a:endParaRPr sz="800">
              <a:solidFill>
                <a:schemeClr val="lt1"/>
              </a:solidFill>
            </a:endParaRPr>
          </a:p>
        </p:txBody>
      </p:sp>
      <p:cxnSp>
        <p:nvCxnSpPr>
          <p:cNvPr id="1081" name="Google Shape;1081;p131"/>
          <p:cNvCxnSpPr/>
          <p:nvPr/>
        </p:nvCxnSpPr>
        <p:spPr>
          <a:xfrm>
            <a:off x="6608325" y="6369475"/>
            <a:ext cx="4846200" cy="19500"/>
          </a:xfrm>
          <a:prstGeom prst="straightConnector1">
            <a:avLst/>
          </a:prstGeom>
          <a:noFill/>
          <a:ln w="38100" cap="flat" cmpd="sng">
            <a:solidFill>
              <a:schemeClr val="lt1"/>
            </a:solidFill>
            <a:prstDash val="solid"/>
            <a:round/>
            <a:headEnd type="none" w="sm" len="sm"/>
            <a:tailEnd type="none" w="sm" len="sm"/>
          </a:ln>
        </p:spPr>
      </p:cxnSp>
      <p:sp>
        <p:nvSpPr>
          <p:cNvPr id="1082" name="Google Shape;1082;p131"/>
          <p:cNvSpPr txBox="1"/>
          <p:nvPr/>
        </p:nvSpPr>
        <p:spPr>
          <a:xfrm rot="-5400000">
            <a:off x="6751525" y="841075"/>
            <a:ext cx="6689100" cy="759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100" b="1">
                <a:solidFill>
                  <a:srgbClr val="FFFFFF"/>
                </a:solidFill>
                <a:highlight>
                  <a:schemeClr val="accent1"/>
                </a:highlight>
              </a:rPr>
              <a:t>CONTACT US</a:t>
            </a:r>
            <a:endParaRPr sz="2100" b="1">
              <a:solidFill>
                <a:srgbClr val="FFFFFF"/>
              </a:solidFill>
              <a:highlight>
                <a:schemeClr val="accent1"/>
              </a:highlight>
            </a:endParaRPr>
          </a:p>
        </p:txBody>
      </p:sp>
      <p:pic>
        <p:nvPicPr>
          <p:cNvPr id="1083" name="Google Shape;1083;p131"/>
          <p:cNvPicPr preferRelativeResize="0"/>
          <p:nvPr/>
        </p:nvPicPr>
        <p:blipFill rotWithShape="1">
          <a:blip r:embed="rId3">
            <a:alphaModFix/>
          </a:blip>
          <a:srcRect l="1821" r="1821"/>
          <a:stretch/>
        </p:blipFill>
        <p:spPr>
          <a:xfrm>
            <a:off x="8138888" y="2797250"/>
            <a:ext cx="1768032" cy="1768031"/>
          </a:xfrm>
          <a:prstGeom prst="rect">
            <a:avLst/>
          </a:prstGeom>
          <a:noFill/>
          <a:ln>
            <a:noFill/>
          </a:ln>
        </p:spPr>
      </p:pic>
      <p:sp>
        <p:nvSpPr>
          <p:cNvPr id="1084" name="Google Shape;1084;p131"/>
          <p:cNvSpPr txBox="1"/>
          <p:nvPr/>
        </p:nvSpPr>
        <p:spPr>
          <a:xfrm>
            <a:off x="10813838" y="4828488"/>
            <a:ext cx="411600" cy="295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1300">
                <a:solidFill>
                  <a:srgbClr val="000000"/>
                </a:solidFill>
              </a:rPr>
              <a:t>21</a:t>
            </a:fld>
            <a:endParaRPr sz="13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3"/>
          <p:cNvSpPr txBox="1"/>
          <p:nvPr/>
        </p:nvSpPr>
        <p:spPr>
          <a:xfrm>
            <a:off x="628500" y="4024759"/>
            <a:ext cx="11293200" cy="871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2500">
                <a:solidFill>
                  <a:srgbClr val="FFFFFF"/>
                </a:solidFill>
              </a:rPr>
              <a:t>By using data and tech we </a:t>
            </a:r>
            <a:r>
              <a:rPr lang="en-US" sz="2500" b="1">
                <a:solidFill>
                  <a:srgbClr val="FFFFFF"/>
                </a:solidFill>
              </a:rPr>
              <a:t>CAN</a:t>
            </a:r>
            <a:r>
              <a:rPr lang="en-US" sz="2500">
                <a:solidFill>
                  <a:srgbClr val="FFFFFF"/>
                </a:solidFill>
              </a:rPr>
              <a:t> </a:t>
            </a:r>
            <a:endParaRPr sz="2500">
              <a:solidFill>
                <a:srgbClr val="FFFFFF"/>
              </a:solidFill>
            </a:endParaRPr>
          </a:p>
          <a:p>
            <a:pPr marL="0" lvl="0" indent="0" algn="ctr" rtl="0">
              <a:spcBef>
                <a:spcPts val="0"/>
              </a:spcBef>
              <a:spcAft>
                <a:spcPts val="0"/>
              </a:spcAft>
              <a:buNone/>
            </a:pPr>
            <a:r>
              <a:rPr lang="en-US" sz="2500">
                <a:solidFill>
                  <a:srgbClr val="FFFFFF"/>
                </a:solidFill>
                <a:highlight>
                  <a:srgbClr val="CC0033"/>
                </a:highlight>
              </a:rPr>
              <a:t>capture their attention at every touchpoint</a:t>
            </a:r>
            <a:endParaRPr sz="2500">
              <a:solidFill>
                <a:srgbClr val="FFFFFF"/>
              </a:solidFill>
              <a:highlight>
                <a:srgbClr val="CC0033"/>
              </a:highlight>
            </a:endParaRPr>
          </a:p>
        </p:txBody>
      </p:sp>
      <p:sp>
        <p:nvSpPr>
          <p:cNvPr id="859" name="Google Shape;859;p113"/>
          <p:cNvSpPr txBox="1"/>
          <p:nvPr/>
        </p:nvSpPr>
        <p:spPr>
          <a:xfrm>
            <a:off x="2497177" y="1068275"/>
            <a:ext cx="7524600" cy="999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4000" b="1">
                <a:solidFill>
                  <a:srgbClr val="FFFFFF"/>
                </a:solidFill>
              </a:rPr>
              <a:t>TODAY’S FANS ARE BEING PULLED IN EVERY DIRECTION</a:t>
            </a:r>
            <a:endParaRPr sz="4000">
              <a:solidFill>
                <a:srgbClr val="FFFFFF"/>
              </a:solidFill>
            </a:endParaRPr>
          </a:p>
        </p:txBody>
      </p:sp>
      <p:sp>
        <p:nvSpPr>
          <p:cNvPr id="860" name="Google Shape;860;p113"/>
          <p:cNvSpPr txBox="1"/>
          <p:nvPr/>
        </p:nvSpPr>
        <p:spPr>
          <a:xfrm>
            <a:off x="3406565" y="5312610"/>
            <a:ext cx="5793000" cy="1154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2"/>
              </a:buClr>
              <a:buSzPts val="1100"/>
              <a:buFont typeface="Arial"/>
              <a:buNone/>
            </a:pPr>
            <a:r>
              <a:rPr lang="en-US" sz="2500">
                <a:solidFill>
                  <a:schemeClr val="lt1"/>
                </a:solidFill>
              </a:rPr>
              <a:t>Improve the fan experience and</a:t>
            </a:r>
            <a:endParaRPr sz="2500">
              <a:solidFill>
                <a:schemeClr val="dk2"/>
              </a:solidFill>
            </a:endParaRPr>
          </a:p>
          <a:p>
            <a:pPr marL="0" lvl="0" indent="0" algn="ctr" rtl="0">
              <a:spcBef>
                <a:spcPts val="0"/>
              </a:spcBef>
              <a:spcAft>
                <a:spcPts val="0"/>
              </a:spcAft>
              <a:buClr>
                <a:srgbClr val="000000"/>
              </a:buClr>
              <a:buSzPts val="1100"/>
              <a:buFont typeface="Arial"/>
              <a:buNone/>
            </a:pPr>
            <a:r>
              <a:rPr lang="en-US" sz="2500">
                <a:solidFill>
                  <a:srgbClr val="FFFFFF"/>
                </a:solidFill>
              </a:rPr>
              <a:t>maximise monetisation opportunities</a:t>
            </a:r>
            <a:endParaRPr sz="2500">
              <a:solidFill>
                <a:srgbClr val="FFFFFF"/>
              </a:solidFill>
            </a:endParaRPr>
          </a:p>
          <a:p>
            <a:pPr marL="0" lvl="0" indent="0" algn="ctr" rtl="0">
              <a:spcBef>
                <a:spcPts val="0"/>
              </a:spcBef>
              <a:spcAft>
                <a:spcPts val="0"/>
              </a:spcAft>
              <a:buClr>
                <a:srgbClr val="000000"/>
              </a:buClr>
              <a:buSzPts val="1100"/>
              <a:buFont typeface="Arial"/>
              <a:buNone/>
            </a:pPr>
            <a:endParaRPr sz="2500"/>
          </a:p>
        </p:txBody>
      </p:sp>
      <p:sp>
        <p:nvSpPr>
          <p:cNvPr id="861" name="Google Shape;861;p113"/>
          <p:cNvSpPr/>
          <p:nvPr/>
        </p:nvSpPr>
        <p:spPr>
          <a:xfrm rot="10800000">
            <a:off x="5956328" y="4763900"/>
            <a:ext cx="606300" cy="396300"/>
          </a:xfrm>
          <a:prstGeom prst="triangle">
            <a:avLst>
              <a:gd name="adj" fmla="val 50000"/>
            </a:avLst>
          </a:prstGeom>
          <a:solidFill>
            <a:srgbClr val="CC0033"/>
          </a:solidFill>
          <a:ln>
            <a:noFill/>
          </a:ln>
          <a:effectLst>
            <a:outerShdw blurRad="242888" dist="14287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113"/>
          <p:cNvGrpSpPr/>
          <p:nvPr/>
        </p:nvGrpSpPr>
        <p:grpSpPr>
          <a:xfrm>
            <a:off x="1447085" y="2904431"/>
            <a:ext cx="9297848" cy="773892"/>
            <a:chOff x="1933550" y="1684150"/>
            <a:chExt cx="5255100" cy="437400"/>
          </a:xfrm>
        </p:grpSpPr>
        <p:sp>
          <p:nvSpPr>
            <p:cNvPr id="863" name="Google Shape;863;p113"/>
            <p:cNvSpPr/>
            <p:nvPr/>
          </p:nvSpPr>
          <p:spPr>
            <a:xfrm>
              <a:off x="1933550" y="1684150"/>
              <a:ext cx="5255100" cy="437400"/>
            </a:xfrm>
            <a:prstGeom prst="roundRect">
              <a:avLst>
                <a:gd name="adj" fmla="val 50000"/>
              </a:avLst>
            </a:prstGeom>
            <a:solidFill>
              <a:srgbClr val="7F7F7F">
                <a:alpha val="1882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4" name="Google Shape;864;p113"/>
            <p:cNvPicPr preferRelativeResize="0"/>
            <p:nvPr/>
          </p:nvPicPr>
          <p:blipFill>
            <a:blip r:embed="rId3">
              <a:alphaModFix/>
            </a:blip>
            <a:stretch>
              <a:fillRect/>
            </a:stretch>
          </p:blipFill>
          <p:spPr>
            <a:xfrm>
              <a:off x="2406036" y="1815401"/>
              <a:ext cx="424000" cy="174899"/>
            </a:xfrm>
            <a:prstGeom prst="rect">
              <a:avLst/>
            </a:prstGeom>
            <a:noFill/>
            <a:ln>
              <a:noFill/>
            </a:ln>
          </p:spPr>
        </p:pic>
        <p:pic>
          <p:nvPicPr>
            <p:cNvPr id="865" name="Google Shape;865;p113"/>
            <p:cNvPicPr preferRelativeResize="0"/>
            <p:nvPr/>
          </p:nvPicPr>
          <p:blipFill>
            <a:blip r:embed="rId4">
              <a:alphaModFix/>
            </a:blip>
            <a:stretch>
              <a:fillRect/>
            </a:stretch>
          </p:blipFill>
          <p:spPr>
            <a:xfrm>
              <a:off x="4491936" y="1823740"/>
              <a:ext cx="584190" cy="158221"/>
            </a:xfrm>
            <a:prstGeom prst="rect">
              <a:avLst/>
            </a:prstGeom>
            <a:noFill/>
            <a:ln>
              <a:noFill/>
            </a:ln>
          </p:spPr>
        </p:pic>
        <p:pic>
          <p:nvPicPr>
            <p:cNvPr id="866" name="Google Shape;866;p113"/>
            <p:cNvPicPr preferRelativeResize="0"/>
            <p:nvPr/>
          </p:nvPicPr>
          <p:blipFill>
            <a:blip r:embed="rId5">
              <a:alphaModFix/>
            </a:blip>
            <a:stretch>
              <a:fillRect/>
            </a:stretch>
          </p:blipFill>
          <p:spPr>
            <a:xfrm>
              <a:off x="5602799" y="1800397"/>
              <a:ext cx="482360" cy="204907"/>
            </a:xfrm>
            <a:prstGeom prst="rect">
              <a:avLst/>
            </a:prstGeom>
            <a:noFill/>
            <a:ln>
              <a:noFill/>
            </a:ln>
          </p:spPr>
        </p:pic>
        <p:pic>
          <p:nvPicPr>
            <p:cNvPr id="867" name="Google Shape;867;p113"/>
            <p:cNvPicPr preferRelativeResize="0"/>
            <p:nvPr/>
          </p:nvPicPr>
          <p:blipFill>
            <a:blip r:embed="rId6">
              <a:alphaModFix/>
            </a:blip>
            <a:stretch>
              <a:fillRect/>
            </a:stretch>
          </p:blipFill>
          <p:spPr>
            <a:xfrm>
              <a:off x="3282977" y="1786572"/>
              <a:ext cx="755999" cy="232555"/>
            </a:xfrm>
            <a:prstGeom prst="rect">
              <a:avLst/>
            </a:prstGeom>
            <a:noFill/>
            <a:ln>
              <a:noFill/>
            </a:ln>
          </p:spPr>
        </p:pic>
        <p:pic>
          <p:nvPicPr>
            <p:cNvPr id="868" name="Google Shape;868;p113"/>
            <p:cNvPicPr preferRelativeResize="0"/>
            <p:nvPr/>
          </p:nvPicPr>
          <p:blipFill>
            <a:blip r:embed="rId7">
              <a:alphaModFix/>
            </a:blip>
            <a:stretch>
              <a:fillRect/>
            </a:stretch>
          </p:blipFill>
          <p:spPr>
            <a:xfrm>
              <a:off x="6512022" y="1793072"/>
              <a:ext cx="390328" cy="219557"/>
            </a:xfrm>
            <a:prstGeom prst="rect">
              <a:avLst/>
            </a:prstGeom>
            <a:noFill/>
            <a:ln>
              <a:noFill/>
            </a:ln>
          </p:spPr>
        </p:pic>
      </p:grpSp>
      <p:cxnSp>
        <p:nvCxnSpPr>
          <p:cNvPr id="869" name="Google Shape;869;p113"/>
          <p:cNvCxnSpPr/>
          <p:nvPr/>
        </p:nvCxnSpPr>
        <p:spPr>
          <a:xfrm>
            <a:off x="5028821" y="2486156"/>
            <a:ext cx="2548500" cy="0"/>
          </a:xfrm>
          <a:prstGeom prst="straightConnector1">
            <a:avLst/>
          </a:prstGeom>
          <a:noFill/>
          <a:ln w="38100" cap="flat" cmpd="sng">
            <a:solidFill>
              <a:srgbClr val="FFFFFF"/>
            </a:solidFill>
            <a:prstDash val="solid"/>
            <a:miter lim="800000"/>
            <a:headEnd type="none" w="sm" len="sm"/>
            <a:tailEnd type="none" w="sm" len="sm"/>
          </a:ln>
        </p:spPr>
      </p:cxnSp>
      <p:sp>
        <p:nvSpPr>
          <p:cNvPr id="870" name="Google Shape;870;p113"/>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3</a:t>
            </a:fld>
            <a:endParaRPr sz="800">
              <a:solidFill>
                <a:schemeClr val="lt1"/>
              </a:solidFill>
            </a:endParaRPr>
          </a:p>
        </p:txBody>
      </p:sp>
      <p:cxnSp>
        <p:nvCxnSpPr>
          <p:cNvPr id="871" name="Google Shape;871;p113"/>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14"/>
          <p:cNvSpPr/>
          <p:nvPr/>
        </p:nvSpPr>
        <p:spPr>
          <a:xfrm>
            <a:off x="5475" y="3609975"/>
            <a:ext cx="12202912" cy="582313"/>
          </a:xfrm>
          <a:custGeom>
            <a:avLst/>
            <a:gdLst/>
            <a:ahLst/>
            <a:cxnLst/>
            <a:rect l="l" t="t" r="r" b="b"/>
            <a:pathLst>
              <a:path w="12547981" h="1078357" extrusionOk="0">
                <a:moveTo>
                  <a:pt x="0" y="0"/>
                </a:moveTo>
                <a:lnTo>
                  <a:pt x="12547981" y="0"/>
                </a:lnTo>
                <a:lnTo>
                  <a:pt x="12547981" y="1078357"/>
                </a:lnTo>
                <a:lnTo>
                  <a:pt x="0" y="1078357"/>
                </a:lnTo>
                <a:close/>
              </a:path>
            </a:pathLst>
          </a:custGeom>
          <a:solidFill>
            <a:srgbClr val="CC0033"/>
          </a:solidFill>
          <a:ln>
            <a:noFill/>
          </a:ln>
        </p:spPr>
      </p:sp>
      <p:sp>
        <p:nvSpPr>
          <p:cNvPr id="878" name="Google Shape;878;p114"/>
          <p:cNvSpPr txBox="1"/>
          <p:nvPr/>
        </p:nvSpPr>
        <p:spPr>
          <a:xfrm>
            <a:off x="2234100" y="2615650"/>
            <a:ext cx="7723800" cy="210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100" b="1">
                <a:solidFill>
                  <a:srgbClr val="FFFFFF"/>
                </a:solidFill>
              </a:rPr>
              <a:t>CREATING ENGAGED ECOSYSTEMS</a:t>
            </a:r>
            <a:endParaRPr sz="3100" b="1">
              <a:solidFill>
                <a:srgbClr val="FFFFFF"/>
              </a:solidFill>
            </a:endParaRPr>
          </a:p>
          <a:p>
            <a:pPr marL="0" marR="0" lvl="0" indent="0" algn="ctr" rtl="0">
              <a:lnSpc>
                <a:spcPct val="100000"/>
              </a:lnSpc>
              <a:spcBef>
                <a:spcPts val="0"/>
              </a:spcBef>
              <a:spcAft>
                <a:spcPts val="0"/>
              </a:spcAft>
              <a:buClr>
                <a:srgbClr val="000000"/>
              </a:buClr>
              <a:buSzPts val="1100"/>
              <a:buFont typeface="Arial"/>
              <a:buNone/>
            </a:pPr>
            <a:r>
              <a:rPr lang="en-US" sz="3850" b="1">
                <a:solidFill>
                  <a:srgbClr val="FFFFFF"/>
                </a:solidFill>
              </a:rPr>
              <a:t>BY GETTING TO KNOW FANS</a:t>
            </a:r>
            <a:endParaRPr sz="3850" b="1">
              <a:solidFill>
                <a:srgbClr val="FFFFFF"/>
              </a:solidFill>
            </a:endParaRPr>
          </a:p>
        </p:txBody>
      </p:sp>
      <p:sp>
        <p:nvSpPr>
          <p:cNvPr id="879" name="Google Shape;879;p114"/>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4</a:t>
            </a:fld>
            <a:endParaRPr sz="800">
              <a:solidFill>
                <a:schemeClr val="lt1"/>
              </a:solidFill>
            </a:endParaRPr>
          </a:p>
        </p:txBody>
      </p:sp>
      <p:cxnSp>
        <p:nvCxnSpPr>
          <p:cNvPr id="880" name="Google Shape;880;p114"/>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p115" title="Points scored"/>
          <p:cNvPicPr preferRelativeResize="0"/>
          <p:nvPr/>
        </p:nvPicPr>
        <p:blipFill>
          <a:blip r:embed="rId3">
            <a:alphaModFix/>
          </a:blip>
          <a:stretch>
            <a:fillRect/>
          </a:stretch>
        </p:blipFill>
        <p:spPr>
          <a:xfrm>
            <a:off x="1136120" y="715651"/>
            <a:ext cx="10008711" cy="6188699"/>
          </a:xfrm>
          <a:prstGeom prst="rect">
            <a:avLst/>
          </a:prstGeom>
          <a:noFill/>
          <a:ln>
            <a:noFill/>
          </a:ln>
        </p:spPr>
      </p:pic>
      <p:sp>
        <p:nvSpPr>
          <p:cNvPr id="887" name="Google Shape;887;p115"/>
          <p:cNvSpPr txBox="1"/>
          <p:nvPr/>
        </p:nvSpPr>
        <p:spPr>
          <a:xfrm>
            <a:off x="663977" y="3018425"/>
            <a:ext cx="2781000" cy="7851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2"/>
              </a:buClr>
              <a:buSzPts val="1100"/>
              <a:buFont typeface="Arial"/>
              <a:buNone/>
            </a:pPr>
            <a:r>
              <a:rPr lang="en-US" sz="5100" b="1">
                <a:solidFill>
                  <a:schemeClr val="lt1"/>
                </a:solidFill>
                <a:highlight>
                  <a:schemeClr val="accent1"/>
                </a:highlight>
              </a:rPr>
              <a:t>98%</a:t>
            </a:r>
            <a:endParaRPr sz="5100" b="1" i="0" u="none" strike="noStrike" cap="none">
              <a:solidFill>
                <a:schemeClr val="lt1"/>
              </a:solidFill>
              <a:highlight>
                <a:schemeClr val="accent1"/>
              </a:highlight>
              <a:latin typeface="Arial"/>
              <a:ea typeface="Arial"/>
              <a:cs typeface="Arial"/>
              <a:sym typeface="Arial"/>
            </a:endParaRPr>
          </a:p>
        </p:txBody>
      </p:sp>
      <p:sp>
        <p:nvSpPr>
          <p:cNvPr id="888" name="Google Shape;888;p115"/>
          <p:cNvSpPr txBox="1"/>
          <p:nvPr/>
        </p:nvSpPr>
        <p:spPr>
          <a:xfrm>
            <a:off x="663975" y="3880375"/>
            <a:ext cx="2493900" cy="8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2"/>
              </a:buClr>
              <a:buSzPts val="1100"/>
              <a:buFont typeface="Arial"/>
              <a:buNone/>
            </a:pPr>
            <a:r>
              <a:rPr lang="en-US" sz="2700" b="1">
                <a:solidFill>
                  <a:schemeClr val="lt1"/>
                </a:solidFill>
              </a:rPr>
              <a:t>of fans remain </a:t>
            </a:r>
            <a:r>
              <a:rPr lang="en-US" sz="2700" b="1">
                <a:solidFill>
                  <a:schemeClr val="lt1"/>
                </a:solidFill>
                <a:highlight>
                  <a:schemeClr val="accent1"/>
                </a:highlight>
              </a:rPr>
              <a:t>unknown</a:t>
            </a:r>
            <a:endParaRPr sz="2700" b="1" i="0" u="none" strike="noStrike" cap="none">
              <a:solidFill>
                <a:schemeClr val="lt1"/>
              </a:solidFill>
              <a:highlight>
                <a:schemeClr val="accent1"/>
              </a:highlight>
            </a:endParaRPr>
          </a:p>
        </p:txBody>
      </p:sp>
      <p:cxnSp>
        <p:nvCxnSpPr>
          <p:cNvPr id="889" name="Google Shape;889;p115"/>
          <p:cNvCxnSpPr/>
          <p:nvPr/>
        </p:nvCxnSpPr>
        <p:spPr>
          <a:xfrm>
            <a:off x="663977" y="3810008"/>
            <a:ext cx="3042000" cy="0"/>
          </a:xfrm>
          <a:prstGeom prst="straightConnector1">
            <a:avLst/>
          </a:prstGeom>
          <a:noFill/>
          <a:ln w="38100" cap="flat" cmpd="sng">
            <a:solidFill>
              <a:schemeClr val="accent1"/>
            </a:solidFill>
            <a:prstDash val="solid"/>
            <a:miter lim="800000"/>
            <a:headEnd type="none" w="sm" len="sm"/>
            <a:tailEnd type="none" w="sm" len="sm"/>
          </a:ln>
        </p:spPr>
      </p:cxnSp>
      <p:sp>
        <p:nvSpPr>
          <p:cNvPr id="890" name="Google Shape;890;p115"/>
          <p:cNvSpPr txBox="1"/>
          <p:nvPr/>
        </p:nvSpPr>
        <p:spPr>
          <a:xfrm>
            <a:off x="1187100" y="821425"/>
            <a:ext cx="10585800" cy="538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IDENTIFIED VS. UNIDENTIFIED FANS</a:t>
            </a:r>
            <a:endParaRPr sz="3500" b="1" i="0" u="none" strike="noStrike" cap="none">
              <a:solidFill>
                <a:srgbClr val="FFFFFF"/>
              </a:solidFill>
              <a:latin typeface="Arial"/>
              <a:ea typeface="Arial"/>
              <a:cs typeface="Arial"/>
              <a:sym typeface="Arial"/>
            </a:endParaRPr>
          </a:p>
        </p:txBody>
      </p:sp>
      <p:cxnSp>
        <p:nvCxnSpPr>
          <p:cNvPr id="891" name="Google Shape;891;p115"/>
          <p:cNvCxnSpPr/>
          <p:nvPr/>
        </p:nvCxnSpPr>
        <p:spPr>
          <a:xfrm>
            <a:off x="-177711" y="1395897"/>
            <a:ext cx="6852300" cy="0"/>
          </a:xfrm>
          <a:prstGeom prst="straightConnector1">
            <a:avLst/>
          </a:prstGeom>
          <a:noFill/>
          <a:ln w="38100" cap="flat" cmpd="sng">
            <a:solidFill>
              <a:srgbClr val="FFFFFF"/>
            </a:solidFill>
            <a:prstDash val="solid"/>
            <a:miter lim="800000"/>
            <a:headEnd type="none" w="sm" len="sm"/>
            <a:tailEnd type="none" w="sm" len="sm"/>
          </a:ln>
        </p:spPr>
      </p:cxnSp>
      <p:sp>
        <p:nvSpPr>
          <p:cNvPr id="892" name="Google Shape;892;p115"/>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5</a:t>
            </a:fld>
            <a:endParaRPr sz="800">
              <a:solidFill>
                <a:schemeClr val="lt1"/>
              </a:solidFill>
            </a:endParaRPr>
          </a:p>
        </p:txBody>
      </p:sp>
      <p:cxnSp>
        <p:nvCxnSpPr>
          <p:cNvPr id="893" name="Google Shape;893;p115"/>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116" title="Points scored"/>
          <p:cNvPicPr preferRelativeResize="0"/>
          <p:nvPr/>
        </p:nvPicPr>
        <p:blipFill>
          <a:blip r:embed="rId3">
            <a:alphaModFix/>
          </a:blip>
          <a:stretch>
            <a:fillRect/>
          </a:stretch>
        </p:blipFill>
        <p:spPr>
          <a:xfrm>
            <a:off x="874688" y="577775"/>
            <a:ext cx="10442625" cy="6457049"/>
          </a:xfrm>
          <a:prstGeom prst="rect">
            <a:avLst/>
          </a:prstGeom>
          <a:noFill/>
          <a:ln>
            <a:noFill/>
          </a:ln>
        </p:spPr>
      </p:pic>
      <p:sp>
        <p:nvSpPr>
          <p:cNvPr id="900" name="Google Shape;900;p116"/>
          <p:cNvSpPr txBox="1"/>
          <p:nvPr/>
        </p:nvSpPr>
        <p:spPr>
          <a:xfrm>
            <a:off x="1187100" y="821432"/>
            <a:ext cx="6166500" cy="538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TYPES OF FANS</a:t>
            </a:r>
            <a:endParaRPr sz="3500" b="1" i="0" u="none" strike="noStrike" cap="none">
              <a:solidFill>
                <a:srgbClr val="FFFFFF"/>
              </a:solidFill>
              <a:latin typeface="Arial"/>
              <a:ea typeface="Arial"/>
              <a:cs typeface="Arial"/>
              <a:sym typeface="Arial"/>
            </a:endParaRPr>
          </a:p>
        </p:txBody>
      </p:sp>
      <p:cxnSp>
        <p:nvCxnSpPr>
          <p:cNvPr id="901" name="Google Shape;901;p116"/>
          <p:cNvCxnSpPr/>
          <p:nvPr/>
        </p:nvCxnSpPr>
        <p:spPr>
          <a:xfrm>
            <a:off x="-177711" y="1395897"/>
            <a:ext cx="6852300" cy="0"/>
          </a:xfrm>
          <a:prstGeom prst="straightConnector1">
            <a:avLst/>
          </a:prstGeom>
          <a:noFill/>
          <a:ln w="38100" cap="flat" cmpd="sng">
            <a:solidFill>
              <a:srgbClr val="FFFFFF"/>
            </a:solidFill>
            <a:prstDash val="solid"/>
            <a:miter lim="800000"/>
            <a:headEnd type="none" w="sm" len="sm"/>
            <a:tailEnd type="none" w="sm" len="sm"/>
          </a:ln>
        </p:spPr>
      </p:cxnSp>
      <p:sp>
        <p:nvSpPr>
          <p:cNvPr id="902" name="Google Shape;902;p116"/>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6</a:t>
            </a:fld>
            <a:endParaRPr sz="800">
              <a:solidFill>
                <a:schemeClr val="lt1"/>
              </a:solidFill>
            </a:endParaRPr>
          </a:p>
        </p:txBody>
      </p:sp>
      <p:cxnSp>
        <p:nvCxnSpPr>
          <p:cNvPr id="903" name="Google Shape;903;p116"/>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117"/>
          <p:cNvPicPr preferRelativeResize="0"/>
          <p:nvPr/>
        </p:nvPicPr>
        <p:blipFill rotWithShape="1">
          <a:blip r:embed="rId3">
            <a:alphaModFix/>
          </a:blip>
          <a:srcRect/>
          <a:stretch/>
        </p:blipFill>
        <p:spPr>
          <a:xfrm>
            <a:off x="4104" y="-2"/>
            <a:ext cx="12271224" cy="6902574"/>
          </a:xfrm>
          <a:prstGeom prst="rect">
            <a:avLst/>
          </a:prstGeom>
          <a:noFill/>
          <a:ln>
            <a:noFill/>
          </a:ln>
        </p:spPr>
      </p:pic>
      <p:sp>
        <p:nvSpPr>
          <p:cNvPr id="910" name="Google Shape;910;p117"/>
          <p:cNvSpPr txBox="1">
            <a:spLocks noGrp="1"/>
          </p:cNvSpPr>
          <p:nvPr>
            <p:ph type="ctrTitle" idx="4294967295"/>
          </p:nvPr>
        </p:nvSpPr>
        <p:spPr>
          <a:xfrm>
            <a:off x="575733" y="2886257"/>
            <a:ext cx="5084100" cy="2016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3500">
                <a:solidFill>
                  <a:schemeClr val="lt1"/>
                </a:solidFill>
              </a:rPr>
              <a:t>THE FAN JOURNEY</a:t>
            </a:r>
            <a:endParaRPr sz="3500">
              <a:solidFill>
                <a:schemeClr val="lt1"/>
              </a:solidFill>
            </a:endParaRPr>
          </a:p>
        </p:txBody>
      </p:sp>
      <p:sp>
        <p:nvSpPr>
          <p:cNvPr id="911" name="Google Shape;911;p117"/>
          <p:cNvSpPr/>
          <p:nvPr/>
        </p:nvSpPr>
        <p:spPr>
          <a:xfrm>
            <a:off x="-201327" y="4953632"/>
            <a:ext cx="4956452" cy="539178"/>
          </a:xfrm>
          <a:custGeom>
            <a:avLst/>
            <a:gdLst/>
            <a:ahLst/>
            <a:cxnLst/>
            <a:rect l="l" t="t" r="r" b="b"/>
            <a:pathLst>
              <a:path w="12547981" h="1078357" extrusionOk="0">
                <a:moveTo>
                  <a:pt x="0" y="0"/>
                </a:moveTo>
                <a:lnTo>
                  <a:pt x="12547981" y="0"/>
                </a:lnTo>
                <a:lnTo>
                  <a:pt x="12547981" y="1078357"/>
                </a:lnTo>
                <a:lnTo>
                  <a:pt x="0" y="1078357"/>
                </a:lnTo>
                <a:close/>
              </a:path>
            </a:pathLst>
          </a:custGeom>
          <a:solidFill>
            <a:srgbClr val="CC0033"/>
          </a:solidFill>
          <a:ln>
            <a:noFill/>
          </a:ln>
        </p:spPr>
      </p:sp>
      <p:pic>
        <p:nvPicPr>
          <p:cNvPr id="912" name="Google Shape;912;p117"/>
          <p:cNvPicPr preferRelativeResize="0"/>
          <p:nvPr/>
        </p:nvPicPr>
        <p:blipFill rotWithShape="1">
          <a:blip r:embed="rId4">
            <a:alphaModFix/>
          </a:blip>
          <a:srcRect/>
          <a:stretch/>
        </p:blipFill>
        <p:spPr>
          <a:xfrm>
            <a:off x="10751775" y="0"/>
            <a:ext cx="1008424" cy="508002"/>
          </a:xfrm>
          <a:prstGeom prst="rect">
            <a:avLst/>
          </a:prstGeom>
          <a:noFill/>
          <a:ln>
            <a:noFill/>
          </a:ln>
        </p:spPr>
      </p:pic>
      <p:sp>
        <p:nvSpPr>
          <p:cNvPr id="913" name="Google Shape;913;p117"/>
          <p:cNvSpPr txBox="1">
            <a:spLocks noGrp="1"/>
          </p:cNvSpPr>
          <p:nvPr>
            <p:ph type="sldNum" idx="12"/>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7</a:t>
            </a:fld>
            <a:endParaRPr sz="800">
              <a:solidFill>
                <a:schemeClr val="lt1"/>
              </a:solidFill>
            </a:endParaRPr>
          </a:p>
        </p:txBody>
      </p:sp>
      <p:cxnSp>
        <p:nvCxnSpPr>
          <p:cNvPr id="914" name="Google Shape;914;p117"/>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
        <p:nvSpPr>
          <p:cNvPr id="915" name="Google Shape;915;p117"/>
          <p:cNvSpPr txBox="1">
            <a:spLocks noGrp="1"/>
          </p:cNvSpPr>
          <p:nvPr>
            <p:ph type="subTitle" idx="4294967295"/>
          </p:nvPr>
        </p:nvSpPr>
        <p:spPr>
          <a:xfrm>
            <a:off x="576275" y="5065307"/>
            <a:ext cx="5760000" cy="427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600"/>
              <a:buNone/>
            </a:pPr>
            <a:r>
              <a:rPr lang="en-US" sz="2500">
                <a:solidFill>
                  <a:schemeClr val="lt1"/>
                </a:solidFill>
              </a:rPr>
              <a:t>LET’S TAKE A STROLL</a:t>
            </a:r>
            <a:endParaRPr sz="25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0"/>
        <p:cNvGrpSpPr/>
        <p:nvPr/>
      </p:nvGrpSpPr>
      <p:grpSpPr>
        <a:xfrm>
          <a:off x="0" y="0"/>
          <a:ext cx="0" cy="0"/>
          <a:chOff x="0" y="0"/>
          <a:chExt cx="0" cy="0"/>
        </a:xfrm>
      </p:grpSpPr>
      <p:sp>
        <p:nvSpPr>
          <p:cNvPr id="921" name="Google Shape;921;p118"/>
          <p:cNvSpPr txBox="1">
            <a:spLocks noGrp="1"/>
          </p:cNvSpPr>
          <p:nvPr>
            <p:ph type="sldNum" idx="4294967295"/>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8</a:t>
            </a:fld>
            <a:endParaRPr sz="800">
              <a:solidFill>
                <a:schemeClr val="lt1"/>
              </a:solidFill>
            </a:endParaRPr>
          </a:p>
        </p:txBody>
      </p:sp>
      <p:cxnSp>
        <p:nvCxnSpPr>
          <p:cNvPr id="922" name="Google Shape;922;p118"/>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
        <p:nvSpPr>
          <p:cNvPr id="923" name="Google Shape;923;p118"/>
          <p:cNvSpPr txBox="1"/>
          <p:nvPr/>
        </p:nvSpPr>
        <p:spPr>
          <a:xfrm>
            <a:off x="971550" y="-568100"/>
            <a:ext cx="6166500" cy="1344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500" b="1">
                <a:solidFill>
                  <a:srgbClr val="FFFFFF"/>
                </a:solidFill>
              </a:rPr>
              <a:t>THE FAN JOURNEY MAP</a:t>
            </a:r>
            <a:endParaRPr sz="3500" b="1" i="0" u="none" strike="noStrike" cap="none">
              <a:solidFill>
                <a:srgbClr val="FFFFFF"/>
              </a:solidFill>
              <a:latin typeface="Arial"/>
              <a:ea typeface="Arial"/>
              <a:cs typeface="Arial"/>
              <a:sym typeface="Arial"/>
            </a:endParaRPr>
          </a:p>
        </p:txBody>
      </p:sp>
      <p:cxnSp>
        <p:nvCxnSpPr>
          <p:cNvPr id="924" name="Google Shape;924;p118"/>
          <p:cNvCxnSpPr/>
          <p:nvPr/>
        </p:nvCxnSpPr>
        <p:spPr>
          <a:xfrm>
            <a:off x="-12261" y="852097"/>
            <a:ext cx="6289200" cy="0"/>
          </a:xfrm>
          <a:prstGeom prst="straightConnector1">
            <a:avLst/>
          </a:prstGeom>
          <a:noFill/>
          <a:ln w="38100" cap="flat" cmpd="sng">
            <a:solidFill>
              <a:srgbClr val="FFFFFF"/>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9"/>
        <p:cNvGrpSpPr/>
        <p:nvPr/>
      </p:nvGrpSpPr>
      <p:grpSpPr>
        <a:xfrm>
          <a:off x="0" y="0"/>
          <a:ext cx="0" cy="0"/>
          <a:chOff x="0" y="0"/>
          <a:chExt cx="0" cy="0"/>
        </a:xfrm>
      </p:grpSpPr>
      <p:sp>
        <p:nvSpPr>
          <p:cNvPr id="930" name="Google Shape;930;p119"/>
          <p:cNvSpPr txBox="1">
            <a:spLocks noGrp="1"/>
          </p:cNvSpPr>
          <p:nvPr>
            <p:ph type="ctrTitle" idx="4294967295"/>
          </p:nvPr>
        </p:nvSpPr>
        <p:spPr>
          <a:xfrm>
            <a:off x="575723" y="2917550"/>
            <a:ext cx="6434700" cy="2016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3500">
                <a:solidFill>
                  <a:schemeClr val="lt1"/>
                </a:solidFill>
              </a:rPr>
              <a:t>CRAFTING THE JOURNEY</a:t>
            </a:r>
            <a:endParaRPr sz="3500">
              <a:solidFill>
                <a:schemeClr val="lt1"/>
              </a:solidFill>
            </a:endParaRPr>
          </a:p>
        </p:txBody>
      </p:sp>
      <p:sp>
        <p:nvSpPr>
          <p:cNvPr id="931" name="Google Shape;931;p119"/>
          <p:cNvSpPr/>
          <p:nvPr/>
        </p:nvSpPr>
        <p:spPr>
          <a:xfrm>
            <a:off x="-201325" y="5038325"/>
            <a:ext cx="8438517" cy="539179"/>
          </a:xfrm>
          <a:custGeom>
            <a:avLst/>
            <a:gdLst/>
            <a:ahLst/>
            <a:cxnLst/>
            <a:rect l="l" t="t" r="r" b="b"/>
            <a:pathLst>
              <a:path w="12547981" h="1078357" extrusionOk="0">
                <a:moveTo>
                  <a:pt x="0" y="0"/>
                </a:moveTo>
                <a:lnTo>
                  <a:pt x="12547981" y="0"/>
                </a:lnTo>
                <a:lnTo>
                  <a:pt x="12547981" y="1078357"/>
                </a:lnTo>
                <a:lnTo>
                  <a:pt x="0" y="1078357"/>
                </a:lnTo>
                <a:close/>
              </a:path>
            </a:pathLst>
          </a:custGeom>
          <a:solidFill>
            <a:srgbClr val="CC0033"/>
          </a:solidFill>
          <a:ln>
            <a:noFill/>
          </a:ln>
        </p:spPr>
      </p:sp>
      <p:sp>
        <p:nvSpPr>
          <p:cNvPr id="932" name="Google Shape;932;p119"/>
          <p:cNvSpPr txBox="1">
            <a:spLocks noGrp="1"/>
          </p:cNvSpPr>
          <p:nvPr>
            <p:ph type="subTitle" idx="4294967295"/>
          </p:nvPr>
        </p:nvSpPr>
        <p:spPr>
          <a:xfrm>
            <a:off x="576275" y="5150000"/>
            <a:ext cx="7590300" cy="427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None/>
            </a:pPr>
            <a:r>
              <a:rPr lang="en-US" sz="2500">
                <a:solidFill>
                  <a:schemeClr val="lt1"/>
                </a:solidFill>
              </a:rPr>
              <a:t>TO IMPROVE EXPERIENCES &amp; MONETISATION</a:t>
            </a:r>
            <a:endParaRPr sz="2500">
              <a:solidFill>
                <a:schemeClr val="lt1"/>
              </a:solidFill>
            </a:endParaRPr>
          </a:p>
        </p:txBody>
      </p:sp>
      <p:pic>
        <p:nvPicPr>
          <p:cNvPr id="933" name="Google Shape;933;p119"/>
          <p:cNvPicPr preferRelativeResize="0"/>
          <p:nvPr/>
        </p:nvPicPr>
        <p:blipFill rotWithShape="1">
          <a:blip r:embed="rId4">
            <a:alphaModFix/>
          </a:blip>
          <a:srcRect/>
          <a:stretch/>
        </p:blipFill>
        <p:spPr>
          <a:xfrm>
            <a:off x="10751775" y="0"/>
            <a:ext cx="1008424" cy="508002"/>
          </a:xfrm>
          <a:prstGeom prst="rect">
            <a:avLst/>
          </a:prstGeom>
          <a:noFill/>
          <a:ln>
            <a:noFill/>
          </a:ln>
        </p:spPr>
      </p:pic>
      <p:sp>
        <p:nvSpPr>
          <p:cNvPr id="934" name="Google Shape;934;p119"/>
          <p:cNvSpPr txBox="1">
            <a:spLocks noGrp="1"/>
          </p:cNvSpPr>
          <p:nvPr>
            <p:ph type="sldNum" idx="12"/>
          </p:nvPr>
        </p:nvSpPr>
        <p:spPr>
          <a:xfrm>
            <a:off x="11102258" y="6211886"/>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700"/>
              <a:buNone/>
            </a:pPr>
            <a:fld id="{00000000-1234-1234-1234-123412341234}" type="slidenum">
              <a:rPr lang="en-US" sz="800">
                <a:solidFill>
                  <a:schemeClr val="lt1"/>
                </a:solidFill>
              </a:rPr>
              <a:t>9</a:t>
            </a:fld>
            <a:endParaRPr sz="800">
              <a:solidFill>
                <a:schemeClr val="lt1"/>
              </a:solidFill>
            </a:endParaRPr>
          </a:p>
        </p:txBody>
      </p:sp>
      <p:cxnSp>
        <p:nvCxnSpPr>
          <p:cNvPr id="935" name="Google Shape;935;p119"/>
          <p:cNvCxnSpPr/>
          <p:nvPr/>
        </p:nvCxnSpPr>
        <p:spPr>
          <a:xfrm>
            <a:off x="10439400" y="6388975"/>
            <a:ext cx="1015200" cy="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Infront_PPT_Content">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port">
      <a:dk1>
        <a:srgbClr val="DE3549"/>
      </a:dk1>
      <a:lt1>
        <a:srgbClr val="FFFFFF"/>
      </a:lt1>
      <a:dk2>
        <a:srgbClr val="000000"/>
      </a:dk2>
      <a:lt2>
        <a:srgbClr val="F8F8F8"/>
      </a:lt2>
      <a:accent1>
        <a:srgbClr val="CC0033"/>
      </a:accent1>
      <a:accent2>
        <a:srgbClr val="52606D"/>
      </a:accent2>
      <a:accent3>
        <a:srgbClr val="00BCDD"/>
      </a:accent3>
      <a:accent4>
        <a:srgbClr val="4E5156"/>
      </a:accent4>
      <a:accent5>
        <a:srgbClr val="E9EAEB"/>
      </a:accent5>
      <a:accent6>
        <a:srgbClr val="EAD7C0"/>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9A3EA2FA8128429834C07E3A3B0ADA" ma:contentTypeVersion="15" ma:contentTypeDescription="Create a new document." ma:contentTypeScope="" ma:versionID="407f017b8edce343f8ebea4a93af87f4">
  <xsd:schema xmlns:xsd="http://www.w3.org/2001/XMLSchema" xmlns:xs="http://www.w3.org/2001/XMLSchema" xmlns:p="http://schemas.microsoft.com/office/2006/metadata/properties" xmlns:ns2="64a9b5d9-6843-4110-9b9f-a1d7aaccd28b" xmlns:ns3="44c7f600-b281-4d1d-9df6-2637eb0ef6e3" targetNamespace="http://schemas.microsoft.com/office/2006/metadata/properties" ma:root="true" ma:fieldsID="28c9374ef215452b835ac66171095b4b" ns2:_="" ns3:_="">
    <xsd:import namespace="64a9b5d9-6843-4110-9b9f-a1d7aaccd28b"/>
    <xsd:import namespace="44c7f600-b281-4d1d-9df6-2637eb0ef6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a9b5d9-6843-4110-9b9f-a1d7aaccd2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158a22c-8782-4db1-8e4a-ea0aa791df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c7f600-b281-4d1d-9df6-2637eb0ef6e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4f925ab-dba4-4c86-9d09-aed391b2e37d}" ma:internalName="TaxCatchAll" ma:showField="CatchAllData" ma:web="44c7f600-b281-4d1d-9df6-2637eb0ef6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EB2C76-0C0B-4E29-9E5B-EE2CE28D92F8}"/>
</file>

<file path=customXml/itemProps2.xml><?xml version="1.0" encoding="utf-8"?>
<ds:datastoreItem xmlns:ds="http://schemas.openxmlformats.org/officeDocument/2006/customXml" ds:itemID="{E726E600-7E3E-41CA-AA74-47327808BB18}"/>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21</Notes>
  <HiddenSlides>0</HiddenSlide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Infront_PPT_Content</vt:lpstr>
      <vt:lpstr>Office Theme</vt:lpstr>
      <vt:lpstr>PowerPoint Presentation</vt:lpstr>
      <vt:lpstr>PowerPoint Presentation</vt:lpstr>
      <vt:lpstr>PowerPoint Presentation</vt:lpstr>
      <vt:lpstr>PowerPoint Presentation</vt:lpstr>
      <vt:lpstr>PowerPoint Presentation</vt:lpstr>
      <vt:lpstr>PowerPoint Presentation</vt:lpstr>
      <vt:lpstr>THE FAN JOURNEY</vt:lpstr>
      <vt:lpstr>PowerPoint Presentation</vt:lpstr>
      <vt:lpstr>CRAFTING THE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DATA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2023-09-20T15:44:53Z</dcterms:modified>
</cp:coreProperties>
</file>