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25"/>
  </p:notesMasterIdLst>
  <p:handoutMasterIdLst>
    <p:handoutMasterId r:id="rId26"/>
  </p:handoutMasterIdLst>
  <p:sldIdLst>
    <p:sldId id="258" r:id="rId3"/>
    <p:sldId id="4131" r:id="rId4"/>
    <p:sldId id="4109" r:id="rId5"/>
    <p:sldId id="4116" r:id="rId6"/>
    <p:sldId id="4080" r:id="rId7"/>
    <p:sldId id="257" r:id="rId8"/>
    <p:sldId id="4111" r:id="rId9"/>
    <p:sldId id="4113" r:id="rId10"/>
    <p:sldId id="4119" r:id="rId11"/>
    <p:sldId id="4115" r:id="rId12"/>
    <p:sldId id="4117" r:id="rId13"/>
    <p:sldId id="4127" r:id="rId14"/>
    <p:sldId id="4124" r:id="rId15"/>
    <p:sldId id="4129" r:id="rId16"/>
    <p:sldId id="4126" r:id="rId17"/>
    <p:sldId id="4125" r:id="rId18"/>
    <p:sldId id="4118" r:id="rId19"/>
    <p:sldId id="4120" r:id="rId20"/>
    <p:sldId id="4121" r:id="rId21"/>
    <p:sldId id="4122" r:id="rId22"/>
    <p:sldId id="4123" r:id="rId23"/>
    <p:sldId id="4130" r:id="rId24"/>
  </p:sldIdLst>
  <p:sldSz cx="12192000" cy="6858000"/>
  <p:notesSz cx="6858000" cy="9144000"/>
  <p:defaultTextStyle>
    <a:defPPr marL="0" marR="0" indent="0" algn="l" defTabSz="45717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588"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171"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758"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344"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2930"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516"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101"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688" algn="ctr" defTabSz="1219094"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E01"/>
    <a:srgbClr val="FF8C13"/>
    <a:srgbClr val="FF9500"/>
    <a:srgbClr val="FF6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122E9-1889-4973-907B-0FAE8EA7387D}" v="5" dt="2023-09-24T18:30:41.74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0"/>
    <p:restoredTop sz="91293"/>
  </p:normalViewPr>
  <p:slideViewPr>
    <p:cSldViewPr snapToGrid="0">
      <p:cViewPr varScale="1">
        <p:scale>
          <a:sx n="111" d="100"/>
          <a:sy n="111" d="100"/>
        </p:scale>
        <p:origin x="1171" y="7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ymon Szemberg E.H.C." userId="282bf525-96de-4c8d-9919-5544f557666c" providerId="ADAL" clId="{42D122E9-1889-4973-907B-0FAE8EA7387D}"/>
    <pc:docChg chg="custSel addSld modSld">
      <pc:chgData name="Szymon Szemberg E.H.C." userId="282bf525-96de-4c8d-9919-5544f557666c" providerId="ADAL" clId="{42D122E9-1889-4973-907B-0FAE8EA7387D}" dt="2023-09-24T18:31:47.911" v="93" actId="1035"/>
      <pc:docMkLst>
        <pc:docMk/>
      </pc:docMkLst>
      <pc:sldChg chg="addSp delSp modSp add mod">
        <pc:chgData name="Szymon Szemberg E.H.C." userId="282bf525-96de-4c8d-9919-5544f557666c" providerId="ADAL" clId="{42D122E9-1889-4973-907B-0FAE8EA7387D}" dt="2023-09-24T18:31:47.911" v="93" actId="1035"/>
        <pc:sldMkLst>
          <pc:docMk/>
          <pc:sldMk cId="399438760" sldId="258"/>
        </pc:sldMkLst>
        <pc:spChg chg="mod">
          <ac:chgData name="Szymon Szemberg E.H.C." userId="282bf525-96de-4c8d-9919-5544f557666c" providerId="ADAL" clId="{42D122E9-1889-4973-907B-0FAE8EA7387D}" dt="2023-09-24T18:28:45.705" v="26" actId="14100"/>
          <ac:spMkLst>
            <pc:docMk/>
            <pc:sldMk cId="399438760" sldId="258"/>
            <ac:spMk id="2" creationId="{00000000-0000-0000-0000-000000000000}"/>
          </ac:spMkLst>
        </pc:spChg>
        <pc:spChg chg="mod">
          <ac:chgData name="Szymon Szemberg E.H.C." userId="282bf525-96de-4c8d-9919-5544f557666c" providerId="ADAL" clId="{42D122E9-1889-4973-907B-0FAE8EA7387D}" dt="2023-09-24T18:28:48.363" v="28" actId="20577"/>
          <ac:spMkLst>
            <pc:docMk/>
            <pc:sldMk cId="399438760" sldId="258"/>
            <ac:spMk id="3" creationId="{00000000-0000-0000-0000-000000000000}"/>
          </ac:spMkLst>
        </pc:spChg>
        <pc:picChg chg="add del mod">
          <ac:chgData name="Szymon Szemberg E.H.C." userId="282bf525-96de-4c8d-9919-5544f557666c" providerId="ADAL" clId="{42D122E9-1889-4973-907B-0FAE8EA7387D}" dt="2023-09-24T18:29:24.307" v="30" actId="478"/>
          <ac:picMkLst>
            <pc:docMk/>
            <pc:sldMk cId="399438760" sldId="258"/>
            <ac:picMk id="5" creationId="{36243769-982D-AFDF-CC9C-C730B4B75952}"/>
          </ac:picMkLst>
        </pc:picChg>
        <pc:picChg chg="add del mod">
          <ac:chgData name="Szymon Szemberg E.H.C." userId="282bf525-96de-4c8d-9919-5544f557666c" providerId="ADAL" clId="{42D122E9-1889-4973-907B-0FAE8EA7387D}" dt="2023-09-24T18:29:36.146" v="32" actId="478"/>
          <ac:picMkLst>
            <pc:docMk/>
            <pc:sldMk cId="399438760" sldId="258"/>
            <ac:picMk id="7" creationId="{4B4948E4-8A3B-3A82-CBDD-211D3F3EC697}"/>
          </ac:picMkLst>
        </pc:picChg>
        <pc:picChg chg="add mod">
          <ac:chgData name="Szymon Szemberg E.H.C." userId="282bf525-96de-4c8d-9919-5544f557666c" providerId="ADAL" clId="{42D122E9-1889-4973-907B-0FAE8EA7387D}" dt="2023-09-24T18:31:47.911" v="93" actId="1035"/>
          <ac:picMkLst>
            <pc:docMk/>
            <pc:sldMk cId="399438760" sldId="258"/>
            <ac:picMk id="9" creationId="{F2BA72D0-E3D2-30B7-0FF1-CF6FE81871F1}"/>
          </ac:picMkLst>
        </pc:picChg>
      </pc:sldChg>
      <pc:sldChg chg="addSp delSp modSp new mod">
        <pc:chgData name="Szymon Szemberg E.H.C." userId="282bf525-96de-4c8d-9919-5544f557666c" providerId="ADAL" clId="{42D122E9-1889-4973-907B-0FAE8EA7387D}" dt="2023-09-24T18:31:26.191" v="61" actId="1038"/>
        <pc:sldMkLst>
          <pc:docMk/>
          <pc:sldMk cId="4186784057" sldId="4131"/>
        </pc:sldMkLst>
        <pc:spChg chg="del">
          <ac:chgData name="Szymon Szemberg E.H.C." userId="282bf525-96de-4c8d-9919-5544f557666c" providerId="ADAL" clId="{42D122E9-1889-4973-907B-0FAE8EA7387D}" dt="2023-09-24T18:30:13.457" v="36" actId="478"/>
          <ac:spMkLst>
            <pc:docMk/>
            <pc:sldMk cId="4186784057" sldId="4131"/>
            <ac:spMk id="2" creationId="{27FCB9C7-46A4-4880-EDD2-3D30D107B4BD}"/>
          </ac:spMkLst>
        </pc:spChg>
        <pc:spChg chg="del">
          <ac:chgData name="Szymon Szemberg E.H.C." userId="282bf525-96de-4c8d-9919-5544f557666c" providerId="ADAL" clId="{42D122E9-1889-4973-907B-0FAE8EA7387D}" dt="2023-09-24T18:30:15.960" v="37" actId="478"/>
          <ac:spMkLst>
            <pc:docMk/>
            <pc:sldMk cId="4186784057" sldId="4131"/>
            <ac:spMk id="3" creationId="{D4FBED08-918B-35E5-4353-0D8891F4198F}"/>
          </ac:spMkLst>
        </pc:spChg>
        <pc:picChg chg="add mod">
          <ac:chgData name="Szymon Szemberg E.H.C." userId="282bf525-96de-4c8d-9919-5544f557666c" providerId="ADAL" clId="{42D122E9-1889-4973-907B-0FAE8EA7387D}" dt="2023-09-24T18:31:26.191" v="61" actId="1038"/>
          <ac:picMkLst>
            <pc:docMk/>
            <pc:sldMk cId="4186784057" sldId="4131"/>
            <ac:picMk id="5" creationId="{F878DFD3-89D8-91B2-9ECF-79597BCB95D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30B0E-A6E9-864B-B5E1-60DA2C837C97}" type="doc">
      <dgm:prSet loTypeId="urn:microsoft.com/office/officeart/2005/8/layout/pyramid1" loCatId="" qsTypeId="urn:microsoft.com/office/officeart/2005/8/quickstyle/3d3" qsCatId="3D" csTypeId="urn:microsoft.com/office/officeart/2005/8/colors/accent2_2" csCatId="accent2" phldr="1"/>
      <dgm:spPr/>
    </dgm:pt>
    <dgm:pt modelId="{597019BE-D247-8645-8C7D-A3F775D056E5}">
      <dgm:prSet phldrT="[Teksti]" custT="1"/>
      <dgm:spPr>
        <a:solidFill>
          <a:srgbClr val="FE6F00"/>
        </a:solidFill>
      </dgm:spPr>
      <dgm:t>
        <a:bodyPr/>
        <a:lstStyle/>
        <a:p>
          <a:endParaRPr lang="fi-FI" sz="1200" dirty="0"/>
        </a:p>
        <a:p>
          <a:r>
            <a:rPr lang="fi-FI" sz="1100" dirty="0">
              <a:solidFill>
                <a:schemeClr val="bg1"/>
              </a:solidFill>
              <a:effectLst>
                <a:outerShdw blurRad="50800" dist="38100" dir="2700000" algn="tl" rotWithShape="0">
                  <a:prstClr val="black">
                    <a:alpha val="40000"/>
                  </a:prstClr>
                </a:outerShdw>
              </a:effectLst>
            </a:rPr>
            <a:t>26 </a:t>
          </a:r>
          <a:r>
            <a:rPr lang="fi-FI" sz="1100" dirty="0" err="1">
              <a:solidFill>
                <a:schemeClr val="bg1"/>
              </a:solidFill>
              <a:effectLst>
                <a:outerShdw blurRad="50800" dist="38100" dir="2700000" algn="tl" rotWithShape="0">
                  <a:prstClr val="black">
                    <a:alpha val="40000"/>
                  </a:prstClr>
                </a:outerShdw>
              </a:effectLst>
            </a:rPr>
            <a:t>players</a:t>
          </a:r>
          <a:endParaRPr lang="fi-FI" sz="1100" dirty="0">
            <a:solidFill>
              <a:schemeClr val="bg1"/>
            </a:solidFill>
            <a:effectLst>
              <a:outerShdw blurRad="50800" dist="38100" dir="2700000" algn="tl" rotWithShape="0">
                <a:prstClr val="black">
                  <a:alpha val="40000"/>
                </a:prstClr>
              </a:outerShdw>
            </a:effectLst>
          </a:endParaRPr>
        </a:p>
        <a:p>
          <a:r>
            <a:rPr lang="fi-FI" sz="1100" dirty="0">
              <a:solidFill>
                <a:schemeClr val="bg1"/>
              </a:solidFill>
              <a:effectLst>
                <a:outerShdw blurRad="50800" dist="38100" dir="2700000" algn="tl" rotWithShape="0">
                  <a:prstClr val="black">
                    <a:alpha val="40000"/>
                  </a:prstClr>
                </a:outerShdw>
              </a:effectLst>
            </a:rPr>
            <a:t>6 </a:t>
          </a:r>
          <a:r>
            <a:rPr lang="fi-FI" sz="1100" dirty="0" err="1">
              <a:solidFill>
                <a:schemeClr val="bg1"/>
              </a:solidFill>
              <a:effectLst>
                <a:outerShdw blurRad="50800" dist="38100" dir="2700000" algn="tl" rotWithShape="0">
                  <a:prstClr val="black">
                    <a:alpha val="40000"/>
                  </a:prstClr>
                </a:outerShdw>
              </a:effectLst>
            </a:rPr>
            <a:t>full-time</a:t>
          </a:r>
          <a:endParaRPr lang="fi-FI" sz="1100" dirty="0">
            <a:solidFill>
              <a:schemeClr val="bg1"/>
            </a:solidFill>
            <a:effectLst>
              <a:outerShdw blurRad="50800" dist="38100" dir="2700000" algn="tl" rotWithShape="0">
                <a:prstClr val="black">
                  <a:alpha val="40000"/>
                </a:prstClr>
              </a:outerShdw>
            </a:effectLst>
          </a:endParaRPr>
        </a:p>
        <a:p>
          <a:r>
            <a:rPr lang="fi-FI" sz="1100" dirty="0" err="1">
              <a:solidFill>
                <a:schemeClr val="bg1"/>
              </a:solidFill>
              <a:effectLst>
                <a:outerShdw blurRad="50800" dist="38100" dir="2700000" algn="tl" rotWithShape="0">
                  <a:prstClr val="black">
                    <a:alpha val="40000"/>
                  </a:prstClr>
                </a:outerShdw>
              </a:effectLst>
            </a:rPr>
            <a:t>coaches</a:t>
          </a:r>
          <a:endParaRPr lang="fi-FI" sz="1100" dirty="0">
            <a:solidFill>
              <a:schemeClr val="bg1"/>
            </a:solidFill>
            <a:effectLst>
              <a:outerShdw blurRad="50800" dist="38100" dir="2700000" algn="tl" rotWithShape="0">
                <a:prstClr val="black">
                  <a:alpha val="40000"/>
                </a:prstClr>
              </a:outerShdw>
            </a:effectLst>
          </a:endParaRPr>
        </a:p>
      </dgm:t>
    </dgm:pt>
    <dgm:pt modelId="{282663AB-8077-5642-AACC-A8063607DFA1}" type="parTrans" cxnId="{8B65D598-939C-C448-99C9-0A155BD96C4F}">
      <dgm:prSet/>
      <dgm:spPr/>
      <dgm:t>
        <a:bodyPr/>
        <a:lstStyle/>
        <a:p>
          <a:endParaRPr lang="fi-FI"/>
        </a:p>
      </dgm:t>
    </dgm:pt>
    <dgm:pt modelId="{160F0086-ADFB-2C40-A99F-A72D1338959C}" type="sibTrans" cxnId="{8B65D598-939C-C448-99C9-0A155BD96C4F}">
      <dgm:prSet/>
      <dgm:spPr/>
      <dgm:t>
        <a:bodyPr/>
        <a:lstStyle/>
        <a:p>
          <a:endParaRPr lang="fi-FI"/>
        </a:p>
      </dgm:t>
    </dgm:pt>
    <dgm:pt modelId="{7D0DA0AA-3D73-8F47-BE82-3196AD7AB85E}">
      <dgm:prSet phldrT="[Teksti]" custT="1"/>
      <dgm:spPr>
        <a:solidFill>
          <a:srgbClr val="0B2475"/>
        </a:solidFill>
      </dgm:spPr>
      <dgm:t>
        <a:bodyPr/>
        <a:lstStyle/>
        <a:p>
          <a:r>
            <a:rPr lang="fi-FI" sz="1400" dirty="0">
              <a:solidFill>
                <a:schemeClr val="bg1"/>
              </a:solidFill>
              <a:effectLst>
                <a:outerShdw blurRad="50800" dist="50800" dir="5400000" algn="ctr" rotWithShape="0">
                  <a:schemeClr val="tx1"/>
                </a:outerShdw>
              </a:effectLst>
            </a:rPr>
            <a:t>101 </a:t>
          </a:r>
          <a:r>
            <a:rPr lang="fi-FI" sz="1400" dirty="0" err="1">
              <a:solidFill>
                <a:schemeClr val="bg1"/>
              </a:solidFill>
              <a:effectLst>
                <a:outerShdw blurRad="50800" dist="50800" dir="5400000" algn="ctr" rotWithShape="0">
                  <a:schemeClr val="tx1"/>
                </a:outerShdw>
              </a:effectLst>
            </a:rPr>
            <a:t>players</a:t>
          </a:r>
          <a:endParaRPr lang="fi-FI" sz="1400" dirty="0">
            <a:solidFill>
              <a:schemeClr val="bg1"/>
            </a:solidFill>
            <a:effectLst>
              <a:outerShdw blurRad="50800" dist="50800" dir="5400000" algn="ctr" rotWithShape="0">
                <a:schemeClr val="tx1"/>
              </a:outerShdw>
            </a:effectLst>
          </a:endParaRPr>
        </a:p>
        <a:p>
          <a:r>
            <a:rPr lang="fi-FI" sz="1400" dirty="0">
              <a:solidFill>
                <a:schemeClr val="bg1"/>
              </a:solidFill>
              <a:effectLst>
                <a:outerShdw blurRad="50800" dist="50800" dir="5400000" algn="ctr" rotWithShape="0">
                  <a:schemeClr val="tx1"/>
                </a:outerShdw>
              </a:effectLst>
            </a:rPr>
            <a:t>10 </a:t>
          </a:r>
          <a:r>
            <a:rPr lang="fi-FI" sz="1400" dirty="0" err="1">
              <a:solidFill>
                <a:schemeClr val="bg1"/>
              </a:solidFill>
              <a:effectLst>
                <a:outerShdw blurRad="50800" dist="50800" dir="5400000" algn="ctr" rotWithShape="0">
                  <a:schemeClr val="tx1"/>
                </a:outerShdw>
              </a:effectLst>
            </a:rPr>
            <a:t>full-time</a:t>
          </a:r>
          <a:r>
            <a:rPr lang="fi-FI" sz="1400" dirty="0">
              <a:solidFill>
                <a:schemeClr val="bg1"/>
              </a:solidFill>
              <a:effectLst>
                <a:outerShdw blurRad="50800" dist="50800" dir="5400000" algn="ctr" rotWithShape="0">
                  <a:schemeClr val="tx1"/>
                </a:outerShdw>
              </a:effectLst>
            </a:rPr>
            <a:t> </a:t>
          </a:r>
          <a:r>
            <a:rPr lang="fi-FI" sz="1400" dirty="0" err="1">
              <a:solidFill>
                <a:schemeClr val="bg1"/>
              </a:solidFill>
              <a:effectLst>
                <a:outerShdw blurRad="50800" dist="50800" dir="5400000" algn="ctr" rotWithShape="0">
                  <a:schemeClr val="tx1"/>
                </a:outerShdw>
              </a:effectLst>
            </a:rPr>
            <a:t>coaches</a:t>
          </a:r>
          <a:endParaRPr lang="fi-FI" sz="1400" dirty="0">
            <a:solidFill>
              <a:schemeClr val="bg1"/>
            </a:solidFill>
            <a:effectLst>
              <a:outerShdw blurRad="50800" dist="50800" dir="5400000" algn="ctr" rotWithShape="0">
                <a:schemeClr val="tx1"/>
              </a:outerShdw>
            </a:effectLst>
          </a:endParaRPr>
        </a:p>
      </dgm:t>
    </dgm:pt>
    <dgm:pt modelId="{7000A7C4-7D9F-364F-884F-668F57FE2B62}" type="parTrans" cxnId="{A8EE7793-155C-AE40-AB7C-2C1E4435727F}">
      <dgm:prSet/>
      <dgm:spPr/>
      <dgm:t>
        <a:bodyPr/>
        <a:lstStyle/>
        <a:p>
          <a:endParaRPr lang="fi-FI"/>
        </a:p>
      </dgm:t>
    </dgm:pt>
    <dgm:pt modelId="{95816725-C436-CC49-91CF-29812AD7C38C}" type="sibTrans" cxnId="{A8EE7793-155C-AE40-AB7C-2C1E4435727F}">
      <dgm:prSet/>
      <dgm:spPr/>
      <dgm:t>
        <a:bodyPr/>
        <a:lstStyle/>
        <a:p>
          <a:endParaRPr lang="fi-FI"/>
        </a:p>
      </dgm:t>
    </dgm:pt>
    <dgm:pt modelId="{255C9774-1331-5648-8EC9-240402A6FEAF}">
      <dgm:prSet phldrT="[Teksti]" custT="1"/>
      <dgm:spPr>
        <a:solidFill>
          <a:srgbClr val="0B2475"/>
        </a:solidFill>
      </dgm:spPr>
      <dgm:t>
        <a:bodyPr/>
        <a:lstStyle/>
        <a:p>
          <a:r>
            <a:rPr lang="fi-FI" sz="1800" dirty="0">
              <a:solidFill>
                <a:schemeClr val="bg1"/>
              </a:solidFill>
              <a:effectLst>
                <a:outerShdw blurRad="50800" dist="38100" dir="2700000" algn="tl" rotWithShape="0">
                  <a:prstClr val="black">
                    <a:alpha val="40000"/>
                  </a:prstClr>
                </a:outerShdw>
              </a:effectLst>
            </a:rPr>
            <a:t>312 </a:t>
          </a:r>
          <a:r>
            <a:rPr lang="fi-FI" sz="1800" dirty="0" err="1">
              <a:solidFill>
                <a:schemeClr val="bg1"/>
              </a:solidFill>
              <a:effectLst>
                <a:outerShdw blurRad="50800" dist="38100" dir="2700000" algn="tl" rotWithShape="0">
                  <a:prstClr val="black">
                    <a:alpha val="40000"/>
                  </a:prstClr>
                </a:outerShdw>
              </a:effectLst>
            </a:rPr>
            <a:t>players</a:t>
          </a:r>
          <a:endParaRPr lang="fi-FI" sz="1800" dirty="0">
            <a:solidFill>
              <a:schemeClr val="bg1"/>
            </a:solidFill>
            <a:effectLst>
              <a:outerShdw blurRad="50800" dist="38100" dir="2700000" algn="tl" rotWithShape="0">
                <a:prstClr val="black">
                  <a:alpha val="40000"/>
                </a:prstClr>
              </a:outerShdw>
            </a:effectLst>
          </a:endParaRPr>
        </a:p>
        <a:p>
          <a:r>
            <a:rPr lang="fi-FI" sz="1800" dirty="0">
              <a:solidFill>
                <a:schemeClr val="bg1"/>
              </a:solidFill>
              <a:effectLst>
                <a:outerShdw blurRad="50800" dist="38100" dir="2700000" algn="tl" rotWithShape="0">
                  <a:prstClr val="black">
                    <a:alpha val="40000"/>
                  </a:prstClr>
                </a:outerShdw>
              </a:effectLst>
            </a:rPr>
            <a:t>5 </a:t>
          </a:r>
          <a:r>
            <a:rPr lang="fi-FI" sz="1800" dirty="0" err="1">
              <a:solidFill>
                <a:schemeClr val="bg1"/>
              </a:solidFill>
              <a:effectLst>
                <a:outerShdw blurRad="50800" dist="38100" dir="2700000" algn="tl" rotWithShape="0">
                  <a:prstClr val="black">
                    <a:alpha val="40000"/>
                  </a:prstClr>
                </a:outerShdw>
              </a:effectLst>
            </a:rPr>
            <a:t>full-time</a:t>
          </a:r>
          <a:r>
            <a:rPr lang="fi-FI" sz="1800" dirty="0">
              <a:solidFill>
                <a:schemeClr val="bg1"/>
              </a:solidFill>
              <a:effectLst>
                <a:outerShdw blurRad="50800" dist="38100" dir="2700000" algn="tl" rotWithShape="0">
                  <a:prstClr val="black">
                    <a:alpha val="40000"/>
                  </a:prstClr>
                </a:outerShdw>
              </a:effectLst>
            </a:rPr>
            <a:t> </a:t>
          </a:r>
          <a:r>
            <a:rPr lang="fi-FI" sz="1800" dirty="0" err="1">
              <a:solidFill>
                <a:schemeClr val="bg1"/>
              </a:solidFill>
              <a:effectLst>
                <a:outerShdw blurRad="50800" dist="38100" dir="2700000" algn="tl" rotWithShape="0">
                  <a:prstClr val="black">
                    <a:alpha val="40000"/>
                  </a:prstClr>
                </a:outerShdw>
              </a:effectLst>
            </a:rPr>
            <a:t>coaches</a:t>
          </a:r>
          <a:endParaRPr lang="fi-FI" sz="2000" dirty="0">
            <a:solidFill>
              <a:schemeClr val="bg1"/>
            </a:solidFill>
            <a:effectLst>
              <a:outerShdw blurRad="50800" dist="38100" dir="2700000" algn="tl" rotWithShape="0">
                <a:prstClr val="black">
                  <a:alpha val="40000"/>
                </a:prstClr>
              </a:outerShdw>
            </a:effectLst>
          </a:endParaRPr>
        </a:p>
      </dgm:t>
    </dgm:pt>
    <dgm:pt modelId="{D407F338-5343-8D46-AC04-50B5A4159468}" type="parTrans" cxnId="{20928937-2CD4-4444-8145-CA27E3959565}">
      <dgm:prSet/>
      <dgm:spPr/>
      <dgm:t>
        <a:bodyPr/>
        <a:lstStyle/>
        <a:p>
          <a:endParaRPr lang="fi-FI"/>
        </a:p>
      </dgm:t>
    </dgm:pt>
    <dgm:pt modelId="{D73C249E-78B5-0945-A50F-F13FBE7E966F}" type="sibTrans" cxnId="{20928937-2CD4-4444-8145-CA27E3959565}">
      <dgm:prSet/>
      <dgm:spPr/>
      <dgm:t>
        <a:bodyPr/>
        <a:lstStyle/>
        <a:p>
          <a:endParaRPr lang="fi-FI"/>
        </a:p>
      </dgm:t>
    </dgm:pt>
    <dgm:pt modelId="{B4A140A9-6BE4-8942-8976-FDC28B90198B}">
      <dgm:prSet custT="1"/>
      <dgm:spPr>
        <a:solidFill>
          <a:srgbClr val="FE6F00"/>
        </a:solidFill>
      </dgm:spPr>
      <dgm:t>
        <a:bodyPr/>
        <a:lstStyle/>
        <a:p>
          <a:r>
            <a:rPr lang="fi-FI" sz="1600" dirty="0">
              <a:solidFill>
                <a:schemeClr val="bg1"/>
              </a:solidFill>
              <a:effectLst>
                <a:outerShdw blurRad="50800" dist="38100" dir="2700000" algn="tl" rotWithShape="0">
                  <a:prstClr val="black">
                    <a:alpha val="40000"/>
                  </a:prstClr>
                </a:outerShdw>
              </a:effectLst>
            </a:rPr>
            <a:t>152 </a:t>
          </a:r>
          <a:r>
            <a:rPr lang="fi-FI" sz="1600" dirty="0" err="1">
              <a:solidFill>
                <a:schemeClr val="bg1"/>
              </a:solidFill>
              <a:effectLst>
                <a:outerShdw blurRad="50800" dist="38100" dir="2700000" algn="tl" rotWithShape="0">
                  <a:prstClr val="black">
                    <a:alpha val="40000"/>
                  </a:prstClr>
                </a:outerShdw>
              </a:effectLst>
            </a:rPr>
            <a:t>players</a:t>
          </a:r>
          <a:endParaRPr lang="fi-FI" sz="1600" dirty="0">
            <a:solidFill>
              <a:schemeClr val="bg1"/>
            </a:solidFill>
            <a:effectLst>
              <a:outerShdw blurRad="50800" dist="38100" dir="2700000" algn="tl" rotWithShape="0">
                <a:prstClr val="black">
                  <a:alpha val="40000"/>
                </a:prstClr>
              </a:outerShdw>
            </a:effectLst>
          </a:endParaRPr>
        </a:p>
        <a:p>
          <a:r>
            <a:rPr lang="fi-FI" sz="1600" dirty="0">
              <a:solidFill>
                <a:schemeClr val="bg1"/>
              </a:solidFill>
              <a:effectLst>
                <a:outerShdw blurRad="50800" dist="38100" dir="2700000" algn="tl" rotWithShape="0">
                  <a:prstClr val="black">
                    <a:alpha val="40000"/>
                  </a:prstClr>
                </a:outerShdw>
              </a:effectLst>
            </a:rPr>
            <a:t>6 </a:t>
          </a:r>
          <a:r>
            <a:rPr lang="fi-FI" sz="1600" dirty="0" err="1">
              <a:solidFill>
                <a:schemeClr val="bg1"/>
              </a:solidFill>
              <a:effectLst>
                <a:outerShdw blurRad="50800" dist="38100" dir="2700000" algn="tl" rotWithShape="0">
                  <a:prstClr val="black">
                    <a:alpha val="40000"/>
                  </a:prstClr>
                </a:outerShdw>
              </a:effectLst>
            </a:rPr>
            <a:t>full-time</a:t>
          </a:r>
          <a:r>
            <a:rPr lang="fi-FI" sz="1600" dirty="0">
              <a:solidFill>
                <a:schemeClr val="bg1"/>
              </a:solidFill>
              <a:effectLst>
                <a:outerShdw blurRad="50800" dist="38100" dir="2700000" algn="tl" rotWithShape="0">
                  <a:prstClr val="black">
                    <a:alpha val="40000"/>
                  </a:prstClr>
                </a:outerShdw>
              </a:effectLst>
            </a:rPr>
            <a:t> </a:t>
          </a:r>
          <a:r>
            <a:rPr lang="fi-FI" sz="1600" dirty="0" err="1">
              <a:solidFill>
                <a:schemeClr val="bg1"/>
              </a:solidFill>
              <a:effectLst>
                <a:outerShdw blurRad="50800" dist="38100" dir="2700000" algn="tl" rotWithShape="0">
                  <a:prstClr val="black">
                    <a:alpha val="40000"/>
                  </a:prstClr>
                </a:outerShdw>
              </a:effectLst>
            </a:rPr>
            <a:t>coaches</a:t>
          </a:r>
          <a:endParaRPr lang="fi-FI" sz="1600" dirty="0">
            <a:solidFill>
              <a:schemeClr val="bg1"/>
            </a:solidFill>
            <a:effectLst>
              <a:outerShdw blurRad="50800" dist="38100" dir="2700000" algn="tl" rotWithShape="0">
                <a:prstClr val="black">
                  <a:alpha val="40000"/>
                </a:prstClr>
              </a:outerShdw>
            </a:effectLst>
          </a:endParaRPr>
        </a:p>
      </dgm:t>
    </dgm:pt>
    <dgm:pt modelId="{F35B9C39-74EA-4A41-B1C1-613AFE895F69}" type="parTrans" cxnId="{C433AC9E-E04A-AD48-83DF-538795B703E0}">
      <dgm:prSet/>
      <dgm:spPr/>
      <dgm:t>
        <a:bodyPr/>
        <a:lstStyle/>
        <a:p>
          <a:endParaRPr lang="fi-FI"/>
        </a:p>
      </dgm:t>
    </dgm:pt>
    <dgm:pt modelId="{2322B133-F74C-7C48-883A-C0CA2C321BAC}" type="sibTrans" cxnId="{C433AC9E-E04A-AD48-83DF-538795B703E0}">
      <dgm:prSet/>
      <dgm:spPr/>
      <dgm:t>
        <a:bodyPr/>
        <a:lstStyle/>
        <a:p>
          <a:endParaRPr lang="fi-FI"/>
        </a:p>
      </dgm:t>
    </dgm:pt>
    <dgm:pt modelId="{80C8679F-0543-834E-8E4C-107162ECE1E1}">
      <dgm:prSet custT="1"/>
      <dgm:spPr>
        <a:solidFill>
          <a:srgbClr val="FD6E01"/>
        </a:solidFill>
      </dgm:spPr>
      <dgm:t>
        <a:bodyPr/>
        <a:lstStyle/>
        <a:p>
          <a:r>
            <a:rPr lang="fi-FI" sz="1800" dirty="0">
              <a:solidFill>
                <a:schemeClr val="bg1"/>
              </a:solidFill>
              <a:effectLst>
                <a:outerShdw blurRad="50800" dist="38100" dir="2700000" algn="tl" rotWithShape="0">
                  <a:prstClr val="black">
                    <a:alpha val="40000"/>
                  </a:prstClr>
                </a:outerShdw>
              </a:effectLst>
            </a:rPr>
            <a:t>159 </a:t>
          </a:r>
          <a:r>
            <a:rPr lang="fi-FI" sz="1800" dirty="0" err="1">
              <a:solidFill>
                <a:schemeClr val="bg1"/>
              </a:solidFill>
              <a:effectLst>
                <a:outerShdw blurRad="50800" dist="38100" dir="2700000" algn="tl" rotWithShape="0">
                  <a:prstClr val="black">
                    <a:alpha val="40000"/>
                  </a:prstClr>
                </a:outerShdw>
              </a:effectLst>
            </a:rPr>
            <a:t>children</a:t>
          </a:r>
          <a:br>
            <a:rPr lang="fi-FI" sz="1800" dirty="0">
              <a:solidFill>
                <a:schemeClr val="bg1"/>
              </a:solidFill>
              <a:effectLst>
                <a:outerShdw blurRad="50800" dist="38100" dir="2700000" algn="tl" rotWithShape="0">
                  <a:prstClr val="black">
                    <a:alpha val="40000"/>
                  </a:prstClr>
                </a:outerShdw>
              </a:effectLst>
            </a:rPr>
          </a:br>
          <a:r>
            <a:rPr lang="fi-FI" sz="1800" dirty="0">
              <a:solidFill>
                <a:schemeClr val="bg1"/>
              </a:solidFill>
              <a:effectLst>
                <a:outerShdw blurRad="50800" dist="38100" dir="2700000" algn="tl" rotWithShape="0">
                  <a:prstClr val="black">
                    <a:alpha val="40000"/>
                  </a:prstClr>
                </a:outerShdw>
              </a:effectLst>
            </a:rPr>
            <a:t>6 </a:t>
          </a:r>
          <a:r>
            <a:rPr lang="fi-FI" sz="1800" dirty="0" err="1">
              <a:solidFill>
                <a:schemeClr val="bg1"/>
              </a:solidFill>
              <a:effectLst>
                <a:outerShdw blurRad="50800" dist="38100" dir="2700000" algn="tl" rotWithShape="0">
                  <a:prstClr val="black">
                    <a:alpha val="40000"/>
                  </a:prstClr>
                </a:outerShdw>
              </a:effectLst>
            </a:rPr>
            <a:t>full-time</a:t>
          </a:r>
          <a:r>
            <a:rPr lang="fi-FI" sz="1800" dirty="0">
              <a:solidFill>
                <a:schemeClr val="bg1"/>
              </a:solidFill>
              <a:effectLst>
                <a:outerShdw blurRad="50800" dist="38100" dir="2700000" algn="tl" rotWithShape="0">
                  <a:prstClr val="black">
                    <a:alpha val="40000"/>
                  </a:prstClr>
                </a:outerShdw>
              </a:effectLst>
            </a:rPr>
            <a:t> </a:t>
          </a:r>
          <a:r>
            <a:rPr lang="fi-FI" sz="1800" dirty="0" err="1">
              <a:solidFill>
                <a:schemeClr val="bg1"/>
              </a:solidFill>
              <a:effectLst>
                <a:outerShdw blurRad="50800" dist="38100" dir="2700000" algn="tl" rotWithShape="0">
                  <a:prstClr val="black">
                    <a:alpha val="40000"/>
                  </a:prstClr>
                </a:outerShdw>
              </a:effectLst>
            </a:rPr>
            <a:t>coaches</a:t>
          </a:r>
          <a:endParaRPr lang="fi-FI" sz="1800" dirty="0"/>
        </a:p>
      </dgm:t>
    </dgm:pt>
    <dgm:pt modelId="{00B7F7DF-A9DD-A847-B869-952ECBB28793}" type="parTrans" cxnId="{09AFA9A6-3488-6044-BD04-5F42180CDFC5}">
      <dgm:prSet/>
      <dgm:spPr/>
      <dgm:t>
        <a:bodyPr/>
        <a:lstStyle/>
        <a:p>
          <a:endParaRPr lang="fi-FI"/>
        </a:p>
      </dgm:t>
    </dgm:pt>
    <dgm:pt modelId="{BE07245C-23B2-184E-9C57-7A010FDFD3A3}" type="sibTrans" cxnId="{09AFA9A6-3488-6044-BD04-5F42180CDFC5}">
      <dgm:prSet/>
      <dgm:spPr/>
      <dgm:t>
        <a:bodyPr/>
        <a:lstStyle/>
        <a:p>
          <a:endParaRPr lang="fi-FI"/>
        </a:p>
      </dgm:t>
    </dgm:pt>
    <dgm:pt modelId="{B41D557F-13C6-D441-8B4B-11E579466AA1}" type="pres">
      <dgm:prSet presAssocID="{4BB30B0E-A6E9-864B-B5E1-60DA2C837C97}" presName="Name0" presStyleCnt="0">
        <dgm:presLayoutVars>
          <dgm:dir/>
          <dgm:animLvl val="lvl"/>
          <dgm:resizeHandles val="exact"/>
        </dgm:presLayoutVars>
      </dgm:prSet>
      <dgm:spPr/>
    </dgm:pt>
    <dgm:pt modelId="{E53EE5B9-06E4-5244-AA7D-451454D68227}" type="pres">
      <dgm:prSet presAssocID="{597019BE-D247-8645-8C7D-A3F775D056E5}" presName="Name8" presStyleCnt="0"/>
      <dgm:spPr/>
    </dgm:pt>
    <dgm:pt modelId="{0F75D12B-168B-754F-9AC2-9226364EBC23}" type="pres">
      <dgm:prSet presAssocID="{597019BE-D247-8645-8C7D-A3F775D056E5}" presName="level" presStyleLbl="node1" presStyleIdx="0" presStyleCnt="5">
        <dgm:presLayoutVars>
          <dgm:chMax val="1"/>
          <dgm:bulletEnabled val="1"/>
        </dgm:presLayoutVars>
      </dgm:prSet>
      <dgm:spPr/>
    </dgm:pt>
    <dgm:pt modelId="{0FDC5289-E3EF-B543-97B2-86B6D2D7B8EB}" type="pres">
      <dgm:prSet presAssocID="{597019BE-D247-8645-8C7D-A3F775D056E5}" presName="levelTx" presStyleLbl="revTx" presStyleIdx="0" presStyleCnt="0">
        <dgm:presLayoutVars>
          <dgm:chMax val="1"/>
          <dgm:bulletEnabled val="1"/>
        </dgm:presLayoutVars>
      </dgm:prSet>
      <dgm:spPr/>
    </dgm:pt>
    <dgm:pt modelId="{AB9E48F1-EB85-FC4B-9C8F-810CBA9EEF1A}" type="pres">
      <dgm:prSet presAssocID="{7D0DA0AA-3D73-8F47-BE82-3196AD7AB85E}" presName="Name8" presStyleCnt="0"/>
      <dgm:spPr/>
    </dgm:pt>
    <dgm:pt modelId="{99C152B8-F8DF-AC40-8097-8DA5B49FB146}" type="pres">
      <dgm:prSet presAssocID="{7D0DA0AA-3D73-8F47-BE82-3196AD7AB85E}" presName="level" presStyleLbl="node1" presStyleIdx="1" presStyleCnt="5">
        <dgm:presLayoutVars>
          <dgm:chMax val="1"/>
          <dgm:bulletEnabled val="1"/>
        </dgm:presLayoutVars>
      </dgm:prSet>
      <dgm:spPr/>
    </dgm:pt>
    <dgm:pt modelId="{0BD1CE7E-4E59-0740-B655-6EACE6102815}" type="pres">
      <dgm:prSet presAssocID="{7D0DA0AA-3D73-8F47-BE82-3196AD7AB85E}" presName="levelTx" presStyleLbl="revTx" presStyleIdx="0" presStyleCnt="0">
        <dgm:presLayoutVars>
          <dgm:chMax val="1"/>
          <dgm:bulletEnabled val="1"/>
        </dgm:presLayoutVars>
      </dgm:prSet>
      <dgm:spPr/>
    </dgm:pt>
    <dgm:pt modelId="{83526066-C575-7A4E-AAAF-B9A18BC1E1FD}" type="pres">
      <dgm:prSet presAssocID="{B4A140A9-6BE4-8942-8976-FDC28B90198B}" presName="Name8" presStyleCnt="0"/>
      <dgm:spPr/>
    </dgm:pt>
    <dgm:pt modelId="{9E02D0A7-79D1-4148-A156-6B64B80789ED}" type="pres">
      <dgm:prSet presAssocID="{B4A140A9-6BE4-8942-8976-FDC28B90198B}" presName="level" presStyleLbl="node1" presStyleIdx="2" presStyleCnt="5">
        <dgm:presLayoutVars>
          <dgm:chMax val="1"/>
          <dgm:bulletEnabled val="1"/>
        </dgm:presLayoutVars>
      </dgm:prSet>
      <dgm:spPr/>
    </dgm:pt>
    <dgm:pt modelId="{8F75E9C7-B9DF-F94F-9810-11FA0E146145}" type="pres">
      <dgm:prSet presAssocID="{B4A140A9-6BE4-8942-8976-FDC28B90198B}" presName="levelTx" presStyleLbl="revTx" presStyleIdx="0" presStyleCnt="0">
        <dgm:presLayoutVars>
          <dgm:chMax val="1"/>
          <dgm:bulletEnabled val="1"/>
        </dgm:presLayoutVars>
      </dgm:prSet>
      <dgm:spPr/>
    </dgm:pt>
    <dgm:pt modelId="{96FA9A4F-1DB8-6549-A164-A9672B75A754}" type="pres">
      <dgm:prSet presAssocID="{255C9774-1331-5648-8EC9-240402A6FEAF}" presName="Name8" presStyleCnt="0"/>
      <dgm:spPr/>
    </dgm:pt>
    <dgm:pt modelId="{EEF0A751-8F76-1D4E-B081-1B9569F26CD9}" type="pres">
      <dgm:prSet presAssocID="{255C9774-1331-5648-8EC9-240402A6FEAF}" presName="level" presStyleLbl="node1" presStyleIdx="3" presStyleCnt="5" custLinFactNeighborX="144">
        <dgm:presLayoutVars>
          <dgm:chMax val="1"/>
          <dgm:bulletEnabled val="1"/>
        </dgm:presLayoutVars>
      </dgm:prSet>
      <dgm:spPr/>
    </dgm:pt>
    <dgm:pt modelId="{BA5268B6-7F86-F44C-83A8-4BEA78D0DC66}" type="pres">
      <dgm:prSet presAssocID="{255C9774-1331-5648-8EC9-240402A6FEAF}" presName="levelTx" presStyleLbl="revTx" presStyleIdx="0" presStyleCnt="0">
        <dgm:presLayoutVars>
          <dgm:chMax val="1"/>
          <dgm:bulletEnabled val="1"/>
        </dgm:presLayoutVars>
      </dgm:prSet>
      <dgm:spPr/>
    </dgm:pt>
    <dgm:pt modelId="{FCADFA74-1B84-D047-9BE8-305B5868AA64}" type="pres">
      <dgm:prSet presAssocID="{80C8679F-0543-834E-8E4C-107162ECE1E1}" presName="Name8" presStyleCnt="0"/>
      <dgm:spPr/>
    </dgm:pt>
    <dgm:pt modelId="{49343834-E531-1446-BB7B-7BC0DB835188}" type="pres">
      <dgm:prSet presAssocID="{80C8679F-0543-834E-8E4C-107162ECE1E1}" presName="level" presStyleLbl="node1" presStyleIdx="4" presStyleCnt="5">
        <dgm:presLayoutVars>
          <dgm:chMax val="1"/>
          <dgm:bulletEnabled val="1"/>
        </dgm:presLayoutVars>
      </dgm:prSet>
      <dgm:spPr/>
    </dgm:pt>
    <dgm:pt modelId="{57B06222-B886-A04F-A0B8-4D7BC8B1D92F}" type="pres">
      <dgm:prSet presAssocID="{80C8679F-0543-834E-8E4C-107162ECE1E1}" presName="levelTx" presStyleLbl="revTx" presStyleIdx="0" presStyleCnt="0">
        <dgm:presLayoutVars>
          <dgm:chMax val="1"/>
          <dgm:bulletEnabled val="1"/>
        </dgm:presLayoutVars>
      </dgm:prSet>
      <dgm:spPr/>
    </dgm:pt>
  </dgm:ptLst>
  <dgm:cxnLst>
    <dgm:cxn modelId="{5D727114-1AA7-F448-9C11-950704D864DC}" type="presOf" srcId="{597019BE-D247-8645-8C7D-A3F775D056E5}" destId="{0F75D12B-168B-754F-9AC2-9226364EBC23}" srcOrd="0" destOrd="0" presId="urn:microsoft.com/office/officeart/2005/8/layout/pyramid1"/>
    <dgm:cxn modelId="{20928937-2CD4-4444-8145-CA27E3959565}" srcId="{4BB30B0E-A6E9-864B-B5E1-60DA2C837C97}" destId="{255C9774-1331-5648-8EC9-240402A6FEAF}" srcOrd="3" destOrd="0" parTransId="{D407F338-5343-8D46-AC04-50B5A4159468}" sibTransId="{D73C249E-78B5-0945-A50F-F13FBE7E966F}"/>
    <dgm:cxn modelId="{6A59734A-12F3-6349-8AFB-75D37E165039}" type="presOf" srcId="{255C9774-1331-5648-8EC9-240402A6FEAF}" destId="{BA5268B6-7F86-F44C-83A8-4BEA78D0DC66}" srcOrd="1" destOrd="0" presId="urn:microsoft.com/office/officeart/2005/8/layout/pyramid1"/>
    <dgm:cxn modelId="{EF866452-F5A2-604B-BC61-923B919891B3}" type="presOf" srcId="{B4A140A9-6BE4-8942-8976-FDC28B90198B}" destId="{9E02D0A7-79D1-4148-A156-6B64B80789ED}" srcOrd="0" destOrd="0" presId="urn:microsoft.com/office/officeart/2005/8/layout/pyramid1"/>
    <dgm:cxn modelId="{5BC85F73-E9AF-8F4B-8A9C-C756E158F45C}" type="presOf" srcId="{80C8679F-0543-834E-8E4C-107162ECE1E1}" destId="{49343834-E531-1446-BB7B-7BC0DB835188}" srcOrd="0" destOrd="0" presId="urn:microsoft.com/office/officeart/2005/8/layout/pyramid1"/>
    <dgm:cxn modelId="{C3456185-4CCB-F84F-8FE4-8C11E34E98C7}" type="presOf" srcId="{B4A140A9-6BE4-8942-8976-FDC28B90198B}" destId="{8F75E9C7-B9DF-F94F-9810-11FA0E146145}" srcOrd="1" destOrd="0" presId="urn:microsoft.com/office/officeart/2005/8/layout/pyramid1"/>
    <dgm:cxn modelId="{A8EE7793-155C-AE40-AB7C-2C1E4435727F}" srcId="{4BB30B0E-A6E9-864B-B5E1-60DA2C837C97}" destId="{7D0DA0AA-3D73-8F47-BE82-3196AD7AB85E}" srcOrd="1" destOrd="0" parTransId="{7000A7C4-7D9F-364F-884F-668F57FE2B62}" sibTransId="{95816725-C436-CC49-91CF-29812AD7C38C}"/>
    <dgm:cxn modelId="{4A81D993-0116-C04B-8C77-2BDD9D69A8CC}" type="presOf" srcId="{255C9774-1331-5648-8EC9-240402A6FEAF}" destId="{EEF0A751-8F76-1D4E-B081-1B9569F26CD9}" srcOrd="0" destOrd="0" presId="urn:microsoft.com/office/officeart/2005/8/layout/pyramid1"/>
    <dgm:cxn modelId="{8B65D598-939C-C448-99C9-0A155BD96C4F}" srcId="{4BB30B0E-A6E9-864B-B5E1-60DA2C837C97}" destId="{597019BE-D247-8645-8C7D-A3F775D056E5}" srcOrd="0" destOrd="0" parTransId="{282663AB-8077-5642-AACC-A8063607DFA1}" sibTransId="{160F0086-ADFB-2C40-A99F-A72D1338959C}"/>
    <dgm:cxn modelId="{C433AC9E-E04A-AD48-83DF-538795B703E0}" srcId="{4BB30B0E-A6E9-864B-B5E1-60DA2C837C97}" destId="{B4A140A9-6BE4-8942-8976-FDC28B90198B}" srcOrd="2" destOrd="0" parTransId="{F35B9C39-74EA-4A41-B1C1-613AFE895F69}" sibTransId="{2322B133-F74C-7C48-883A-C0CA2C321BAC}"/>
    <dgm:cxn modelId="{09AFA9A6-3488-6044-BD04-5F42180CDFC5}" srcId="{4BB30B0E-A6E9-864B-B5E1-60DA2C837C97}" destId="{80C8679F-0543-834E-8E4C-107162ECE1E1}" srcOrd="4" destOrd="0" parTransId="{00B7F7DF-A9DD-A847-B869-952ECBB28793}" sibTransId="{BE07245C-23B2-184E-9C57-7A010FDFD3A3}"/>
    <dgm:cxn modelId="{DB195BB0-8237-1145-993D-273EDC9F9336}" type="presOf" srcId="{80C8679F-0543-834E-8E4C-107162ECE1E1}" destId="{57B06222-B886-A04F-A0B8-4D7BC8B1D92F}" srcOrd="1" destOrd="0" presId="urn:microsoft.com/office/officeart/2005/8/layout/pyramid1"/>
    <dgm:cxn modelId="{33F155B0-2335-1F4F-90F0-B3C8299DF7C4}" type="presOf" srcId="{7D0DA0AA-3D73-8F47-BE82-3196AD7AB85E}" destId="{0BD1CE7E-4E59-0740-B655-6EACE6102815}" srcOrd="1" destOrd="0" presId="urn:microsoft.com/office/officeart/2005/8/layout/pyramid1"/>
    <dgm:cxn modelId="{49BFA9C7-A5B5-B446-8586-47A2D9FD4B65}" type="presOf" srcId="{4BB30B0E-A6E9-864B-B5E1-60DA2C837C97}" destId="{B41D557F-13C6-D441-8B4B-11E579466AA1}" srcOrd="0" destOrd="0" presId="urn:microsoft.com/office/officeart/2005/8/layout/pyramid1"/>
    <dgm:cxn modelId="{1C732AEF-0A7D-5E41-B2FA-50F358709A65}" type="presOf" srcId="{7D0DA0AA-3D73-8F47-BE82-3196AD7AB85E}" destId="{99C152B8-F8DF-AC40-8097-8DA5B49FB146}" srcOrd="0" destOrd="0" presId="urn:microsoft.com/office/officeart/2005/8/layout/pyramid1"/>
    <dgm:cxn modelId="{DE6D14FA-DF35-0D44-BA5A-ADD147B36810}" type="presOf" srcId="{597019BE-D247-8645-8C7D-A3F775D056E5}" destId="{0FDC5289-E3EF-B543-97B2-86B6D2D7B8EB}" srcOrd="1" destOrd="0" presId="urn:microsoft.com/office/officeart/2005/8/layout/pyramid1"/>
    <dgm:cxn modelId="{4BF8E06A-FE59-6849-9680-16DCDDA37401}" type="presParOf" srcId="{B41D557F-13C6-D441-8B4B-11E579466AA1}" destId="{E53EE5B9-06E4-5244-AA7D-451454D68227}" srcOrd="0" destOrd="0" presId="urn:microsoft.com/office/officeart/2005/8/layout/pyramid1"/>
    <dgm:cxn modelId="{60022F1D-D90D-0344-9D5B-EA1B3B39AB01}" type="presParOf" srcId="{E53EE5B9-06E4-5244-AA7D-451454D68227}" destId="{0F75D12B-168B-754F-9AC2-9226364EBC23}" srcOrd="0" destOrd="0" presId="urn:microsoft.com/office/officeart/2005/8/layout/pyramid1"/>
    <dgm:cxn modelId="{BCD098AB-7D6B-1940-BC0D-2BD2E705C42E}" type="presParOf" srcId="{E53EE5B9-06E4-5244-AA7D-451454D68227}" destId="{0FDC5289-E3EF-B543-97B2-86B6D2D7B8EB}" srcOrd="1" destOrd="0" presId="urn:microsoft.com/office/officeart/2005/8/layout/pyramid1"/>
    <dgm:cxn modelId="{44F7F1BC-972F-494F-AC5C-E917A7543F79}" type="presParOf" srcId="{B41D557F-13C6-D441-8B4B-11E579466AA1}" destId="{AB9E48F1-EB85-FC4B-9C8F-810CBA9EEF1A}" srcOrd="1" destOrd="0" presId="urn:microsoft.com/office/officeart/2005/8/layout/pyramid1"/>
    <dgm:cxn modelId="{73C1811F-14B2-CB41-80F7-4E18278CCCEB}" type="presParOf" srcId="{AB9E48F1-EB85-FC4B-9C8F-810CBA9EEF1A}" destId="{99C152B8-F8DF-AC40-8097-8DA5B49FB146}" srcOrd="0" destOrd="0" presId="urn:microsoft.com/office/officeart/2005/8/layout/pyramid1"/>
    <dgm:cxn modelId="{ECB80A54-4226-5640-AB8F-8B1A723052AD}" type="presParOf" srcId="{AB9E48F1-EB85-FC4B-9C8F-810CBA9EEF1A}" destId="{0BD1CE7E-4E59-0740-B655-6EACE6102815}" srcOrd="1" destOrd="0" presId="urn:microsoft.com/office/officeart/2005/8/layout/pyramid1"/>
    <dgm:cxn modelId="{D25DDF99-AC8B-7940-B86E-55B6ACE18539}" type="presParOf" srcId="{B41D557F-13C6-D441-8B4B-11E579466AA1}" destId="{83526066-C575-7A4E-AAAF-B9A18BC1E1FD}" srcOrd="2" destOrd="0" presId="urn:microsoft.com/office/officeart/2005/8/layout/pyramid1"/>
    <dgm:cxn modelId="{CD00F559-25A6-FF40-9209-FA87C8B70C16}" type="presParOf" srcId="{83526066-C575-7A4E-AAAF-B9A18BC1E1FD}" destId="{9E02D0A7-79D1-4148-A156-6B64B80789ED}" srcOrd="0" destOrd="0" presId="urn:microsoft.com/office/officeart/2005/8/layout/pyramid1"/>
    <dgm:cxn modelId="{079BDFA4-61F3-C142-943A-64B91C336B44}" type="presParOf" srcId="{83526066-C575-7A4E-AAAF-B9A18BC1E1FD}" destId="{8F75E9C7-B9DF-F94F-9810-11FA0E146145}" srcOrd="1" destOrd="0" presId="urn:microsoft.com/office/officeart/2005/8/layout/pyramid1"/>
    <dgm:cxn modelId="{7068B549-0B74-4144-8476-BFCF4C138B4D}" type="presParOf" srcId="{B41D557F-13C6-D441-8B4B-11E579466AA1}" destId="{96FA9A4F-1DB8-6549-A164-A9672B75A754}" srcOrd="3" destOrd="0" presId="urn:microsoft.com/office/officeart/2005/8/layout/pyramid1"/>
    <dgm:cxn modelId="{1AAEC966-DAB4-F54F-9B4F-9EB22A027A6D}" type="presParOf" srcId="{96FA9A4F-1DB8-6549-A164-A9672B75A754}" destId="{EEF0A751-8F76-1D4E-B081-1B9569F26CD9}" srcOrd="0" destOrd="0" presId="urn:microsoft.com/office/officeart/2005/8/layout/pyramid1"/>
    <dgm:cxn modelId="{8D8ECDDD-0753-4240-9BA2-71C12A620465}" type="presParOf" srcId="{96FA9A4F-1DB8-6549-A164-A9672B75A754}" destId="{BA5268B6-7F86-F44C-83A8-4BEA78D0DC66}" srcOrd="1" destOrd="0" presId="urn:microsoft.com/office/officeart/2005/8/layout/pyramid1"/>
    <dgm:cxn modelId="{9CD186E9-1047-3040-8505-4A0A578AF2E1}" type="presParOf" srcId="{B41D557F-13C6-D441-8B4B-11E579466AA1}" destId="{FCADFA74-1B84-D047-9BE8-305B5868AA64}" srcOrd="4" destOrd="0" presId="urn:microsoft.com/office/officeart/2005/8/layout/pyramid1"/>
    <dgm:cxn modelId="{85A57233-1F2F-034B-B7AE-7893A3001CB7}" type="presParOf" srcId="{FCADFA74-1B84-D047-9BE8-305B5868AA64}" destId="{49343834-E531-1446-BB7B-7BC0DB835188}" srcOrd="0" destOrd="0" presId="urn:microsoft.com/office/officeart/2005/8/layout/pyramid1"/>
    <dgm:cxn modelId="{24E4093D-E9AF-EA4E-9E79-72EF19A51752}" type="presParOf" srcId="{FCADFA74-1B84-D047-9BE8-305B5868AA64}" destId="{57B06222-B886-A04F-A0B8-4D7BC8B1D9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5D12B-168B-754F-9AC2-9226364EBC23}">
      <dsp:nvSpPr>
        <dsp:cNvPr id="0" name=""/>
        <dsp:cNvSpPr/>
      </dsp:nvSpPr>
      <dsp:spPr>
        <a:xfrm>
          <a:off x="3472632" y="0"/>
          <a:ext cx="1736316" cy="870267"/>
        </a:xfrm>
        <a:prstGeom prst="trapezoid">
          <a:avLst>
            <a:gd name="adj" fmla="val 99758"/>
          </a:avLst>
        </a:prstGeom>
        <a:solidFill>
          <a:srgbClr val="FE6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fi-FI" sz="1200" kern="1200" dirty="0"/>
        </a:p>
        <a:p>
          <a:pPr marL="0" lvl="0" indent="0" algn="ctr" defTabSz="533400">
            <a:lnSpc>
              <a:spcPct val="90000"/>
            </a:lnSpc>
            <a:spcBef>
              <a:spcPct val="0"/>
            </a:spcBef>
            <a:spcAft>
              <a:spcPct val="35000"/>
            </a:spcAft>
            <a:buNone/>
          </a:pPr>
          <a:r>
            <a:rPr lang="fi-FI" sz="1100" kern="1200" dirty="0">
              <a:solidFill>
                <a:schemeClr val="bg1"/>
              </a:solidFill>
              <a:effectLst>
                <a:outerShdw blurRad="50800" dist="38100" dir="2700000" algn="tl" rotWithShape="0">
                  <a:prstClr val="black">
                    <a:alpha val="40000"/>
                  </a:prstClr>
                </a:outerShdw>
              </a:effectLst>
            </a:rPr>
            <a:t>26 </a:t>
          </a:r>
          <a:r>
            <a:rPr lang="fi-FI" sz="1100" kern="1200" dirty="0" err="1">
              <a:solidFill>
                <a:schemeClr val="bg1"/>
              </a:solidFill>
              <a:effectLst>
                <a:outerShdw blurRad="50800" dist="38100" dir="2700000" algn="tl" rotWithShape="0">
                  <a:prstClr val="black">
                    <a:alpha val="40000"/>
                  </a:prstClr>
                </a:outerShdw>
              </a:effectLst>
            </a:rPr>
            <a:t>players</a:t>
          </a:r>
          <a:endParaRPr lang="fi-FI" sz="1100" kern="1200" dirty="0">
            <a:solidFill>
              <a:schemeClr val="bg1"/>
            </a:solidFill>
            <a:effectLst>
              <a:outerShdw blurRad="50800" dist="38100" dir="2700000" algn="tl" rotWithShape="0">
                <a:prstClr val="black">
                  <a:alpha val="40000"/>
                </a:prstClr>
              </a:outerShdw>
            </a:effectLst>
          </a:endParaRPr>
        </a:p>
        <a:p>
          <a:pPr marL="0" lvl="0" indent="0" algn="ctr" defTabSz="533400">
            <a:lnSpc>
              <a:spcPct val="90000"/>
            </a:lnSpc>
            <a:spcBef>
              <a:spcPct val="0"/>
            </a:spcBef>
            <a:spcAft>
              <a:spcPct val="35000"/>
            </a:spcAft>
            <a:buNone/>
          </a:pPr>
          <a:r>
            <a:rPr lang="fi-FI" sz="1100" kern="1200" dirty="0">
              <a:solidFill>
                <a:schemeClr val="bg1"/>
              </a:solidFill>
              <a:effectLst>
                <a:outerShdw blurRad="50800" dist="38100" dir="2700000" algn="tl" rotWithShape="0">
                  <a:prstClr val="black">
                    <a:alpha val="40000"/>
                  </a:prstClr>
                </a:outerShdw>
              </a:effectLst>
            </a:rPr>
            <a:t>6 </a:t>
          </a:r>
          <a:r>
            <a:rPr lang="fi-FI" sz="1100" kern="1200" dirty="0" err="1">
              <a:solidFill>
                <a:schemeClr val="bg1"/>
              </a:solidFill>
              <a:effectLst>
                <a:outerShdw blurRad="50800" dist="38100" dir="2700000" algn="tl" rotWithShape="0">
                  <a:prstClr val="black">
                    <a:alpha val="40000"/>
                  </a:prstClr>
                </a:outerShdw>
              </a:effectLst>
            </a:rPr>
            <a:t>full-time</a:t>
          </a:r>
          <a:endParaRPr lang="fi-FI" sz="1100" kern="1200" dirty="0">
            <a:solidFill>
              <a:schemeClr val="bg1"/>
            </a:solidFill>
            <a:effectLst>
              <a:outerShdw blurRad="50800" dist="38100" dir="2700000" algn="tl" rotWithShape="0">
                <a:prstClr val="black">
                  <a:alpha val="40000"/>
                </a:prstClr>
              </a:outerShdw>
            </a:effectLst>
          </a:endParaRPr>
        </a:p>
        <a:p>
          <a:pPr marL="0" lvl="0" indent="0" algn="ctr" defTabSz="533400">
            <a:lnSpc>
              <a:spcPct val="90000"/>
            </a:lnSpc>
            <a:spcBef>
              <a:spcPct val="0"/>
            </a:spcBef>
            <a:spcAft>
              <a:spcPct val="35000"/>
            </a:spcAft>
            <a:buNone/>
          </a:pPr>
          <a:r>
            <a:rPr lang="fi-FI" sz="1100" kern="1200" dirty="0" err="1">
              <a:solidFill>
                <a:schemeClr val="bg1"/>
              </a:solidFill>
              <a:effectLst>
                <a:outerShdw blurRad="50800" dist="38100" dir="2700000" algn="tl" rotWithShape="0">
                  <a:prstClr val="black">
                    <a:alpha val="40000"/>
                  </a:prstClr>
                </a:outerShdw>
              </a:effectLst>
            </a:rPr>
            <a:t>coaches</a:t>
          </a:r>
          <a:endParaRPr lang="fi-FI" sz="1100" kern="1200" dirty="0">
            <a:solidFill>
              <a:schemeClr val="bg1"/>
            </a:solidFill>
            <a:effectLst>
              <a:outerShdw blurRad="50800" dist="38100" dir="2700000" algn="tl" rotWithShape="0">
                <a:prstClr val="black">
                  <a:alpha val="40000"/>
                </a:prstClr>
              </a:outerShdw>
            </a:effectLst>
          </a:endParaRPr>
        </a:p>
      </dsp:txBody>
      <dsp:txXfrm>
        <a:off x="3472632" y="0"/>
        <a:ext cx="1736316" cy="870267"/>
      </dsp:txXfrm>
    </dsp:sp>
    <dsp:sp modelId="{99C152B8-F8DF-AC40-8097-8DA5B49FB146}">
      <dsp:nvSpPr>
        <dsp:cNvPr id="0" name=""/>
        <dsp:cNvSpPr/>
      </dsp:nvSpPr>
      <dsp:spPr>
        <a:xfrm>
          <a:off x="2604474" y="870267"/>
          <a:ext cx="3472632" cy="870267"/>
        </a:xfrm>
        <a:prstGeom prst="trapezoid">
          <a:avLst>
            <a:gd name="adj" fmla="val 99758"/>
          </a:avLst>
        </a:prstGeom>
        <a:solidFill>
          <a:srgbClr val="0B247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bg1"/>
              </a:solidFill>
              <a:effectLst>
                <a:outerShdw blurRad="50800" dist="50800" dir="5400000" algn="ctr" rotWithShape="0">
                  <a:schemeClr val="tx1"/>
                </a:outerShdw>
              </a:effectLst>
            </a:rPr>
            <a:t>101 </a:t>
          </a:r>
          <a:r>
            <a:rPr lang="fi-FI" sz="1400" kern="1200" dirty="0" err="1">
              <a:solidFill>
                <a:schemeClr val="bg1"/>
              </a:solidFill>
              <a:effectLst>
                <a:outerShdw blurRad="50800" dist="50800" dir="5400000" algn="ctr" rotWithShape="0">
                  <a:schemeClr val="tx1"/>
                </a:outerShdw>
              </a:effectLst>
            </a:rPr>
            <a:t>players</a:t>
          </a:r>
          <a:endParaRPr lang="fi-FI" sz="1400" kern="1200" dirty="0">
            <a:solidFill>
              <a:schemeClr val="bg1"/>
            </a:solidFill>
            <a:effectLst>
              <a:outerShdw blurRad="50800" dist="50800" dir="5400000" algn="ctr" rotWithShape="0">
                <a:schemeClr val="tx1"/>
              </a:outerShdw>
            </a:effectLst>
          </a:endParaRPr>
        </a:p>
        <a:p>
          <a:pPr marL="0" lvl="0" indent="0" algn="ctr" defTabSz="622300">
            <a:lnSpc>
              <a:spcPct val="90000"/>
            </a:lnSpc>
            <a:spcBef>
              <a:spcPct val="0"/>
            </a:spcBef>
            <a:spcAft>
              <a:spcPct val="35000"/>
            </a:spcAft>
            <a:buNone/>
          </a:pPr>
          <a:r>
            <a:rPr lang="fi-FI" sz="1400" kern="1200" dirty="0">
              <a:solidFill>
                <a:schemeClr val="bg1"/>
              </a:solidFill>
              <a:effectLst>
                <a:outerShdw blurRad="50800" dist="50800" dir="5400000" algn="ctr" rotWithShape="0">
                  <a:schemeClr val="tx1"/>
                </a:outerShdw>
              </a:effectLst>
            </a:rPr>
            <a:t>10 </a:t>
          </a:r>
          <a:r>
            <a:rPr lang="fi-FI" sz="1400" kern="1200" dirty="0" err="1">
              <a:solidFill>
                <a:schemeClr val="bg1"/>
              </a:solidFill>
              <a:effectLst>
                <a:outerShdw blurRad="50800" dist="50800" dir="5400000" algn="ctr" rotWithShape="0">
                  <a:schemeClr val="tx1"/>
                </a:outerShdw>
              </a:effectLst>
            </a:rPr>
            <a:t>full-time</a:t>
          </a:r>
          <a:r>
            <a:rPr lang="fi-FI" sz="1400" kern="1200" dirty="0">
              <a:solidFill>
                <a:schemeClr val="bg1"/>
              </a:solidFill>
              <a:effectLst>
                <a:outerShdw blurRad="50800" dist="50800" dir="5400000" algn="ctr" rotWithShape="0">
                  <a:schemeClr val="tx1"/>
                </a:outerShdw>
              </a:effectLst>
            </a:rPr>
            <a:t> </a:t>
          </a:r>
          <a:r>
            <a:rPr lang="fi-FI" sz="1400" kern="1200" dirty="0" err="1">
              <a:solidFill>
                <a:schemeClr val="bg1"/>
              </a:solidFill>
              <a:effectLst>
                <a:outerShdw blurRad="50800" dist="50800" dir="5400000" algn="ctr" rotWithShape="0">
                  <a:schemeClr val="tx1"/>
                </a:outerShdw>
              </a:effectLst>
            </a:rPr>
            <a:t>coaches</a:t>
          </a:r>
          <a:endParaRPr lang="fi-FI" sz="1400" kern="1200" dirty="0">
            <a:solidFill>
              <a:schemeClr val="bg1"/>
            </a:solidFill>
            <a:effectLst>
              <a:outerShdw blurRad="50800" dist="50800" dir="5400000" algn="ctr" rotWithShape="0">
                <a:schemeClr val="tx1"/>
              </a:outerShdw>
            </a:effectLst>
          </a:endParaRPr>
        </a:p>
      </dsp:txBody>
      <dsp:txXfrm>
        <a:off x="3212184" y="870267"/>
        <a:ext cx="2257211" cy="870267"/>
      </dsp:txXfrm>
    </dsp:sp>
    <dsp:sp modelId="{9E02D0A7-79D1-4148-A156-6B64B80789ED}">
      <dsp:nvSpPr>
        <dsp:cNvPr id="0" name=""/>
        <dsp:cNvSpPr/>
      </dsp:nvSpPr>
      <dsp:spPr>
        <a:xfrm>
          <a:off x="1736316" y="1740535"/>
          <a:ext cx="5208948" cy="870267"/>
        </a:xfrm>
        <a:prstGeom prst="trapezoid">
          <a:avLst>
            <a:gd name="adj" fmla="val 99758"/>
          </a:avLst>
        </a:prstGeom>
        <a:solidFill>
          <a:srgbClr val="FE6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solidFill>
                <a:schemeClr val="bg1"/>
              </a:solidFill>
              <a:effectLst>
                <a:outerShdw blurRad="50800" dist="38100" dir="2700000" algn="tl" rotWithShape="0">
                  <a:prstClr val="black">
                    <a:alpha val="40000"/>
                  </a:prstClr>
                </a:outerShdw>
              </a:effectLst>
            </a:rPr>
            <a:t>152 </a:t>
          </a:r>
          <a:r>
            <a:rPr lang="fi-FI" sz="1600" kern="1200" dirty="0" err="1">
              <a:solidFill>
                <a:schemeClr val="bg1"/>
              </a:solidFill>
              <a:effectLst>
                <a:outerShdw blurRad="50800" dist="38100" dir="2700000" algn="tl" rotWithShape="0">
                  <a:prstClr val="black">
                    <a:alpha val="40000"/>
                  </a:prstClr>
                </a:outerShdw>
              </a:effectLst>
            </a:rPr>
            <a:t>players</a:t>
          </a:r>
          <a:endParaRPr lang="fi-FI" sz="1600" kern="1200" dirty="0">
            <a:solidFill>
              <a:schemeClr val="bg1"/>
            </a:solidFill>
            <a:effectLst>
              <a:outerShdw blurRad="50800" dist="38100" dir="2700000" algn="tl" rotWithShape="0">
                <a:prstClr val="black">
                  <a:alpha val="40000"/>
                </a:prstClr>
              </a:outerShdw>
            </a:effectLst>
          </a:endParaRPr>
        </a:p>
        <a:p>
          <a:pPr marL="0" lvl="0" indent="0" algn="ctr" defTabSz="711200">
            <a:lnSpc>
              <a:spcPct val="90000"/>
            </a:lnSpc>
            <a:spcBef>
              <a:spcPct val="0"/>
            </a:spcBef>
            <a:spcAft>
              <a:spcPct val="35000"/>
            </a:spcAft>
            <a:buNone/>
          </a:pPr>
          <a:r>
            <a:rPr lang="fi-FI" sz="1600" kern="1200" dirty="0">
              <a:solidFill>
                <a:schemeClr val="bg1"/>
              </a:solidFill>
              <a:effectLst>
                <a:outerShdw blurRad="50800" dist="38100" dir="2700000" algn="tl" rotWithShape="0">
                  <a:prstClr val="black">
                    <a:alpha val="40000"/>
                  </a:prstClr>
                </a:outerShdw>
              </a:effectLst>
            </a:rPr>
            <a:t>6 </a:t>
          </a:r>
          <a:r>
            <a:rPr lang="fi-FI" sz="1600" kern="1200" dirty="0" err="1">
              <a:solidFill>
                <a:schemeClr val="bg1"/>
              </a:solidFill>
              <a:effectLst>
                <a:outerShdw blurRad="50800" dist="38100" dir="2700000" algn="tl" rotWithShape="0">
                  <a:prstClr val="black">
                    <a:alpha val="40000"/>
                  </a:prstClr>
                </a:outerShdw>
              </a:effectLst>
            </a:rPr>
            <a:t>full-time</a:t>
          </a:r>
          <a:r>
            <a:rPr lang="fi-FI" sz="1600" kern="1200" dirty="0">
              <a:solidFill>
                <a:schemeClr val="bg1"/>
              </a:solidFill>
              <a:effectLst>
                <a:outerShdw blurRad="50800" dist="38100" dir="2700000" algn="tl" rotWithShape="0">
                  <a:prstClr val="black">
                    <a:alpha val="40000"/>
                  </a:prstClr>
                </a:outerShdw>
              </a:effectLst>
            </a:rPr>
            <a:t> </a:t>
          </a:r>
          <a:r>
            <a:rPr lang="fi-FI" sz="1600" kern="1200" dirty="0" err="1">
              <a:solidFill>
                <a:schemeClr val="bg1"/>
              </a:solidFill>
              <a:effectLst>
                <a:outerShdw blurRad="50800" dist="38100" dir="2700000" algn="tl" rotWithShape="0">
                  <a:prstClr val="black">
                    <a:alpha val="40000"/>
                  </a:prstClr>
                </a:outerShdw>
              </a:effectLst>
            </a:rPr>
            <a:t>coaches</a:t>
          </a:r>
          <a:endParaRPr lang="fi-FI" sz="1600" kern="1200" dirty="0">
            <a:solidFill>
              <a:schemeClr val="bg1"/>
            </a:solidFill>
            <a:effectLst>
              <a:outerShdw blurRad="50800" dist="38100" dir="2700000" algn="tl" rotWithShape="0">
                <a:prstClr val="black">
                  <a:alpha val="40000"/>
                </a:prstClr>
              </a:outerShdw>
            </a:effectLst>
          </a:endParaRPr>
        </a:p>
      </dsp:txBody>
      <dsp:txXfrm>
        <a:off x="2647882" y="1740535"/>
        <a:ext cx="3385816" cy="870267"/>
      </dsp:txXfrm>
    </dsp:sp>
    <dsp:sp modelId="{EEF0A751-8F76-1D4E-B081-1B9569F26CD9}">
      <dsp:nvSpPr>
        <dsp:cNvPr id="0" name=""/>
        <dsp:cNvSpPr/>
      </dsp:nvSpPr>
      <dsp:spPr>
        <a:xfrm>
          <a:off x="878159" y="2610802"/>
          <a:ext cx="6945264" cy="870267"/>
        </a:xfrm>
        <a:prstGeom prst="trapezoid">
          <a:avLst>
            <a:gd name="adj" fmla="val 99758"/>
          </a:avLst>
        </a:prstGeom>
        <a:solidFill>
          <a:srgbClr val="0B247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effectLst>
                <a:outerShdw blurRad="50800" dist="38100" dir="2700000" algn="tl" rotWithShape="0">
                  <a:prstClr val="black">
                    <a:alpha val="40000"/>
                  </a:prstClr>
                </a:outerShdw>
              </a:effectLst>
            </a:rPr>
            <a:t>312 </a:t>
          </a:r>
          <a:r>
            <a:rPr lang="fi-FI" sz="1800" kern="1200" dirty="0" err="1">
              <a:solidFill>
                <a:schemeClr val="bg1"/>
              </a:solidFill>
              <a:effectLst>
                <a:outerShdw blurRad="50800" dist="38100" dir="2700000" algn="tl" rotWithShape="0">
                  <a:prstClr val="black">
                    <a:alpha val="40000"/>
                  </a:prstClr>
                </a:outerShdw>
              </a:effectLst>
            </a:rPr>
            <a:t>players</a:t>
          </a:r>
          <a:endParaRPr lang="fi-FI" sz="1800" kern="1200" dirty="0">
            <a:solidFill>
              <a:schemeClr val="bg1"/>
            </a:solidFill>
            <a:effectLst>
              <a:outerShdw blurRad="50800" dist="38100" dir="2700000" algn="tl" rotWithShape="0">
                <a:prstClr val="black">
                  <a:alpha val="40000"/>
                </a:prstClr>
              </a:outerShdw>
            </a:effectLst>
          </a:endParaRPr>
        </a:p>
        <a:p>
          <a:pPr marL="0" lvl="0" indent="0" algn="ctr" defTabSz="800100">
            <a:lnSpc>
              <a:spcPct val="90000"/>
            </a:lnSpc>
            <a:spcBef>
              <a:spcPct val="0"/>
            </a:spcBef>
            <a:spcAft>
              <a:spcPct val="35000"/>
            </a:spcAft>
            <a:buNone/>
          </a:pPr>
          <a:r>
            <a:rPr lang="fi-FI" sz="1800" kern="1200" dirty="0">
              <a:solidFill>
                <a:schemeClr val="bg1"/>
              </a:solidFill>
              <a:effectLst>
                <a:outerShdw blurRad="50800" dist="38100" dir="2700000" algn="tl" rotWithShape="0">
                  <a:prstClr val="black">
                    <a:alpha val="40000"/>
                  </a:prstClr>
                </a:outerShdw>
              </a:effectLst>
            </a:rPr>
            <a:t>5 </a:t>
          </a:r>
          <a:r>
            <a:rPr lang="fi-FI" sz="1800" kern="1200" dirty="0" err="1">
              <a:solidFill>
                <a:schemeClr val="bg1"/>
              </a:solidFill>
              <a:effectLst>
                <a:outerShdw blurRad="50800" dist="38100" dir="2700000" algn="tl" rotWithShape="0">
                  <a:prstClr val="black">
                    <a:alpha val="40000"/>
                  </a:prstClr>
                </a:outerShdw>
              </a:effectLst>
            </a:rPr>
            <a:t>full-time</a:t>
          </a:r>
          <a:r>
            <a:rPr lang="fi-FI" sz="1800" kern="1200" dirty="0">
              <a:solidFill>
                <a:schemeClr val="bg1"/>
              </a:solidFill>
              <a:effectLst>
                <a:outerShdw blurRad="50800" dist="38100" dir="2700000" algn="tl" rotWithShape="0">
                  <a:prstClr val="black">
                    <a:alpha val="40000"/>
                  </a:prstClr>
                </a:outerShdw>
              </a:effectLst>
            </a:rPr>
            <a:t> </a:t>
          </a:r>
          <a:r>
            <a:rPr lang="fi-FI" sz="1800" kern="1200" dirty="0" err="1">
              <a:solidFill>
                <a:schemeClr val="bg1"/>
              </a:solidFill>
              <a:effectLst>
                <a:outerShdw blurRad="50800" dist="38100" dir="2700000" algn="tl" rotWithShape="0">
                  <a:prstClr val="black">
                    <a:alpha val="40000"/>
                  </a:prstClr>
                </a:outerShdw>
              </a:effectLst>
            </a:rPr>
            <a:t>coaches</a:t>
          </a:r>
          <a:endParaRPr lang="fi-FI" sz="2000" kern="1200" dirty="0">
            <a:solidFill>
              <a:schemeClr val="bg1"/>
            </a:solidFill>
            <a:effectLst>
              <a:outerShdw blurRad="50800" dist="38100" dir="2700000" algn="tl" rotWithShape="0">
                <a:prstClr val="black">
                  <a:alpha val="40000"/>
                </a:prstClr>
              </a:outerShdw>
            </a:effectLst>
          </a:endParaRPr>
        </a:p>
      </dsp:txBody>
      <dsp:txXfrm>
        <a:off x="2093580" y="2610802"/>
        <a:ext cx="4514422" cy="870267"/>
      </dsp:txXfrm>
    </dsp:sp>
    <dsp:sp modelId="{49343834-E531-1446-BB7B-7BC0DB835188}">
      <dsp:nvSpPr>
        <dsp:cNvPr id="0" name=""/>
        <dsp:cNvSpPr/>
      </dsp:nvSpPr>
      <dsp:spPr>
        <a:xfrm>
          <a:off x="0" y="3481070"/>
          <a:ext cx="8681580" cy="870267"/>
        </a:xfrm>
        <a:prstGeom prst="trapezoid">
          <a:avLst>
            <a:gd name="adj" fmla="val 99758"/>
          </a:avLst>
        </a:prstGeom>
        <a:solidFill>
          <a:srgbClr val="FD6E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effectLst>
                <a:outerShdw blurRad="50800" dist="38100" dir="2700000" algn="tl" rotWithShape="0">
                  <a:prstClr val="black">
                    <a:alpha val="40000"/>
                  </a:prstClr>
                </a:outerShdw>
              </a:effectLst>
            </a:rPr>
            <a:t>159 </a:t>
          </a:r>
          <a:r>
            <a:rPr lang="fi-FI" sz="1800" kern="1200" dirty="0" err="1">
              <a:solidFill>
                <a:schemeClr val="bg1"/>
              </a:solidFill>
              <a:effectLst>
                <a:outerShdw blurRad="50800" dist="38100" dir="2700000" algn="tl" rotWithShape="0">
                  <a:prstClr val="black">
                    <a:alpha val="40000"/>
                  </a:prstClr>
                </a:outerShdw>
              </a:effectLst>
            </a:rPr>
            <a:t>children</a:t>
          </a:r>
          <a:br>
            <a:rPr lang="fi-FI" sz="1800" kern="1200" dirty="0">
              <a:solidFill>
                <a:schemeClr val="bg1"/>
              </a:solidFill>
              <a:effectLst>
                <a:outerShdw blurRad="50800" dist="38100" dir="2700000" algn="tl" rotWithShape="0">
                  <a:prstClr val="black">
                    <a:alpha val="40000"/>
                  </a:prstClr>
                </a:outerShdw>
              </a:effectLst>
            </a:rPr>
          </a:br>
          <a:r>
            <a:rPr lang="fi-FI" sz="1800" kern="1200" dirty="0">
              <a:solidFill>
                <a:schemeClr val="bg1"/>
              </a:solidFill>
              <a:effectLst>
                <a:outerShdw blurRad="50800" dist="38100" dir="2700000" algn="tl" rotWithShape="0">
                  <a:prstClr val="black">
                    <a:alpha val="40000"/>
                  </a:prstClr>
                </a:outerShdw>
              </a:effectLst>
            </a:rPr>
            <a:t>6 </a:t>
          </a:r>
          <a:r>
            <a:rPr lang="fi-FI" sz="1800" kern="1200" dirty="0" err="1">
              <a:solidFill>
                <a:schemeClr val="bg1"/>
              </a:solidFill>
              <a:effectLst>
                <a:outerShdw blurRad="50800" dist="38100" dir="2700000" algn="tl" rotWithShape="0">
                  <a:prstClr val="black">
                    <a:alpha val="40000"/>
                  </a:prstClr>
                </a:outerShdw>
              </a:effectLst>
            </a:rPr>
            <a:t>full-time</a:t>
          </a:r>
          <a:r>
            <a:rPr lang="fi-FI" sz="1800" kern="1200" dirty="0">
              <a:solidFill>
                <a:schemeClr val="bg1"/>
              </a:solidFill>
              <a:effectLst>
                <a:outerShdw blurRad="50800" dist="38100" dir="2700000" algn="tl" rotWithShape="0">
                  <a:prstClr val="black">
                    <a:alpha val="40000"/>
                  </a:prstClr>
                </a:outerShdw>
              </a:effectLst>
            </a:rPr>
            <a:t> </a:t>
          </a:r>
          <a:r>
            <a:rPr lang="fi-FI" sz="1800" kern="1200" dirty="0" err="1">
              <a:solidFill>
                <a:schemeClr val="bg1"/>
              </a:solidFill>
              <a:effectLst>
                <a:outerShdw blurRad="50800" dist="38100" dir="2700000" algn="tl" rotWithShape="0">
                  <a:prstClr val="black">
                    <a:alpha val="40000"/>
                  </a:prstClr>
                </a:outerShdw>
              </a:effectLst>
            </a:rPr>
            <a:t>coaches</a:t>
          </a:r>
          <a:endParaRPr lang="fi-FI" sz="1800" kern="1200" dirty="0"/>
        </a:p>
      </dsp:txBody>
      <dsp:txXfrm>
        <a:off x="1519276" y="3481070"/>
        <a:ext cx="5643027" cy="8702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F6AF8D5B-461F-392A-E20F-411728F436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i="1" dirty="0">
              <a:latin typeface="TPR Med" panose="02000000000000000000" pitchFamily="2" charset="0"/>
            </a:endParaRPr>
          </a:p>
        </p:txBody>
      </p:sp>
      <p:sp>
        <p:nvSpPr>
          <p:cNvPr id="3" name="Päivämäärän paikkamerkki 2">
            <a:extLst>
              <a:ext uri="{FF2B5EF4-FFF2-40B4-BE49-F238E27FC236}">
                <a16:creationId xmlns:a16="http://schemas.microsoft.com/office/drawing/2014/main" id="{6AFCF17D-408E-8D7F-5AA9-FE3136B496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89D1FB-5746-6144-9763-88F969C4344D}" type="datetimeFigureOut">
              <a:rPr lang="fi-FI" i="1" smtClean="0">
                <a:latin typeface="TPR Med" panose="02000000000000000000" pitchFamily="2" charset="0"/>
              </a:rPr>
              <a:t>24.9.2023</a:t>
            </a:fld>
            <a:endParaRPr lang="fi-FI" i="1" dirty="0">
              <a:latin typeface="TPR Med" panose="02000000000000000000" pitchFamily="2" charset="0"/>
            </a:endParaRPr>
          </a:p>
        </p:txBody>
      </p:sp>
      <p:sp>
        <p:nvSpPr>
          <p:cNvPr id="4" name="Alatunnisteen paikkamerkki 3">
            <a:extLst>
              <a:ext uri="{FF2B5EF4-FFF2-40B4-BE49-F238E27FC236}">
                <a16:creationId xmlns:a16="http://schemas.microsoft.com/office/drawing/2014/main" id="{B9EF4202-B52B-932D-976A-1CA61FF370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i="1" dirty="0">
              <a:latin typeface="TPR Med" panose="02000000000000000000" pitchFamily="2" charset="0"/>
            </a:endParaRPr>
          </a:p>
        </p:txBody>
      </p:sp>
      <p:sp>
        <p:nvSpPr>
          <p:cNvPr id="5" name="Dian numeron paikkamerkki 4">
            <a:extLst>
              <a:ext uri="{FF2B5EF4-FFF2-40B4-BE49-F238E27FC236}">
                <a16:creationId xmlns:a16="http://schemas.microsoft.com/office/drawing/2014/main" id="{AD17DDA4-1AA2-4284-031F-2402DC3004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AE9EB2-4975-764F-B04B-1B00AEB3B333}" type="slidenum">
              <a:rPr lang="fi-FI" i="1" smtClean="0">
                <a:latin typeface="TPR Med" panose="02000000000000000000" pitchFamily="2" charset="0"/>
              </a:rPr>
              <a:t>‹#›</a:t>
            </a:fld>
            <a:endParaRPr lang="fi-FI" i="1" dirty="0">
              <a:latin typeface="TPR Med" panose="02000000000000000000" pitchFamily="2" charset="0"/>
            </a:endParaRPr>
          </a:p>
        </p:txBody>
      </p:sp>
    </p:spTree>
    <p:extLst>
      <p:ext uri="{BB962C8B-B14F-4D97-AF65-F5344CB8AC3E}">
        <p14:creationId xmlns:p14="http://schemas.microsoft.com/office/powerpoint/2010/main" val="845550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82" name="Shape 382"/>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588" latinLnBrk="0">
      <a:lnSpc>
        <a:spcPct val="117999"/>
      </a:lnSpc>
      <a:defRPr sz="1100" b="0" i="1">
        <a:latin typeface="TPR Med" panose="02000000000000000000" pitchFamily="2" charset="0"/>
        <a:ea typeface="+mn-ea"/>
        <a:cs typeface="+mn-cs"/>
        <a:sym typeface="Helvetica Neue"/>
      </a:defRPr>
    </a:lvl1pPr>
    <a:lvl2pPr indent="114293" defTabSz="228588" latinLnBrk="0">
      <a:lnSpc>
        <a:spcPct val="117999"/>
      </a:lnSpc>
      <a:defRPr sz="1100">
        <a:latin typeface="+mn-lt"/>
        <a:ea typeface="+mn-ea"/>
        <a:cs typeface="+mn-cs"/>
        <a:sym typeface="Helvetica Neue"/>
      </a:defRPr>
    </a:lvl2pPr>
    <a:lvl3pPr indent="228588" defTabSz="228588" latinLnBrk="0">
      <a:lnSpc>
        <a:spcPct val="117999"/>
      </a:lnSpc>
      <a:defRPr sz="1100">
        <a:latin typeface="+mn-lt"/>
        <a:ea typeface="+mn-ea"/>
        <a:cs typeface="+mn-cs"/>
        <a:sym typeface="Helvetica Neue"/>
      </a:defRPr>
    </a:lvl3pPr>
    <a:lvl4pPr indent="342878" defTabSz="228588" latinLnBrk="0">
      <a:lnSpc>
        <a:spcPct val="117999"/>
      </a:lnSpc>
      <a:defRPr sz="1100">
        <a:latin typeface="+mn-lt"/>
        <a:ea typeface="+mn-ea"/>
        <a:cs typeface="+mn-cs"/>
        <a:sym typeface="Helvetica Neue"/>
      </a:defRPr>
    </a:lvl4pPr>
    <a:lvl5pPr indent="457171" defTabSz="228588" latinLnBrk="0">
      <a:lnSpc>
        <a:spcPct val="117999"/>
      </a:lnSpc>
      <a:defRPr sz="1100">
        <a:latin typeface="+mn-lt"/>
        <a:ea typeface="+mn-ea"/>
        <a:cs typeface="+mn-cs"/>
        <a:sym typeface="Helvetica Neue"/>
      </a:defRPr>
    </a:lvl5pPr>
    <a:lvl6pPr indent="571464" defTabSz="228588" latinLnBrk="0">
      <a:lnSpc>
        <a:spcPct val="117999"/>
      </a:lnSpc>
      <a:defRPr sz="1100">
        <a:latin typeface="+mn-lt"/>
        <a:ea typeface="+mn-ea"/>
        <a:cs typeface="+mn-cs"/>
        <a:sym typeface="Helvetica Neue"/>
      </a:defRPr>
    </a:lvl6pPr>
    <a:lvl7pPr indent="685758" defTabSz="228588" latinLnBrk="0">
      <a:lnSpc>
        <a:spcPct val="117999"/>
      </a:lnSpc>
      <a:defRPr sz="1100">
        <a:latin typeface="+mn-lt"/>
        <a:ea typeface="+mn-ea"/>
        <a:cs typeface="+mn-cs"/>
        <a:sym typeface="Helvetica Neue"/>
      </a:defRPr>
    </a:lvl7pPr>
    <a:lvl8pPr indent="800051" defTabSz="228588" latinLnBrk="0">
      <a:lnSpc>
        <a:spcPct val="117999"/>
      </a:lnSpc>
      <a:defRPr sz="1100">
        <a:latin typeface="+mn-lt"/>
        <a:ea typeface="+mn-ea"/>
        <a:cs typeface="+mn-cs"/>
        <a:sym typeface="Helvetica Neue"/>
      </a:defRPr>
    </a:lvl8pPr>
    <a:lvl9pPr indent="914344" defTabSz="228588"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7E28FAE-FD7D-E84B-AF31-E375ED2154A2}" type="slidenum">
              <a:rPr lang="fi-FI" smtClean="0"/>
              <a:t>6</a:t>
            </a:fld>
            <a:endParaRPr lang="fi-FI"/>
          </a:p>
        </p:txBody>
      </p:sp>
    </p:spTree>
    <p:extLst>
      <p:ext uri="{BB962C8B-B14F-4D97-AF65-F5344CB8AC3E}">
        <p14:creationId xmlns:p14="http://schemas.microsoft.com/office/powerpoint/2010/main" val="94033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30796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52130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5073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4802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4" name="ALAOTSIKKO JA PÄIVÄMÄÄRÄ">
            <a:extLst>
              <a:ext uri="{FF2B5EF4-FFF2-40B4-BE49-F238E27FC236}">
                <a16:creationId xmlns:a16="http://schemas.microsoft.com/office/drawing/2014/main" id="{39BD01E0-344A-D98B-347D-3609982A8EBD}"/>
              </a:ext>
            </a:extLst>
          </p:cNvPr>
          <p:cNvSpPr txBox="1">
            <a:spLocks noGrp="1"/>
          </p:cNvSpPr>
          <p:nvPr>
            <p:ph type="body" sz="quarter" idx="21" hasCustomPrompt="1"/>
          </p:nvPr>
        </p:nvSpPr>
        <p:spPr>
          <a:xfrm>
            <a:off x="2400075" y="5818113"/>
            <a:ext cx="7391863" cy="398955"/>
          </a:xfrm>
          <a:prstGeom prst="rect">
            <a:avLst/>
          </a:prstGeom>
        </p:spPr>
        <p:txBody>
          <a:bodyPr anchor="ctr">
            <a:spAutoFit/>
          </a:bodyPr>
          <a:lstStyle>
            <a:lvl1pPr marL="0" indent="0" algn="ctr" defTabSz="228613">
              <a:lnSpc>
                <a:spcPct val="110000"/>
              </a:lnSpc>
              <a:spcBef>
                <a:spcPts val="0"/>
              </a:spcBef>
              <a:buSzTx/>
              <a:buNone/>
              <a:defRPr sz="1751">
                <a:solidFill>
                  <a:srgbClr val="FFFFFF"/>
                </a:solidFill>
                <a:latin typeface="Heebo Regular Regular"/>
                <a:ea typeface="Heebo Regular Regular"/>
                <a:cs typeface="Heebo Regular Regular"/>
                <a:sym typeface="Heebo Regular Regular"/>
              </a:defRPr>
            </a:lvl1pPr>
          </a:lstStyle>
          <a:p>
            <a:r>
              <a:t>Add Date</a:t>
            </a:r>
          </a:p>
        </p:txBody>
      </p:sp>
      <p:pic>
        <p:nvPicPr>
          <p:cNvPr id="5" name="Kuva" descr="Kuva">
            <a:extLst>
              <a:ext uri="{FF2B5EF4-FFF2-40B4-BE49-F238E27FC236}">
                <a16:creationId xmlns:a16="http://schemas.microsoft.com/office/drawing/2014/main" id="{E3B9CCD5-D613-B25F-6A42-9F54881A16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17571" y="764707"/>
            <a:ext cx="3756868" cy="4603463"/>
          </a:xfrm>
          <a:prstGeom prst="rect">
            <a:avLst/>
          </a:prstGeom>
          <a:ln w="12700">
            <a:miter lim="400000"/>
          </a:ln>
        </p:spPr>
      </p:pic>
    </p:spTree>
    <p:extLst>
      <p:ext uri="{BB962C8B-B14F-4D97-AF65-F5344CB8AC3E}">
        <p14:creationId xmlns:p14="http://schemas.microsoft.com/office/powerpoint/2010/main" val="294080837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eksti + kuva 1 Valk">
    <p:spTree>
      <p:nvGrpSpPr>
        <p:cNvPr id="1" name=""/>
        <p:cNvGrpSpPr/>
        <p:nvPr/>
      </p:nvGrpSpPr>
      <p:grpSpPr>
        <a:xfrm>
          <a:off x="0" y="0"/>
          <a:ext cx="0" cy="0"/>
          <a:chOff x="0" y="0"/>
          <a:chExt cx="0" cy="0"/>
        </a:xfrm>
      </p:grpSpPr>
      <p:sp>
        <p:nvSpPr>
          <p:cNvPr id="316" name="Otsikko 1 rivi"/>
          <p:cNvSpPr txBox="1">
            <a:spLocks noGrp="1"/>
          </p:cNvSpPr>
          <p:nvPr>
            <p:ph type="body" sz="quarter" idx="22"/>
          </p:nvPr>
        </p:nvSpPr>
        <p:spPr>
          <a:xfrm>
            <a:off x="584947" y="1007159"/>
            <a:ext cx="12617813" cy="926836"/>
          </a:xfrm>
          <a:prstGeom prst="rect">
            <a:avLst/>
          </a:prstGeom>
        </p:spPr>
        <p:txBody>
          <a:bodyPr wrap="none" anchor="ctr">
            <a:spAutoFit/>
          </a:bodyPr>
          <a:lstStyle>
            <a:lvl1pPr marL="0" indent="0" defTabSz="228613">
              <a:spcBef>
                <a:spcPts val="0"/>
              </a:spcBef>
              <a:buSzTx/>
              <a:buNone/>
              <a:defRPr sz="5551" i="1" cap="all" spc="111">
                <a:solidFill>
                  <a:srgbClr val="102176"/>
                </a:solidFill>
                <a:latin typeface="TPR Med"/>
                <a:ea typeface="TPR Med"/>
                <a:cs typeface="TPR Med"/>
                <a:sym typeface="TPR Medium"/>
              </a:defRPr>
            </a:lvl1pPr>
          </a:lstStyle>
          <a:p>
            <a:pPr lvl="0"/>
            <a:r>
              <a:rPr lang="fi-FI"/>
              <a:t>Muokkaa tekstin perustyylejä napsauttamalla</a:t>
            </a:r>
          </a:p>
        </p:txBody>
      </p:sp>
      <p:sp>
        <p:nvSpPr>
          <p:cNvPr id="317" name="Fusce pellentesque vehicula diam, et sodales odio. Phasellus at metus nec arcu pulvinar mollis. Orci varius natoque penatibus et magnis dis parturient montes, nascetur ridiculus mus. Nunc sed magna leo. Maecenas vulputate iaculis erat. In nec dui neque. "/>
          <p:cNvSpPr txBox="1"/>
          <p:nvPr/>
        </p:nvSpPr>
        <p:spPr>
          <a:xfrm>
            <a:off x="584947" y="2225632"/>
            <a:ext cx="4819983" cy="2600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1" tIns="25401" rIns="25401" bIns="25401" anchor="ctr">
            <a:spAutoFit/>
          </a:bodyPr>
          <a:lstStyle>
            <a:lvl1pPr algn="l" defTabSz="457200">
              <a:lnSpc>
                <a:spcPct val="120000"/>
              </a:lnSpc>
              <a:defRPr sz="3100" spc="62">
                <a:solidFill>
                  <a:srgbClr val="132471"/>
                </a:solidFill>
                <a:latin typeface="Heebo Regular Regular"/>
                <a:ea typeface="Heebo Regular Regular"/>
                <a:cs typeface="Heebo Regular Regular"/>
                <a:sym typeface="Heebo Regular Regular"/>
              </a:defRPr>
            </a:lvl1pPr>
          </a:lstStyle>
          <a:p>
            <a:r>
              <a:rPr sz="1551" dirty="0" err="1">
                <a:latin typeface="+mn-lt"/>
              </a:rPr>
              <a:t>Fusce</a:t>
            </a:r>
            <a:r>
              <a:rPr sz="1551" dirty="0">
                <a:latin typeface="+mn-lt"/>
              </a:rPr>
              <a:t> </a:t>
            </a:r>
            <a:r>
              <a:rPr sz="1551" dirty="0" err="1">
                <a:latin typeface="+mn-lt"/>
              </a:rPr>
              <a:t>pellentesque</a:t>
            </a:r>
            <a:r>
              <a:rPr sz="1551" dirty="0">
                <a:latin typeface="+mn-lt"/>
              </a:rPr>
              <a:t> </a:t>
            </a:r>
            <a:r>
              <a:rPr sz="1551" dirty="0" err="1">
                <a:latin typeface="+mn-lt"/>
              </a:rPr>
              <a:t>vehicula</a:t>
            </a:r>
            <a:r>
              <a:rPr sz="1551" dirty="0">
                <a:latin typeface="+mn-lt"/>
              </a:rPr>
              <a:t> diam, et </a:t>
            </a:r>
            <a:r>
              <a:rPr sz="1551" dirty="0" err="1">
                <a:latin typeface="+mn-lt"/>
              </a:rPr>
              <a:t>sodales</a:t>
            </a:r>
            <a:r>
              <a:rPr sz="1551" dirty="0">
                <a:latin typeface="+mn-lt"/>
              </a:rPr>
              <a:t> </a:t>
            </a:r>
            <a:r>
              <a:rPr sz="1551" dirty="0" err="1">
                <a:latin typeface="+mn-lt"/>
              </a:rPr>
              <a:t>odio</a:t>
            </a:r>
            <a:r>
              <a:rPr sz="1551" dirty="0">
                <a:latin typeface="+mn-lt"/>
              </a:rPr>
              <a:t>. </a:t>
            </a:r>
            <a:r>
              <a:rPr sz="1551" dirty="0" err="1">
                <a:latin typeface="+mn-lt"/>
              </a:rPr>
              <a:t>Phasellus</a:t>
            </a:r>
            <a:r>
              <a:rPr sz="1551" dirty="0">
                <a:latin typeface="+mn-lt"/>
              </a:rPr>
              <a:t> at </a:t>
            </a:r>
            <a:r>
              <a:rPr sz="1551" dirty="0" err="1">
                <a:latin typeface="+mn-lt"/>
              </a:rPr>
              <a:t>metus</a:t>
            </a:r>
            <a:r>
              <a:rPr sz="1551" dirty="0">
                <a:latin typeface="+mn-lt"/>
              </a:rPr>
              <a:t> </a:t>
            </a:r>
            <a:r>
              <a:rPr sz="1551" dirty="0" err="1">
                <a:latin typeface="+mn-lt"/>
              </a:rPr>
              <a:t>nec</a:t>
            </a:r>
            <a:r>
              <a:rPr sz="1551" dirty="0">
                <a:latin typeface="+mn-lt"/>
              </a:rPr>
              <a:t> </a:t>
            </a:r>
            <a:r>
              <a:rPr sz="1551" dirty="0" err="1">
                <a:latin typeface="+mn-lt"/>
              </a:rPr>
              <a:t>arcu</a:t>
            </a:r>
            <a:r>
              <a:rPr sz="1551" dirty="0">
                <a:latin typeface="+mn-lt"/>
              </a:rPr>
              <a:t> pulvinar </a:t>
            </a:r>
            <a:r>
              <a:rPr sz="1551" dirty="0" err="1">
                <a:latin typeface="+mn-lt"/>
              </a:rPr>
              <a:t>mollis</a:t>
            </a:r>
            <a:r>
              <a:rPr sz="1551" dirty="0">
                <a:latin typeface="+mn-lt"/>
              </a:rPr>
              <a:t>. </a:t>
            </a:r>
            <a:r>
              <a:rPr sz="1551" dirty="0" err="1">
                <a:latin typeface="+mn-lt"/>
              </a:rPr>
              <a:t>Orci</a:t>
            </a:r>
            <a:r>
              <a:rPr sz="1551" dirty="0">
                <a:latin typeface="+mn-lt"/>
              </a:rPr>
              <a:t> </a:t>
            </a:r>
            <a:r>
              <a:rPr sz="1551" dirty="0" err="1">
                <a:latin typeface="+mn-lt"/>
              </a:rPr>
              <a:t>varius</a:t>
            </a:r>
            <a:r>
              <a:rPr sz="1551" dirty="0">
                <a:latin typeface="+mn-lt"/>
              </a:rPr>
              <a:t> </a:t>
            </a:r>
            <a:r>
              <a:rPr sz="1551" dirty="0" err="1">
                <a:latin typeface="+mn-lt"/>
              </a:rPr>
              <a:t>natoque</a:t>
            </a:r>
            <a:r>
              <a:rPr sz="1551" dirty="0">
                <a:latin typeface="+mn-lt"/>
              </a:rPr>
              <a:t> </a:t>
            </a:r>
            <a:r>
              <a:rPr sz="1551" dirty="0" err="1">
                <a:latin typeface="+mn-lt"/>
              </a:rPr>
              <a:t>penatibus</a:t>
            </a:r>
            <a:r>
              <a:rPr sz="1551" dirty="0">
                <a:latin typeface="+mn-lt"/>
              </a:rPr>
              <a:t> et </a:t>
            </a:r>
            <a:r>
              <a:rPr sz="1551" dirty="0" err="1">
                <a:latin typeface="+mn-lt"/>
              </a:rPr>
              <a:t>magnis</a:t>
            </a:r>
            <a:r>
              <a:rPr sz="1551" dirty="0">
                <a:latin typeface="+mn-lt"/>
              </a:rPr>
              <a:t> dis parturient </a:t>
            </a:r>
            <a:r>
              <a:rPr sz="1551" dirty="0" err="1">
                <a:latin typeface="+mn-lt"/>
              </a:rPr>
              <a:t>montes</a:t>
            </a:r>
            <a:r>
              <a:rPr sz="1551" dirty="0">
                <a:latin typeface="+mn-lt"/>
              </a:rPr>
              <a:t>, </a:t>
            </a:r>
            <a:r>
              <a:rPr sz="1551" dirty="0" err="1">
                <a:latin typeface="+mn-lt"/>
              </a:rPr>
              <a:t>nascetur</a:t>
            </a:r>
            <a:r>
              <a:rPr sz="1551" dirty="0">
                <a:latin typeface="+mn-lt"/>
              </a:rPr>
              <a:t> </a:t>
            </a:r>
            <a:r>
              <a:rPr sz="1551" dirty="0" err="1">
                <a:latin typeface="+mn-lt"/>
              </a:rPr>
              <a:t>ridiculus</a:t>
            </a:r>
            <a:r>
              <a:rPr sz="1551" dirty="0">
                <a:latin typeface="+mn-lt"/>
              </a:rPr>
              <a:t> mus. Nunc sed magna </a:t>
            </a:r>
            <a:r>
              <a:rPr sz="1551" dirty="0" err="1">
                <a:latin typeface="+mn-lt"/>
              </a:rPr>
              <a:t>leo</a:t>
            </a:r>
            <a:r>
              <a:rPr sz="1551" dirty="0">
                <a:latin typeface="+mn-lt"/>
              </a:rPr>
              <a:t>. Maecenas </a:t>
            </a:r>
            <a:r>
              <a:rPr sz="1551" dirty="0" err="1">
                <a:latin typeface="+mn-lt"/>
              </a:rPr>
              <a:t>vulputate</a:t>
            </a:r>
            <a:r>
              <a:rPr sz="1551" dirty="0">
                <a:latin typeface="+mn-lt"/>
              </a:rPr>
              <a:t> </a:t>
            </a:r>
            <a:r>
              <a:rPr sz="1551" dirty="0" err="1">
                <a:latin typeface="+mn-lt"/>
              </a:rPr>
              <a:t>iaculis</a:t>
            </a:r>
            <a:r>
              <a:rPr sz="1551" dirty="0">
                <a:latin typeface="+mn-lt"/>
              </a:rPr>
              <a:t> </a:t>
            </a:r>
            <a:r>
              <a:rPr sz="1551" dirty="0" err="1">
                <a:latin typeface="+mn-lt"/>
              </a:rPr>
              <a:t>erat</a:t>
            </a:r>
            <a:r>
              <a:rPr sz="1551" dirty="0">
                <a:latin typeface="+mn-lt"/>
              </a:rPr>
              <a:t>. In </a:t>
            </a:r>
            <a:r>
              <a:rPr sz="1551" dirty="0" err="1">
                <a:latin typeface="+mn-lt"/>
              </a:rPr>
              <a:t>nec</a:t>
            </a:r>
            <a:r>
              <a:rPr sz="1551" dirty="0">
                <a:latin typeface="+mn-lt"/>
              </a:rPr>
              <a:t> dui </a:t>
            </a:r>
            <a:r>
              <a:rPr sz="1551" dirty="0" err="1">
                <a:latin typeface="+mn-lt"/>
              </a:rPr>
              <a:t>neque</a:t>
            </a:r>
            <a:r>
              <a:rPr sz="1551" dirty="0">
                <a:latin typeface="+mn-lt"/>
              </a:rPr>
              <a:t>. Ut dolor </a:t>
            </a:r>
            <a:r>
              <a:rPr sz="1551" dirty="0" err="1">
                <a:latin typeface="+mn-lt"/>
              </a:rPr>
              <a:t>lacus</a:t>
            </a:r>
            <a:r>
              <a:rPr sz="1551" dirty="0">
                <a:latin typeface="+mn-lt"/>
              </a:rPr>
              <a:t>, </a:t>
            </a:r>
            <a:r>
              <a:rPr sz="1551" dirty="0" err="1">
                <a:latin typeface="+mn-lt"/>
              </a:rPr>
              <a:t>consectetur</a:t>
            </a:r>
            <a:r>
              <a:rPr sz="1551" dirty="0">
                <a:latin typeface="+mn-lt"/>
              </a:rPr>
              <a:t> a </a:t>
            </a:r>
            <a:r>
              <a:rPr sz="1551" dirty="0" err="1">
                <a:latin typeface="+mn-lt"/>
              </a:rPr>
              <a:t>finibus</a:t>
            </a:r>
            <a:r>
              <a:rPr sz="1551" dirty="0">
                <a:latin typeface="+mn-lt"/>
              </a:rPr>
              <a:t> non, </a:t>
            </a:r>
            <a:r>
              <a:rPr sz="1551" dirty="0" err="1">
                <a:latin typeface="+mn-lt"/>
              </a:rPr>
              <a:t>mattis</a:t>
            </a:r>
            <a:r>
              <a:rPr sz="1551" dirty="0">
                <a:latin typeface="+mn-lt"/>
              </a:rPr>
              <a:t> at </a:t>
            </a:r>
            <a:r>
              <a:rPr sz="1551" dirty="0" err="1">
                <a:latin typeface="+mn-lt"/>
              </a:rPr>
              <a:t>risus</a:t>
            </a:r>
            <a:r>
              <a:rPr sz="1551" dirty="0">
                <a:latin typeface="+mn-lt"/>
              </a:rPr>
              <a:t>. </a:t>
            </a:r>
            <a:r>
              <a:rPr sz="1551" dirty="0" err="1">
                <a:latin typeface="+mn-lt"/>
              </a:rPr>
              <a:t>Suspendisse</a:t>
            </a:r>
            <a:r>
              <a:rPr sz="1551" dirty="0">
                <a:latin typeface="+mn-lt"/>
              </a:rPr>
              <a:t> non </a:t>
            </a:r>
            <a:r>
              <a:rPr sz="1551" dirty="0" err="1">
                <a:latin typeface="+mn-lt"/>
              </a:rPr>
              <a:t>est</a:t>
            </a:r>
            <a:r>
              <a:rPr sz="1551" dirty="0">
                <a:latin typeface="+mn-lt"/>
              </a:rPr>
              <a:t> </a:t>
            </a:r>
            <a:r>
              <a:rPr sz="1551" dirty="0" err="1">
                <a:latin typeface="+mn-lt"/>
              </a:rPr>
              <a:t>egestas</a:t>
            </a:r>
            <a:r>
              <a:rPr sz="1551" dirty="0">
                <a:latin typeface="+mn-lt"/>
              </a:rPr>
              <a:t>, </a:t>
            </a:r>
            <a:r>
              <a:rPr sz="1551" dirty="0" err="1">
                <a:latin typeface="+mn-lt"/>
              </a:rPr>
              <a:t>tincidunt</a:t>
            </a:r>
            <a:r>
              <a:rPr sz="1551" dirty="0">
                <a:latin typeface="+mn-lt"/>
              </a:rPr>
              <a:t> </a:t>
            </a:r>
            <a:r>
              <a:rPr sz="1551" dirty="0" err="1">
                <a:latin typeface="+mn-lt"/>
              </a:rPr>
              <a:t>odio</a:t>
            </a:r>
            <a:r>
              <a:rPr sz="1551" dirty="0">
                <a:latin typeface="+mn-lt"/>
              </a:rPr>
              <a:t> vitae, </a:t>
            </a:r>
            <a:r>
              <a:rPr sz="1551" dirty="0" err="1">
                <a:latin typeface="+mn-lt"/>
              </a:rPr>
              <a:t>sodales</a:t>
            </a:r>
            <a:r>
              <a:rPr sz="1551" dirty="0">
                <a:latin typeface="+mn-lt"/>
              </a:rPr>
              <a:t> </a:t>
            </a:r>
            <a:r>
              <a:rPr sz="1551" dirty="0" err="1">
                <a:latin typeface="+mn-lt"/>
              </a:rPr>
              <a:t>nisl</a:t>
            </a:r>
            <a:r>
              <a:rPr sz="1551" dirty="0">
                <a:latin typeface="+mn-lt"/>
              </a:rPr>
              <a:t>. </a:t>
            </a:r>
            <a:r>
              <a:rPr sz="1551" dirty="0" err="1">
                <a:latin typeface="+mn-lt"/>
              </a:rPr>
              <a:t>Phasellus</a:t>
            </a:r>
            <a:r>
              <a:rPr sz="1551" dirty="0">
                <a:latin typeface="+mn-lt"/>
              </a:rPr>
              <a:t> </a:t>
            </a:r>
            <a:r>
              <a:rPr sz="1551" dirty="0" err="1">
                <a:latin typeface="+mn-lt"/>
              </a:rPr>
              <a:t>volutpat</a:t>
            </a:r>
            <a:endParaRPr sz="1551" dirty="0">
              <a:latin typeface="+mn-lt"/>
            </a:endParaRPr>
          </a:p>
        </p:txBody>
      </p:sp>
      <p:pic>
        <p:nvPicPr>
          <p:cNvPr id="318" name="Kuva" descr="Kuv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406" y="5559752"/>
            <a:ext cx="746969" cy="915659"/>
          </a:xfrm>
          <a:prstGeom prst="rect">
            <a:avLst/>
          </a:prstGeom>
          <a:ln w="12700">
            <a:miter lim="400000"/>
          </a:ln>
        </p:spPr>
      </p:pic>
      <p:sp>
        <p:nvSpPr>
          <p:cNvPr id="319" name="Dian numero"/>
          <p:cNvSpPr txBox="1">
            <a:spLocks noGrp="1"/>
          </p:cNvSpPr>
          <p:nvPr>
            <p:ph type="sldNum" sz="quarter" idx="2"/>
          </p:nvPr>
        </p:nvSpPr>
        <p:spPr>
          <a:xfrm>
            <a:off x="5887079" y="7024222"/>
            <a:ext cx="248466" cy="240963"/>
          </a:xfrm>
          <a:prstGeom prst="rect">
            <a:avLst/>
          </a:prstGeom>
        </p:spPr>
        <p:txBody>
          <a:bodyPr/>
          <a:lstStyle>
            <a:lvl1pPr>
              <a:defRPr b="0" i="1"/>
            </a:lvl1pPr>
          </a:lstStyle>
          <a:p>
            <a:fld id="{86CB4B4D-7CA3-9044-876B-883B54F8677D}" type="slidenum">
              <a:rPr lang="fi-FI" smtClean="0"/>
              <a:pPr/>
              <a:t>‹#›</a:t>
            </a:fld>
            <a:endParaRPr lang="fi-FI" dirty="0"/>
          </a:p>
        </p:txBody>
      </p:sp>
      <p:pic>
        <p:nvPicPr>
          <p:cNvPr id="3" name="Kuva" descr="Kuva">
            <a:extLst>
              <a:ext uri="{FF2B5EF4-FFF2-40B4-BE49-F238E27FC236}">
                <a16:creationId xmlns:a16="http://schemas.microsoft.com/office/drawing/2014/main" id="{8D577984-77A3-F1A2-2480-3CD0A6791C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011312" y="5081"/>
            <a:ext cx="6238875" cy="686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Vain otsikko">
    <p:bg>
      <p:bgPr>
        <a:solidFill>
          <a:schemeClr val="accent1">
            <a:lumMod val="75000"/>
          </a:schemeClr>
        </a:solidFill>
        <a:effectLst/>
      </p:bgPr>
    </p:bg>
    <p:spTree>
      <p:nvGrpSpPr>
        <p:cNvPr id="1" name=""/>
        <p:cNvGrpSpPr/>
        <p:nvPr/>
      </p:nvGrpSpPr>
      <p:grpSpPr>
        <a:xfrm>
          <a:off x="0" y="0"/>
          <a:ext cx="0" cy="0"/>
          <a:chOff x="0" y="0"/>
          <a:chExt cx="0" cy="0"/>
        </a:xfrm>
      </p:grpSpPr>
      <p:pic>
        <p:nvPicPr>
          <p:cNvPr id="5" name="bg object 16">
            <a:extLst>
              <a:ext uri="{FF2B5EF4-FFF2-40B4-BE49-F238E27FC236}">
                <a16:creationId xmlns:a16="http://schemas.microsoft.com/office/drawing/2014/main" id="{50070DDF-1079-61BD-B967-4C7F383BEAAC}"/>
              </a:ext>
            </a:extLst>
          </p:cNvPr>
          <p:cNvPicPr/>
          <p:nvPr userDrawn="1"/>
        </p:nvPicPr>
        <p:blipFill>
          <a:blip r:embed="rId2" cstate="print"/>
          <a:stretch>
            <a:fillRect/>
          </a:stretch>
        </p:blipFill>
        <p:spPr>
          <a:xfrm>
            <a:off x="1" y="1"/>
            <a:ext cx="12192000" cy="6858000"/>
          </a:xfrm>
          <a:prstGeom prst="rect">
            <a:avLst/>
          </a:prstGeom>
        </p:spPr>
      </p:pic>
      <p:sp>
        <p:nvSpPr>
          <p:cNvPr id="2" name="Otsikko 1">
            <a:extLst>
              <a:ext uri="{FF2B5EF4-FFF2-40B4-BE49-F238E27FC236}">
                <a16:creationId xmlns:a16="http://schemas.microsoft.com/office/drawing/2014/main" id="{20074512-C60B-C74A-A7BE-3BC7AD1406DB}"/>
              </a:ext>
            </a:extLst>
          </p:cNvPr>
          <p:cNvSpPr>
            <a:spLocks noGrp="1"/>
          </p:cNvSpPr>
          <p:nvPr>
            <p:ph type="title"/>
          </p:nvPr>
        </p:nvSpPr>
        <p:spPr/>
        <p:txBody>
          <a:bodyPr/>
          <a:lstStyle>
            <a:lvl1pPr>
              <a:defRPr>
                <a:solidFill>
                  <a:srgbClr val="00206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378836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92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57040"/>
            <a:ext cx="9144000" cy="955039"/>
          </a:xfrm>
          <a:noFill/>
        </p:spPr>
        <p:txBody>
          <a:bodyPr anchor="b">
            <a:normAutofit/>
          </a:bodyPr>
          <a:lstStyle>
            <a:lvl1pPr algn="ctr">
              <a:defRPr sz="42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5364480"/>
            <a:ext cx="9144000" cy="777240"/>
          </a:xfrm>
        </p:spPr>
        <p:txBody>
          <a:bodyPr/>
          <a:lstStyle>
            <a:lvl1pPr marL="0" indent="0" algn="ctr">
              <a:buNone/>
              <a:defRPr sz="2160" baseline="0">
                <a:solidFill>
                  <a:schemeClr val="bg1"/>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Tree>
    <p:extLst>
      <p:ext uri="{BB962C8B-B14F-4D97-AF65-F5344CB8AC3E}">
        <p14:creationId xmlns:p14="http://schemas.microsoft.com/office/powerpoint/2010/main" val="9221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9615D-E15B-4F3E-4905-224505554E36}"/>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0A95C11-3260-373A-BAEB-0F8757ADE5CE}"/>
              </a:ext>
            </a:extLst>
          </p:cNvPr>
          <p:cNvSpPr>
            <a:spLocks noGrp="1"/>
          </p:cNvSpPr>
          <p:nvPr>
            <p:ph idx="1"/>
          </p:nvPr>
        </p:nvSpPr>
        <p:spPr/>
        <p:txBody>
          <a:bodyPr/>
          <a:lstStyle>
            <a:lvl1pP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A587781-FF8B-E3DB-F0F7-1724565469C8}"/>
              </a:ext>
            </a:extLst>
          </p:cNvPr>
          <p:cNvSpPr>
            <a:spLocks noGrp="1"/>
          </p:cNvSpPr>
          <p:nvPr>
            <p:ph type="dt" sz="half" idx="10"/>
          </p:nvPr>
        </p:nvSpPr>
        <p:spPr>
          <a:xfrm>
            <a:off x="838201" y="6356359"/>
            <a:ext cx="2743200" cy="365125"/>
          </a:xfrm>
          <a:prstGeom prst="rect">
            <a:avLst/>
          </a:prstGeom>
        </p:spPr>
        <p:txBody>
          <a:bodyPr/>
          <a:lstStyle/>
          <a:p>
            <a:fld id="{646F2295-129D-8E40-8DD1-E598C289AD4C}" type="datetimeFigureOut">
              <a:rPr lang="fi-FI" smtClean="0"/>
              <a:t>24.9.2023</a:t>
            </a:fld>
            <a:endParaRPr lang="fi-FI"/>
          </a:p>
        </p:txBody>
      </p:sp>
      <p:sp>
        <p:nvSpPr>
          <p:cNvPr id="5" name="Alatunnisteen paikkamerkki 4">
            <a:extLst>
              <a:ext uri="{FF2B5EF4-FFF2-40B4-BE49-F238E27FC236}">
                <a16:creationId xmlns:a16="http://schemas.microsoft.com/office/drawing/2014/main" id="{43F33D8B-B3B6-EE45-F726-1F3FD131164F}"/>
              </a:ext>
            </a:extLst>
          </p:cNvPr>
          <p:cNvSpPr>
            <a:spLocks noGrp="1"/>
          </p:cNvSpPr>
          <p:nvPr>
            <p:ph type="ftr" sz="quarter" idx="11"/>
          </p:nvPr>
        </p:nvSpPr>
        <p:spPr>
          <a:xfrm>
            <a:off x="4038601" y="6356359"/>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AF5BA6D8-8C8A-EB77-1CF1-677701BD4FD8}"/>
              </a:ext>
            </a:extLst>
          </p:cNvPr>
          <p:cNvSpPr>
            <a:spLocks noGrp="1"/>
          </p:cNvSpPr>
          <p:nvPr>
            <p:ph type="sldNum" sz="quarter" idx="12"/>
          </p:nvPr>
        </p:nvSpPr>
        <p:spPr/>
        <p:txBody>
          <a:bodyPr/>
          <a:lstStyle/>
          <a:p>
            <a:fld id="{7814E039-2C28-E343-A175-816517929DD5}" type="slidenum">
              <a:rPr lang="fi-FI" smtClean="0"/>
              <a:t>‹#›</a:t>
            </a:fld>
            <a:endParaRPr lang="fi-FI"/>
          </a:p>
        </p:txBody>
      </p:sp>
      <p:pic>
        <p:nvPicPr>
          <p:cNvPr id="7" name="Kuva" descr="Kuva">
            <a:extLst>
              <a:ext uri="{FF2B5EF4-FFF2-40B4-BE49-F238E27FC236}">
                <a16:creationId xmlns:a16="http://schemas.microsoft.com/office/drawing/2014/main" id="{3E168D3D-8814-2A4B-CC7E-18337EAC3D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933" y="570077"/>
            <a:ext cx="746969" cy="915659"/>
          </a:xfrm>
          <a:prstGeom prst="rect">
            <a:avLst/>
          </a:prstGeom>
          <a:ln w="12700">
            <a:miter lim="400000"/>
          </a:ln>
        </p:spPr>
      </p:pic>
    </p:spTree>
    <p:extLst>
      <p:ext uri="{BB962C8B-B14F-4D97-AF65-F5344CB8AC3E}">
        <p14:creationId xmlns:p14="http://schemas.microsoft.com/office/powerpoint/2010/main" val="361292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DEECD-B979-A885-18F1-CF0EE340845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B22287F-1F1F-4611-F975-1450D6C45671}"/>
              </a:ext>
            </a:extLst>
          </p:cNvPr>
          <p:cNvSpPr>
            <a:spLocks noGrp="1"/>
          </p:cNvSpPr>
          <p:nvPr>
            <p:ph sz="half" idx="1"/>
          </p:nvPr>
        </p:nvSpPr>
        <p:spPr>
          <a:xfrm>
            <a:off x="1117599" y="1916113"/>
            <a:ext cx="5219700" cy="435133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3BDBAE28-9ECC-2FE8-21A0-9B5BB8E8A237}"/>
              </a:ext>
            </a:extLst>
          </p:cNvPr>
          <p:cNvSpPr>
            <a:spLocks noGrp="1"/>
          </p:cNvSpPr>
          <p:nvPr>
            <p:ph sz="half" idx="2"/>
          </p:nvPr>
        </p:nvSpPr>
        <p:spPr>
          <a:xfrm>
            <a:off x="6413499" y="1916113"/>
            <a:ext cx="5219700" cy="4351339"/>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vl2pPr>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82717794-CF7B-79CD-734D-66CEA62FC3EB}"/>
              </a:ext>
            </a:extLst>
          </p:cNvPr>
          <p:cNvSpPr>
            <a:spLocks noGrp="1"/>
          </p:cNvSpPr>
          <p:nvPr>
            <p:ph type="sldNum" sz="quarter" idx="12"/>
          </p:nvPr>
        </p:nvSpPr>
        <p:spPr/>
        <p:txBody>
          <a:bodyPr/>
          <a:lstStyle/>
          <a:p>
            <a:fld id="{7814E039-2C28-E343-A175-816517929DD5}" type="slidenum">
              <a:rPr lang="fi-FI" smtClean="0"/>
              <a:t>‹#›</a:t>
            </a:fld>
            <a:endParaRPr lang="fi-FI"/>
          </a:p>
        </p:txBody>
      </p:sp>
      <p:pic>
        <p:nvPicPr>
          <p:cNvPr id="6" name="Kuva" descr="Kuva">
            <a:extLst>
              <a:ext uri="{FF2B5EF4-FFF2-40B4-BE49-F238E27FC236}">
                <a16:creationId xmlns:a16="http://schemas.microsoft.com/office/drawing/2014/main" id="{54974C34-2F2E-F4F4-401A-D2D64ED84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933" y="570077"/>
            <a:ext cx="746969" cy="915659"/>
          </a:xfrm>
          <a:prstGeom prst="rect">
            <a:avLst/>
          </a:prstGeom>
          <a:ln w="12700">
            <a:miter lim="400000"/>
          </a:ln>
        </p:spPr>
      </p:pic>
    </p:spTree>
    <p:extLst>
      <p:ext uri="{BB962C8B-B14F-4D97-AF65-F5344CB8AC3E}">
        <p14:creationId xmlns:p14="http://schemas.microsoft.com/office/powerpoint/2010/main" val="144333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4" name="Pitkä Otsikko yksi rivi">
            <a:extLst>
              <a:ext uri="{FF2B5EF4-FFF2-40B4-BE49-F238E27FC236}">
                <a16:creationId xmlns:a16="http://schemas.microsoft.com/office/drawing/2014/main" id="{8404FDC1-082B-E1E8-50DF-C057453DFD11}"/>
              </a:ext>
            </a:extLst>
          </p:cNvPr>
          <p:cNvSpPr txBox="1">
            <a:spLocks noGrp="1"/>
          </p:cNvSpPr>
          <p:nvPr>
            <p:ph type="body" sz="quarter" idx="21"/>
          </p:nvPr>
        </p:nvSpPr>
        <p:spPr>
          <a:xfrm>
            <a:off x="-236696" y="593387"/>
            <a:ext cx="12665391" cy="913156"/>
          </a:xfrm>
          <a:prstGeom prst="rect">
            <a:avLst/>
          </a:prstGeom>
        </p:spPr>
        <p:txBody>
          <a:bodyPr wrap="square" anchor="ctr">
            <a:spAutoFit/>
          </a:bodyPr>
          <a:lstStyle>
            <a:lvl1pPr marL="0" indent="0" algn="ctr" defTabSz="228613">
              <a:spcBef>
                <a:spcPts val="0"/>
              </a:spcBef>
              <a:buSzTx/>
              <a:buNone/>
              <a:defRPr sz="5551" i="1" cap="all" spc="111">
                <a:solidFill>
                  <a:srgbClr val="002060"/>
                </a:solidFill>
                <a:latin typeface="TPR Med"/>
                <a:ea typeface="TPR Med"/>
                <a:cs typeface="TPR Med"/>
                <a:sym typeface="TPR Medium"/>
              </a:defRPr>
            </a:lvl1pPr>
          </a:lstStyle>
          <a:p>
            <a:pPr lvl="0"/>
            <a:r>
              <a:rPr lang="fi-FI" dirty="0"/>
              <a:t>Muokkaa tekstin perustyylejä napsauttamalla</a:t>
            </a:r>
          </a:p>
        </p:txBody>
      </p:sp>
      <p:sp>
        <p:nvSpPr>
          <p:cNvPr id="5" name="Fusce pellentesque vehicula diam, et sodales odio. Phasellus at metus nec arcu pulvinar mollis. Orci varius natoque penatibus et magnis dis parturient montes, nascetur ridiculus mus. Nunc sed magna leo. Maecenas vulputate iaculis erat. In nec dui neque. ">
            <a:extLst>
              <a:ext uri="{FF2B5EF4-FFF2-40B4-BE49-F238E27FC236}">
                <a16:creationId xmlns:a16="http://schemas.microsoft.com/office/drawing/2014/main" id="{66B28277-778F-75E0-94D9-7A8498F52963}"/>
              </a:ext>
            </a:extLst>
          </p:cNvPr>
          <p:cNvSpPr txBox="1">
            <a:spLocks noGrp="1"/>
          </p:cNvSpPr>
          <p:nvPr>
            <p:ph type="body" sz="half" idx="22"/>
          </p:nvPr>
        </p:nvSpPr>
        <p:spPr>
          <a:xfrm>
            <a:off x="1891842" y="2707218"/>
            <a:ext cx="8408327" cy="2650726"/>
          </a:xfrm>
          <a:prstGeom prst="rect">
            <a:avLst/>
          </a:prstGeom>
        </p:spPr>
        <p:txBody>
          <a:bodyPr anchor="ctr">
            <a:spAutoFit/>
          </a:bodyPr>
          <a:lstStyle>
            <a:lvl1pPr>
              <a:defRPr>
                <a:solidFill>
                  <a:srgbClr val="002060"/>
                </a:solidFill>
              </a:defRPr>
            </a:lvl1pPr>
            <a:lvl2pPr>
              <a:defRPr>
                <a:solidFill>
                  <a:srgbClr val="002060"/>
                </a:solidFill>
              </a:defRPr>
            </a:lvl2pPr>
            <a:lvl3pPr>
              <a:defRPr>
                <a:solidFill>
                  <a:srgbClr val="002060"/>
                </a:solidFill>
              </a:defRPr>
            </a:lvl3pPr>
          </a:lstStyle>
          <a:p>
            <a:pPr marL="0" lvl="0"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dirty="0"/>
              <a:t>Muokkaa tekstin perustyylejä napsauttamalla</a:t>
            </a:r>
          </a:p>
          <a:p>
            <a:pPr marL="0" lvl="1"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dirty="0"/>
              <a:t>toinen taso</a:t>
            </a:r>
          </a:p>
          <a:p>
            <a:pPr marL="0" lvl="2"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dirty="0"/>
              <a:t>kolmas taso</a:t>
            </a:r>
          </a:p>
        </p:txBody>
      </p:sp>
    </p:spTree>
    <p:extLst>
      <p:ext uri="{BB962C8B-B14F-4D97-AF65-F5344CB8AC3E}">
        <p14:creationId xmlns:p14="http://schemas.microsoft.com/office/powerpoint/2010/main" val="340041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4" name="bullet lista">
            <a:extLst>
              <a:ext uri="{FF2B5EF4-FFF2-40B4-BE49-F238E27FC236}">
                <a16:creationId xmlns:a16="http://schemas.microsoft.com/office/drawing/2014/main" id="{20E426F4-EF6E-849B-E80E-05AD502C7144}"/>
              </a:ext>
            </a:extLst>
          </p:cNvPr>
          <p:cNvSpPr txBox="1">
            <a:spLocks noGrp="1"/>
          </p:cNvSpPr>
          <p:nvPr>
            <p:ph type="body" sz="quarter" idx="21"/>
          </p:nvPr>
        </p:nvSpPr>
        <p:spPr>
          <a:xfrm>
            <a:off x="3386740" y="1375019"/>
            <a:ext cx="12727245" cy="913156"/>
          </a:xfrm>
          <a:prstGeom prst="rect">
            <a:avLst/>
          </a:prstGeom>
        </p:spPr>
        <p:txBody>
          <a:bodyPr wrap="none" anchor="ctr">
            <a:spAutoFit/>
          </a:bodyPr>
          <a:lstStyle>
            <a:lvl1pPr marL="0" indent="0" defTabSz="228613">
              <a:spcBef>
                <a:spcPts val="0"/>
              </a:spcBef>
              <a:buSzTx/>
              <a:buNone/>
              <a:defRPr sz="5551" i="1" cap="all" spc="111">
                <a:solidFill>
                  <a:srgbClr val="002060"/>
                </a:solidFill>
                <a:latin typeface="TPR Med"/>
                <a:ea typeface="TPR Med"/>
                <a:cs typeface="TPR Med"/>
                <a:sym typeface="TPR Medium"/>
              </a:defRPr>
            </a:lvl1pPr>
          </a:lstStyle>
          <a:p>
            <a:pPr lvl="0"/>
            <a:r>
              <a:rPr lang="fi-FI" dirty="0"/>
              <a:t>Muokkaa tekstin perustyylejä napsauttamalla</a:t>
            </a:r>
          </a:p>
        </p:txBody>
      </p:sp>
      <p:sp>
        <p:nvSpPr>
          <p:cNvPr id="5" name="Fusce pellentesque vehicula diam…">
            <a:extLst>
              <a:ext uri="{FF2B5EF4-FFF2-40B4-BE49-F238E27FC236}">
                <a16:creationId xmlns:a16="http://schemas.microsoft.com/office/drawing/2014/main" id="{4166CBFE-BB0A-2EDC-2E44-EAB8B79D7F8E}"/>
              </a:ext>
            </a:extLst>
          </p:cNvPr>
          <p:cNvSpPr txBox="1">
            <a:spLocks noGrp="1"/>
          </p:cNvSpPr>
          <p:nvPr>
            <p:ph type="body" sz="quarter" idx="22"/>
          </p:nvPr>
        </p:nvSpPr>
        <p:spPr>
          <a:xfrm>
            <a:off x="3356016" y="1781338"/>
            <a:ext cx="4629056" cy="4393510"/>
          </a:xfrm>
          <a:prstGeom prst="rect">
            <a:avLst/>
          </a:prstGeom>
        </p:spPr>
        <p:txBody>
          <a:bodyPr anchor="ctr">
            <a:spAutoFit/>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marL="190510" lvl="0"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dirty="0"/>
              <a:t>Muokkaa tekstin perustyylejä napsauttamalla</a:t>
            </a:r>
          </a:p>
          <a:p>
            <a:pPr marL="190510" lvl="1"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dirty="0"/>
              <a:t>toinen taso</a:t>
            </a:r>
          </a:p>
          <a:p>
            <a:pPr marL="190510" lvl="2"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dirty="0"/>
              <a:t>kolmas taso</a:t>
            </a:r>
          </a:p>
          <a:p>
            <a:pPr marL="190510" lvl="3"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dirty="0"/>
              <a:t>neljäs taso</a:t>
            </a:r>
          </a:p>
          <a:p>
            <a:pPr marL="190510" lvl="4"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dirty="0"/>
              <a:t>viides taso</a:t>
            </a:r>
            <a:endParaRPr dirty="0"/>
          </a:p>
        </p:txBody>
      </p:sp>
      <p:pic>
        <p:nvPicPr>
          <p:cNvPr id="6" name="Kuva" descr="Kuva">
            <a:extLst>
              <a:ext uri="{FF2B5EF4-FFF2-40B4-BE49-F238E27FC236}">
                <a16:creationId xmlns:a16="http://schemas.microsoft.com/office/drawing/2014/main" id="{AFC4B271-A60E-AF5F-5EFA-306CCD6467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681288" y="2509831"/>
            <a:ext cx="8681519" cy="1231567"/>
          </a:xfrm>
          <a:prstGeom prst="rect">
            <a:avLst/>
          </a:prstGeom>
          <a:ln w="12700">
            <a:miter lim="400000"/>
          </a:ln>
        </p:spPr>
      </p:pic>
      <p:pic>
        <p:nvPicPr>
          <p:cNvPr id="7" name="Kuva" descr="Kuva">
            <a:extLst>
              <a:ext uri="{FF2B5EF4-FFF2-40B4-BE49-F238E27FC236}">
                <a16:creationId xmlns:a16="http://schemas.microsoft.com/office/drawing/2014/main" id="{4F5C769A-DA13-759D-C6DC-1F56457F6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Tree>
    <p:extLst>
      <p:ext uri="{BB962C8B-B14F-4D97-AF65-F5344CB8AC3E}">
        <p14:creationId xmlns:p14="http://schemas.microsoft.com/office/powerpoint/2010/main" val="142355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4" name="ALAOTSIKKO JA PÄIVÄMÄÄRÄ">
            <a:extLst>
              <a:ext uri="{FF2B5EF4-FFF2-40B4-BE49-F238E27FC236}">
                <a16:creationId xmlns:a16="http://schemas.microsoft.com/office/drawing/2014/main" id="{39BD01E0-344A-D98B-347D-3609982A8EBD}"/>
              </a:ext>
            </a:extLst>
          </p:cNvPr>
          <p:cNvSpPr txBox="1">
            <a:spLocks noGrp="1"/>
          </p:cNvSpPr>
          <p:nvPr>
            <p:ph type="body" sz="quarter" idx="21" hasCustomPrompt="1"/>
          </p:nvPr>
        </p:nvSpPr>
        <p:spPr>
          <a:xfrm>
            <a:off x="2400075" y="5823238"/>
            <a:ext cx="7391863" cy="388696"/>
          </a:xfrm>
          <a:prstGeom prst="rect">
            <a:avLst/>
          </a:prstGeom>
        </p:spPr>
        <p:txBody>
          <a:bodyPr anchor="ctr">
            <a:spAutoFit/>
          </a:bodyPr>
          <a:lstStyle>
            <a:lvl1pPr marL="0" indent="0" algn="ctr" defTabSz="228613">
              <a:lnSpc>
                <a:spcPct val="110000"/>
              </a:lnSpc>
              <a:spcBef>
                <a:spcPts val="0"/>
              </a:spcBef>
              <a:buSzTx/>
              <a:buNone/>
              <a:defRPr sz="1751">
                <a:solidFill>
                  <a:srgbClr val="002060"/>
                </a:solidFill>
                <a:latin typeface="Heebo Regular Regular"/>
                <a:ea typeface="Heebo Regular Regular"/>
                <a:cs typeface="Heebo Regular Regular"/>
                <a:sym typeface="Heebo Regular Regular"/>
              </a:defRPr>
            </a:lvl1pPr>
          </a:lstStyle>
          <a:p>
            <a:r>
              <a:t>Add Date</a:t>
            </a:r>
          </a:p>
        </p:txBody>
      </p:sp>
      <p:pic>
        <p:nvPicPr>
          <p:cNvPr id="5" name="Kuva" descr="Kuva">
            <a:extLst>
              <a:ext uri="{FF2B5EF4-FFF2-40B4-BE49-F238E27FC236}">
                <a16:creationId xmlns:a16="http://schemas.microsoft.com/office/drawing/2014/main" id="{E3B9CCD5-D613-B25F-6A42-9F54881A16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17571" y="764707"/>
            <a:ext cx="3756868" cy="4603463"/>
          </a:xfrm>
          <a:prstGeom prst="rect">
            <a:avLst/>
          </a:prstGeom>
          <a:ln w="12700">
            <a:miter lim="400000"/>
          </a:ln>
        </p:spPr>
      </p:pic>
    </p:spTree>
    <p:extLst>
      <p:ext uri="{BB962C8B-B14F-4D97-AF65-F5344CB8AC3E}">
        <p14:creationId xmlns:p14="http://schemas.microsoft.com/office/powerpoint/2010/main" val="182035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5" name="Kuva" descr="Kuva">
            <a:extLst>
              <a:ext uri="{FF2B5EF4-FFF2-40B4-BE49-F238E27FC236}">
                <a16:creationId xmlns:a16="http://schemas.microsoft.com/office/drawing/2014/main" id="{9761E825-2159-B7F3-994F-183C719A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
        <p:nvSpPr>
          <p:cNvPr id="3" name="OTSIKKO">
            <a:extLst>
              <a:ext uri="{FF2B5EF4-FFF2-40B4-BE49-F238E27FC236}">
                <a16:creationId xmlns:a16="http://schemas.microsoft.com/office/drawing/2014/main" id="{09F60E44-9466-846F-A0BD-A9670B036C52}"/>
              </a:ext>
            </a:extLst>
          </p:cNvPr>
          <p:cNvSpPr txBox="1">
            <a:spLocks noGrp="1"/>
          </p:cNvSpPr>
          <p:nvPr>
            <p:ph type="body" sz="half" idx="21"/>
          </p:nvPr>
        </p:nvSpPr>
        <p:spPr>
          <a:xfrm rot="21000000">
            <a:off x="1006466" y="-1913241"/>
            <a:ext cx="10179081" cy="11047833"/>
          </a:xfrm>
          <a:prstGeom prst="rect">
            <a:avLst/>
          </a:prstGeom>
        </p:spPr>
        <p:txBody>
          <a:bodyPr>
            <a:spAutoFit/>
          </a:bodyPr>
          <a:lstStyle>
            <a:lvl1pPr marL="0" indent="0" algn="ctr" defTabSz="228613">
              <a:lnSpc>
                <a:spcPct val="70000"/>
              </a:lnSpc>
              <a:spcBef>
                <a:spcPts val="0"/>
              </a:spcBef>
              <a:buSzTx/>
              <a:buNone/>
              <a:defRPr sz="16653" i="1" cap="all" spc="335">
                <a:solidFill>
                  <a:srgbClr val="102176"/>
                </a:solidFill>
                <a:latin typeface="TPR Med"/>
                <a:ea typeface="TPR Med"/>
                <a:cs typeface="TPR Med"/>
                <a:sym typeface="TPR Medium"/>
              </a:defRPr>
            </a:lvl1pPr>
          </a:lstStyle>
          <a:p>
            <a:pPr lvl="0"/>
            <a:r>
              <a:rPr lang="fi-FI" dirty="0"/>
              <a:t>Muokkaa tekstin perustyylejä napsauttamalla</a:t>
            </a:r>
          </a:p>
        </p:txBody>
      </p:sp>
    </p:spTree>
    <p:extLst>
      <p:ext uri="{BB962C8B-B14F-4D97-AF65-F5344CB8AC3E}">
        <p14:creationId xmlns:p14="http://schemas.microsoft.com/office/powerpoint/2010/main" val="18940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9615D-E15B-4F3E-4905-224505554E36}"/>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30A95C11-3260-373A-BAEB-0F8757ADE5CE}"/>
              </a:ext>
            </a:extLst>
          </p:cNvPr>
          <p:cNvSpPr>
            <a:spLocks noGrp="1"/>
          </p:cNvSpPr>
          <p:nvPr>
            <p:ph idx="1"/>
          </p:nvPr>
        </p:nvSpPr>
        <p:spPr/>
        <p:txBody>
          <a:bodyPr/>
          <a:lstStyle>
            <a:lvl1pPr>
              <a:spcBef>
                <a:spcPts val="1651"/>
              </a:spcBef>
              <a:defRPr i="0">
                <a:solidFill>
                  <a:schemeClr val="bg1"/>
                </a:solidFill>
                <a:latin typeface="+mn-lt"/>
                <a:cs typeface="Heebo" pitchFamily="2" charset="-79"/>
              </a:defRPr>
            </a:lvl1pPr>
            <a:lvl2pPr>
              <a:spcBef>
                <a:spcPts val="1651"/>
              </a:spcBef>
              <a:defRPr i="0">
                <a:solidFill>
                  <a:schemeClr val="bg1"/>
                </a:solidFill>
                <a:latin typeface="+mn-lt"/>
                <a:cs typeface="Heebo" pitchFamily="2" charset="-79"/>
              </a:defRPr>
            </a:lvl2pPr>
            <a:lvl3pPr>
              <a:spcBef>
                <a:spcPts val="1651"/>
              </a:spcBef>
              <a:defRPr i="0">
                <a:solidFill>
                  <a:schemeClr val="bg1"/>
                </a:solidFill>
                <a:latin typeface="+mn-lt"/>
                <a:cs typeface="Heebo" pitchFamily="2" charset="-79"/>
              </a:defRPr>
            </a:lvl3pPr>
            <a:lvl4pPr>
              <a:spcBef>
                <a:spcPts val="1651"/>
              </a:spcBef>
              <a:defRPr i="0">
                <a:solidFill>
                  <a:schemeClr val="bg1"/>
                </a:solidFill>
                <a:latin typeface="+mn-lt"/>
                <a:cs typeface="Heebo" pitchFamily="2" charset="-79"/>
              </a:defRPr>
            </a:lvl4pPr>
            <a:lvl5pPr>
              <a:spcBef>
                <a:spcPts val="1651"/>
              </a:spcBef>
              <a:defRPr i="0">
                <a:solidFill>
                  <a:schemeClr val="bg1"/>
                </a:solidFill>
                <a:latin typeface="+mn-lt"/>
                <a:cs typeface="Heebo" pitchFamily="2" charset="-79"/>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AF5BA6D8-8C8A-EB77-1CF1-677701BD4FD8}"/>
              </a:ext>
            </a:extLst>
          </p:cNvPr>
          <p:cNvSpPr>
            <a:spLocks noGrp="1"/>
          </p:cNvSpPr>
          <p:nvPr>
            <p:ph type="sldNum" sz="quarter" idx="12"/>
          </p:nvPr>
        </p:nvSpPr>
        <p:spPr/>
        <p:txBody>
          <a:bodyPr/>
          <a:lstStyle>
            <a:lvl1pPr>
              <a:defRPr>
                <a:solidFill>
                  <a:schemeClr val="bg1"/>
                </a:solidFill>
              </a:defRPr>
            </a:lvl1pPr>
          </a:lstStyle>
          <a:p>
            <a:fld id="{7814E039-2C28-E343-A175-816517929DD5}" type="slidenum">
              <a:rPr lang="fi-FI" smtClean="0"/>
              <a:pPr/>
              <a:t>‹#›</a:t>
            </a:fld>
            <a:endParaRPr lang="fi-FI"/>
          </a:p>
        </p:txBody>
      </p:sp>
      <p:pic>
        <p:nvPicPr>
          <p:cNvPr id="4" name="Kuva" descr="Kuva">
            <a:extLst>
              <a:ext uri="{FF2B5EF4-FFF2-40B4-BE49-F238E27FC236}">
                <a16:creationId xmlns:a16="http://schemas.microsoft.com/office/drawing/2014/main" id="{BCC159E2-4A9A-CB2F-A84E-820EAFF449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766" y="341641"/>
            <a:ext cx="746969" cy="915659"/>
          </a:xfrm>
          <a:prstGeom prst="rect">
            <a:avLst/>
          </a:prstGeom>
          <a:ln w="12700">
            <a:miter lim="400000"/>
          </a:ln>
        </p:spPr>
      </p:pic>
    </p:spTree>
    <p:extLst>
      <p:ext uri="{BB962C8B-B14F-4D97-AF65-F5344CB8AC3E}">
        <p14:creationId xmlns:p14="http://schemas.microsoft.com/office/powerpoint/2010/main" val="135066441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5" name="Kuva" descr="Kuva">
            <a:extLst>
              <a:ext uri="{FF2B5EF4-FFF2-40B4-BE49-F238E27FC236}">
                <a16:creationId xmlns:a16="http://schemas.microsoft.com/office/drawing/2014/main" id="{D5B5EA48-F4CB-EF38-98E5-9A3427806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
        <p:nvSpPr>
          <p:cNvPr id="2" name="PIDEMPI…">
            <a:extLst>
              <a:ext uri="{FF2B5EF4-FFF2-40B4-BE49-F238E27FC236}">
                <a16:creationId xmlns:a16="http://schemas.microsoft.com/office/drawing/2014/main" id="{D409ED1E-E9EE-290E-E140-0BE7719FEC29}"/>
              </a:ext>
            </a:extLst>
          </p:cNvPr>
          <p:cNvSpPr txBox="1">
            <a:spLocks noGrp="1"/>
          </p:cNvSpPr>
          <p:nvPr>
            <p:ph type="body" idx="21"/>
          </p:nvPr>
        </p:nvSpPr>
        <p:spPr>
          <a:xfrm rot="21000000">
            <a:off x="1006466" y="-18067130"/>
            <a:ext cx="10179081" cy="43522299"/>
          </a:xfrm>
          <a:prstGeom prst="rect">
            <a:avLst/>
          </a:prstGeom>
        </p:spPr>
        <p:txBody>
          <a:bodyPr>
            <a:spAutoFit/>
          </a:bodyPr>
          <a:lstStyle/>
          <a:p>
            <a:pPr marL="0" lvl="0" indent="0" algn="ctr" defTabSz="228613">
              <a:lnSpc>
                <a:spcPct val="70000"/>
              </a:lnSpc>
              <a:spcBef>
                <a:spcPts val="0"/>
              </a:spcBef>
              <a:buSzTx/>
              <a:buNone/>
              <a:defRPr sz="33300" i="1" cap="all" spc="666">
                <a:solidFill>
                  <a:srgbClr val="102176"/>
                </a:solidFill>
                <a:latin typeface="TPR Med"/>
                <a:ea typeface="TPR Med"/>
                <a:cs typeface="TPR Med"/>
                <a:sym typeface="TPR Medium"/>
              </a:defRPr>
            </a:pPr>
            <a:r>
              <a:rPr lang="fi-FI" dirty="0"/>
              <a:t>Muokkaa tekstin perustyylejä napsauttamalla</a:t>
            </a:r>
          </a:p>
          <a:p>
            <a:pPr marL="0" lvl="1" indent="0" algn="ctr" defTabSz="228613">
              <a:lnSpc>
                <a:spcPct val="70000"/>
              </a:lnSpc>
              <a:spcBef>
                <a:spcPts val="0"/>
              </a:spcBef>
              <a:buSzTx/>
              <a:buNone/>
              <a:defRPr sz="33300" i="1" cap="all" spc="666">
                <a:solidFill>
                  <a:srgbClr val="102176"/>
                </a:solidFill>
                <a:latin typeface="TPR Med"/>
                <a:ea typeface="TPR Med"/>
                <a:cs typeface="TPR Med"/>
                <a:sym typeface="TPR Medium"/>
              </a:defRPr>
            </a:pPr>
            <a:r>
              <a:rPr lang="fi-FI" dirty="0"/>
              <a:t>toinen taso</a:t>
            </a:r>
          </a:p>
        </p:txBody>
      </p:sp>
    </p:spTree>
    <p:extLst>
      <p:ext uri="{BB962C8B-B14F-4D97-AF65-F5344CB8AC3E}">
        <p14:creationId xmlns:p14="http://schemas.microsoft.com/office/powerpoint/2010/main" val="35073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Mukautettu asettelu">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F6CAD0E1-454C-27DC-F94C-52EB72B7E046}"/>
              </a:ext>
            </a:extLst>
          </p:cNvPr>
          <p:cNvSpPr>
            <a:spLocks noGrp="1"/>
          </p:cNvSpPr>
          <p:nvPr>
            <p:ph type="sldNum" sz="quarter" idx="10"/>
          </p:nvPr>
        </p:nvSpPr>
        <p:spPr/>
        <p:txBody>
          <a:bodyPr/>
          <a:lstStyle/>
          <a:p>
            <a:fld id="{86CB4B4D-7CA3-9044-876B-883B54F8677D}" type="slidenum">
              <a:rPr lang="fi-FI" smtClean="0"/>
              <a:pPr/>
              <a:t>‹#›</a:t>
            </a:fld>
            <a:endParaRPr lang="fi-FI" dirty="0"/>
          </a:p>
        </p:txBody>
      </p:sp>
      <p:sp>
        <p:nvSpPr>
          <p:cNvPr id="4" name="Otsikko 1 rivi">
            <a:extLst>
              <a:ext uri="{FF2B5EF4-FFF2-40B4-BE49-F238E27FC236}">
                <a16:creationId xmlns:a16="http://schemas.microsoft.com/office/drawing/2014/main" id="{21581471-BF66-ADA5-0DE9-8D7184C9AFF0}"/>
              </a:ext>
            </a:extLst>
          </p:cNvPr>
          <p:cNvSpPr txBox="1">
            <a:spLocks noGrp="1"/>
          </p:cNvSpPr>
          <p:nvPr>
            <p:ph type="body" sz="quarter" idx="21"/>
          </p:nvPr>
        </p:nvSpPr>
        <p:spPr>
          <a:xfrm>
            <a:off x="584944" y="1013995"/>
            <a:ext cx="12727245" cy="913156"/>
          </a:xfrm>
          <a:prstGeom prst="rect">
            <a:avLst/>
          </a:prstGeom>
        </p:spPr>
        <p:txBody>
          <a:bodyPr wrap="none" anchor="ctr">
            <a:spAutoFit/>
          </a:bodyPr>
          <a:lstStyle>
            <a:lvl1pPr marL="0" indent="0" defTabSz="228613">
              <a:spcBef>
                <a:spcPts val="0"/>
              </a:spcBef>
              <a:buSzTx/>
              <a:buNone/>
              <a:defRPr sz="5551" i="1" cap="all" spc="111">
                <a:solidFill>
                  <a:srgbClr val="002060"/>
                </a:solidFill>
                <a:latin typeface="TPR Med"/>
                <a:ea typeface="TPR Med"/>
                <a:cs typeface="TPR Med"/>
                <a:sym typeface="TPR Medium"/>
              </a:defRPr>
            </a:lvl1pPr>
          </a:lstStyle>
          <a:p>
            <a:pPr lvl="0"/>
            <a:r>
              <a:rPr lang="fi-FI" dirty="0"/>
              <a:t>Muokkaa tekstin perustyylejä napsauttamalla</a:t>
            </a:r>
          </a:p>
        </p:txBody>
      </p:sp>
      <p:sp>
        <p:nvSpPr>
          <p:cNvPr id="5" name="Fusce pellentesque vehicula diam, et sodales odio. Phasellus at metus nec arcu pulvinar mollis. Orci varius natoque penatibus et magnis dis parturient montes, nascetur ridiculus mus. Nunc sed magna leo. Maecenas vulputate iaculis erat. In nec dui neque. ">
            <a:extLst>
              <a:ext uri="{FF2B5EF4-FFF2-40B4-BE49-F238E27FC236}">
                <a16:creationId xmlns:a16="http://schemas.microsoft.com/office/drawing/2014/main" id="{8BF2C58F-D526-99AE-42AC-3F384315B031}"/>
              </a:ext>
            </a:extLst>
          </p:cNvPr>
          <p:cNvSpPr txBox="1">
            <a:spLocks noGrp="1"/>
          </p:cNvSpPr>
          <p:nvPr>
            <p:ph type="body" sz="quarter" idx="22"/>
          </p:nvPr>
        </p:nvSpPr>
        <p:spPr>
          <a:xfrm>
            <a:off x="584947" y="3350555"/>
            <a:ext cx="4819983" cy="350737"/>
          </a:xfrm>
          <a:prstGeom prst="rect">
            <a:avLst/>
          </a:prstGeom>
        </p:spPr>
        <p:txBody>
          <a:bodyPr anchor="ctr">
            <a:spAutoFit/>
          </a:bodyPr>
          <a:lstStyle>
            <a:lvl1pPr marL="0" indent="0" defTabSz="228613">
              <a:lnSpc>
                <a:spcPct val="120000"/>
              </a:lnSpc>
              <a:spcBef>
                <a:spcPts val="0"/>
              </a:spcBef>
              <a:buSzTx/>
              <a:buNone/>
              <a:defRPr sz="1551" spc="31">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ebo Regular Regular"/>
              </a:defRPr>
            </a:lvl1pPr>
          </a:lstStyle>
          <a:p>
            <a:pPr lvl="0"/>
            <a:r>
              <a:rPr lang="fi-FI" dirty="0"/>
              <a:t>Muokkaa tekstin perustyylejä napsauttamalla</a:t>
            </a:r>
          </a:p>
        </p:txBody>
      </p:sp>
      <p:pic>
        <p:nvPicPr>
          <p:cNvPr id="6" name="Kuva" descr="Kuva">
            <a:extLst>
              <a:ext uri="{FF2B5EF4-FFF2-40B4-BE49-F238E27FC236}">
                <a16:creationId xmlns:a16="http://schemas.microsoft.com/office/drawing/2014/main" id="{CC1D4881-BFD4-9227-E19F-BC080011CA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406" y="5559752"/>
            <a:ext cx="746969" cy="915659"/>
          </a:xfrm>
          <a:prstGeom prst="rect">
            <a:avLst/>
          </a:prstGeom>
          <a:ln w="12700">
            <a:miter lim="400000"/>
          </a:ln>
        </p:spPr>
      </p:pic>
      <p:pic>
        <p:nvPicPr>
          <p:cNvPr id="7" name="Kuva 6">
            <a:extLst>
              <a:ext uri="{FF2B5EF4-FFF2-40B4-BE49-F238E27FC236}">
                <a16:creationId xmlns:a16="http://schemas.microsoft.com/office/drawing/2014/main" id="{CF1DA7B2-7F8B-DF7C-DE28-EB93E6D7E9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56526" y="0"/>
            <a:ext cx="6235481" cy="6858000"/>
          </a:xfrm>
          <a:prstGeom prst="rect">
            <a:avLst/>
          </a:prstGeom>
        </p:spPr>
      </p:pic>
    </p:spTree>
    <p:extLst>
      <p:ext uri="{BB962C8B-B14F-4D97-AF65-F5344CB8AC3E}">
        <p14:creationId xmlns:p14="http://schemas.microsoft.com/office/powerpoint/2010/main" val="33787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DEECD-B979-A885-18F1-CF0EE3408459}"/>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9B22287F-1F1F-4611-F975-1450D6C45671}"/>
              </a:ext>
            </a:extLst>
          </p:cNvPr>
          <p:cNvSpPr>
            <a:spLocks noGrp="1"/>
          </p:cNvSpPr>
          <p:nvPr>
            <p:ph sz="half" idx="1"/>
          </p:nvPr>
        </p:nvSpPr>
        <p:spPr>
          <a:xfrm>
            <a:off x="1358906" y="1848373"/>
            <a:ext cx="4933953" cy="4351339"/>
          </a:xfrm>
        </p:spPr>
        <p:txBody>
          <a:bodyPr/>
          <a:lstStyle>
            <a:lvl1pPr>
              <a:defRPr i="0">
                <a:solidFill>
                  <a:schemeClr val="bg1"/>
                </a:solidFill>
                <a:latin typeface="+mn-lt"/>
                <a:cs typeface="Heebo" pitchFamily="2" charset="-79"/>
              </a:defRPr>
            </a:lvl1pPr>
            <a:lvl2pPr>
              <a:defRPr i="0">
                <a:solidFill>
                  <a:schemeClr val="bg1"/>
                </a:solidFill>
                <a:latin typeface="+mn-lt"/>
                <a:cs typeface="Heebo" pitchFamily="2" charset="-79"/>
              </a:defRPr>
            </a:lvl2pPr>
            <a:lvl3pPr>
              <a:defRPr i="0">
                <a:solidFill>
                  <a:schemeClr val="bg1"/>
                </a:solidFill>
                <a:latin typeface="+mn-lt"/>
                <a:cs typeface="Heebo" pitchFamily="2" charset="-79"/>
              </a:defRPr>
            </a:lvl3pPr>
            <a:lvl4pPr>
              <a:defRPr i="0">
                <a:solidFill>
                  <a:schemeClr val="bg1"/>
                </a:solidFill>
                <a:latin typeface="+mn-lt"/>
                <a:cs typeface="Heebo" pitchFamily="2" charset="-79"/>
              </a:defRPr>
            </a:lvl4pPr>
            <a:lvl5pPr>
              <a:defRPr i="0">
                <a:solidFill>
                  <a:schemeClr val="bg1"/>
                </a:solidFill>
                <a:latin typeface="+mn-lt"/>
                <a:cs typeface="Heebo" pitchFamily="2" charset="-79"/>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3BDBAE28-9ECC-2FE8-21A0-9B5BB8E8A237}"/>
              </a:ext>
            </a:extLst>
          </p:cNvPr>
          <p:cNvSpPr>
            <a:spLocks noGrp="1"/>
          </p:cNvSpPr>
          <p:nvPr>
            <p:ph sz="half" idx="2"/>
          </p:nvPr>
        </p:nvSpPr>
        <p:spPr>
          <a:xfrm>
            <a:off x="6654805" y="1848373"/>
            <a:ext cx="4933953" cy="4351339"/>
          </a:xfrm>
        </p:spPr>
        <p:txBody>
          <a:bodyPr/>
          <a:lstStyle>
            <a:lvl1pPr>
              <a:defRPr i="0">
                <a:solidFill>
                  <a:schemeClr val="bg1"/>
                </a:solidFill>
                <a:latin typeface="+mn-lt"/>
                <a:cs typeface="Heebo" pitchFamily="2" charset="-79"/>
              </a:defRPr>
            </a:lvl1pPr>
            <a:lvl2pPr>
              <a:defRPr i="0">
                <a:solidFill>
                  <a:schemeClr val="bg1"/>
                </a:solidFill>
                <a:latin typeface="+mn-lt"/>
                <a:cs typeface="Heebo" pitchFamily="2" charset="-79"/>
              </a:defRPr>
            </a:lvl2pPr>
            <a:lvl3pPr>
              <a:defRPr i="0">
                <a:solidFill>
                  <a:schemeClr val="bg1"/>
                </a:solidFill>
                <a:latin typeface="+mn-lt"/>
                <a:cs typeface="Heebo" pitchFamily="2" charset="-79"/>
              </a:defRPr>
            </a:lvl3pPr>
            <a:lvl4pPr>
              <a:defRPr i="0">
                <a:solidFill>
                  <a:schemeClr val="bg1"/>
                </a:solidFill>
                <a:latin typeface="+mn-lt"/>
                <a:cs typeface="Heebo" pitchFamily="2" charset="-79"/>
              </a:defRPr>
            </a:lvl4pPr>
            <a:lvl5pPr>
              <a:defRPr i="0">
                <a:solidFill>
                  <a:schemeClr val="bg1"/>
                </a:solidFill>
                <a:latin typeface="+mn-lt"/>
                <a:cs typeface="Heebo" pitchFamily="2" charset="-79"/>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a:extLst>
              <a:ext uri="{FF2B5EF4-FFF2-40B4-BE49-F238E27FC236}">
                <a16:creationId xmlns:a16="http://schemas.microsoft.com/office/drawing/2014/main" id="{82717794-CF7B-79CD-734D-66CEA62FC3EB}"/>
              </a:ext>
            </a:extLst>
          </p:cNvPr>
          <p:cNvSpPr>
            <a:spLocks noGrp="1"/>
          </p:cNvSpPr>
          <p:nvPr>
            <p:ph type="sldNum" sz="quarter" idx="12"/>
          </p:nvPr>
        </p:nvSpPr>
        <p:spPr/>
        <p:txBody>
          <a:bodyPr/>
          <a:lstStyle>
            <a:lvl1pPr>
              <a:defRPr>
                <a:solidFill>
                  <a:schemeClr val="bg1"/>
                </a:solidFill>
              </a:defRPr>
            </a:lvl1pPr>
          </a:lstStyle>
          <a:p>
            <a:fld id="{7814E039-2C28-E343-A175-816517929DD5}" type="slidenum">
              <a:rPr lang="fi-FI" smtClean="0"/>
              <a:pPr/>
              <a:t>‹#›</a:t>
            </a:fld>
            <a:endParaRPr lang="fi-FI"/>
          </a:p>
        </p:txBody>
      </p:sp>
      <p:pic>
        <p:nvPicPr>
          <p:cNvPr id="6" name="Kuva" descr="Kuva">
            <a:extLst>
              <a:ext uri="{FF2B5EF4-FFF2-40B4-BE49-F238E27FC236}">
                <a16:creationId xmlns:a16="http://schemas.microsoft.com/office/drawing/2014/main" id="{425CFC4D-5142-BD5E-ACEA-94A1C8E2FA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766" y="341641"/>
            <a:ext cx="746969" cy="915659"/>
          </a:xfrm>
          <a:prstGeom prst="rect">
            <a:avLst/>
          </a:prstGeom>
          <a:ln w="12700">
            <a:miter lim="400000"/>
          </a:ln>
        </p:spPr>
      </p:pic>
    </p:spTree>
    <p:extLst>
      <p:ext uri="{BB962C8B-B14F-4D97-AF65-F5344CB8AC3E}">
        <p14:creationId xmlns:p14="http://schemas.microsoft.com/office/powerpoint/2010/main" val="551307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4" name="Pitkä Otsikko yksi rivi">
            <a:extLst>
              <a:ext uri="{FF2B5EF4-FFF2-40B4-BE49-F238E27FC236}">
                <a16:creationId xmlns:a16="http://schemas.microsoft.com/office/drawing/2014/main" id="{8404FDC1-082B-E1E8-50DF-C057453DFD11}"/>
              </a:ext>
            </a:extLst>
          </p:cNvPr>
          <p:cNvSpPr txBox="1">
            <a:spLocks noGrp="1"/>
          </p:cNvSpPr>
          <p:nvPr>
            <p:ph type="body" sz="quarter" idx="21"/>
          </p:nvPr>
        </p:nvSpPr>
        <p:spPr>
          <a:xfrm>
            <a:off x="649357" y="202172"/>
            <a:ext cx="11237843" cy="1695593"/>
          </a:xfrm>
          <a:prstGeom prst="rect">
            <a:avLst/>
          </a:prstGeom>
        </p:spPr>
        <p:txBody>
          <a:bodyPr wrap="square" anchor="ctr">
            <a:spAutoFit/>
          </a:bodyPr>
          <a:lstStyle>
            <a:lvl1pPr marL="0" indent="0" algn="ctr" defTabSz="228613">
              <a:spcBef>
                <a:spcPts val="0"/>
              </a:spcBef>
              <a:buSzTx/>
              <a:buNone/>
              <a:defRPr sz="5551" i="1" cap="all" spc="111">
                <a:solidFill>
                  <a:srgbClr val="FFFFFF"/>
                </a:solidFill>
                <a:latin typeface="TPR Med"/>
                <a:ea typeface="TPR Med"/>
                <a:cs typeface="TPR Med"/>
                <a:sym typeface="TPR Medium"/>
              </a:defRPr>
            </a:lvl1pPr>
          </a:lstStyle>
          <a:p>
            <a:pPr lvl="0"/>
            <a:r>
              <a:rPr lang="fi-FI"/>
              <a:t>Muokkaa tekstin perustyylejä napsauttamalla</a:t>
            </a:r>
          </a:p>
        </p:txBody>
      </p:sp>
      <p:sp>
        <p:nvSpPr>
          <p:cNvPr id="5" name="Fusce pellentesque vehicula diam, et sodales odio. Phasellus at metus nec arcu pulvinar mollis. Orci varius natoque penatibus et magnis dis parturient montes, nascetur ridiculus mus. Nunc sed magna leo. Maecenas vulputate iaculis erat. In nec dui neque. ">
            <a:extLst>
              <a:ext uri="{FF2B5EF4-FFF2-40B4-BE49-F238E27FC236}">
                <a16:creationId xmlns:a16="http://schemas.microsoft.com/office/drawing/2014/main" id="{66B28277-778F-75E0-94D9-7A8498F52963}"/>
              </a:ext>
            </a:extLst>
          </p:cNvPr>
          <p:cNvSpPr txBox="1">
            <a:spLocks noGrp="1"/>
          </p:cNvSpPr>
          <p:nvPr>
            <p:ph type="body" sz="half" idx="22"/>
          </p:nvPr>
        </p:nvSpPr>
        <p:spPr>
          <a:xfrm>
            <a:off x="1891842" y="2702091"/>
            <a:ext cx="8408327" cy="2660985"/>
          </a:xfrm>
          <a:prstGeom prst="rect">
            <a:avLst/>
          </a:prstGeom>
        </p:spPr>
        <p:txBody>
          <a:bodyPr anchor="ctr">
            <a:spAutoFit/>
          </a:bodyPr>
          <a:lstStyle>
            <a:lvl1pPr>
              <a:defRPr>
                <a:latin typeface="+mn-lt"/>
              </a:defRPr>
            </a:lvl1pPr>
            <a:lvl2pPr>
              <a:defRPr>
                <a:latin typeface="+mn-lt"/>
              </a:defRPr>
            </a:lvl2pPr>
            <a:lvl3pPr>
              <a:defRPr>
                <a:latin typeface="+mn-lt"/>
              </a:defRPr>
            </a:lvl3pPr>
          </a:lstStyle>
          <a:p>
            <a:pPr marL="0" lvl="0"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a:t>Muokkaa tekstin perustyylejä napsauttamalla</a:t>
            </a:r>
          </a:p>
          <a:p>
            <a:pPr marL="0" lvl="1"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a:t>toinen taso</a:t>
            </a:r>
          </a:p>
          <a:p>
            <a:pPr marL="0" lvl="2" indent="0" algn="ctr" defTabSz="228613">
              <a:lnSpc>
                <a:spcPct val="120000"/>
              </a:lnSpc>
              <a:spcBef>
                <a:spcPts val="0"/>
              </a:spcBef>
              <a:buSzTx/>
              <a:buNone/>
              <a:defRPr sz="3500" spc="70">
                <a:solidFill>
                  <a:srgbClr val="FFFFFF"/>
                </a:solidFill>
                <a:latin typeface="Heebo Regular Regular"/>
                <a:ea typeface="Heebo Regular Regular"/>
                <a:cs typeface="Heebo Regular Regular"/>
                <a:sym typeface="Heebo Regular Regular"/>
              </a:defRPr>
            </a:pPr>
            <a:r>
              <a:rPr lang="fi-FI"/>
              <a:t>kolmas taso</a:t>
            </a:r>
          </a:p>
        </p:txBody>
      </p:sp>
      <p:pic>
        <p:nvPicPr>
          <p:cNvPr id="6" name="Kuva" descr="Kuva">
            <a:extLst>
              <a:ext uri="{FF2B5EF4-FFF2-40B4-BE49-F238E27FC236}">
                <a16:creationId xmlns:a16="http://schemas.microsoft.com/office/drawing/2014/main" id="{BE29FE07-0A8C-B2DA-B72B-2965097CD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Tree>
    <p:extLst>
      <p:ext uri="{BB962C8B-B14F-4D97-AF65-F5344CB8AC3E}">
        <p14:creationId xmlns:p14="http://schemas.microsoft.com/office/powerpoint/2010/main" val="16003278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4" name="bullet lista">
            <a:extLst>
              <a:ext uri="{FF2B5EF4-FFF2-40B4-BE49-F238E27FC236}">
                <a16:creationId xmlns:a16="http://schemas.microsoft.com/office/drawing/2014/main" id="{20E426F4-EF6E-849B-E80E-05AD502C7144}"/>
              </a:ext>
            </a:extLst>
          </p:cNvPr>
          <p:cNvSpPr txBox="1">
            <a:spLocks noGrp="1"/>
          </p:cNvSpPr>
          <p:nvPr>
            <p:ph type="body" sz="quarter" idx="21"/>
          </p:nvPr>
        </p:nvSpPr>
        <p:spPr>
          <a:xfrm>
            <a:off x="3386740" y="1368179"/>
            <a:ext cx="12617813" cy="926836"/>
          </a:xfrm>
          <a:prstGeom prst="rect">
            <a:avLst/>
          </a:prstGeom>
        </p:spPr>
        <p:txBody>
          <a:bodyPr wrap="none" anchor="ctr">
            <a:spAutoFit/>
          </a:bodyPr>
          <a:lstStyle>
            <a:lvl1pPr marL="0" indent="0" defTabSz="228613">
              <a:spcBef>
                <a:spcPts val="0"/>
              </a:spcBef>
              <a:buSzTx/>
              <a:buNone/>
              <a:defRPr sz="5551" i="1" cap="all" spc="111">
                <a:solidFill>
                  <a:srgbClr val="FFFFFF"/>
                </a:solidFill>
                <a:latin typeface="TPR Med"/>
                <a:ea typeface="TPR Med"/>
                <a:cs typeface="TPR Med"/>
                <a:sym typeface="TPR Medium"/>
              </a:defRPr>
            </a:lvl1pPr>
          </a:lstStyle>
          <a:p>
            <a:pPr lvl="0"/>
            <a:r>
              <a:rPr lang="fi-FI"/>
              <a:t>Muokkaa tekstin perustyylejä napsauttamalla</a:t>
            </a:r>
          </a:p>
        </p:txBody>
      </p:sp>
      <p:sp>
        <p:nvSpPr>
          <p:cNvPr id="5" name="Fusce pellentesque vehicula diam…">
            <a:extLst>
              <a:ext uri="{FF2B5EF4-FFF2-40B4-BE49-F238E27FC236}">
                <a16:creationId xmlns:a16="http://schemas.microsoft.com/office/drawing/2014/main" id="{4166CBFE-BB0A-2EDC-2E44-EAB8B79D7F8E}"/>
              </a:ext>
            </a:extLst>
          </p:cNvPr>
          <p:cNvSpPr txBox="1">
            <a:spLocks noGrp="1"/>
          </p:cNvSpPr>
          <p:nvPr>
            <p:ph type="body" sz="quarter" idx="22"/>
          </p:nvPr>
        </p:nvSpPr>
        <p:spPr>
          <a:xfrm>
            <a:off x="3356016" y="1776210"/>
            <a:ext cx="4629056" cy="4403770"/>
          </a:xfrm>
          <a:prstGeom prst="rect">
            <a:avLst/>
          </a:prstGeom>
        </p:spPr>
        <p:txBody>
          <a:bodyPr anchor="ctr">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marL="190510" lvl="0"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a:t>Muokkaa tekstin perustyylejä napsauttamalla</a:t>
            </a:r>
          </a:p>
          <a:p>
            <a:pPr marL="190510" lvl="1"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a:t>toinen taso</a:t>
            </a:r>
          </a:p>
          <a:p>
            <a:pPr marL="190510" lvl="2"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a:t>kolmas taso</a:t>
            </a:r>
          </a:p>
          <a:p>
            <a:pPr marL="190510" lvl="3"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a:t>neljäs taso</a:t>
            </a:r>
          </a:p>
          <a:p>
            <a:pPr marL="190510" lvl="4" indent="-190510" defTabSz="228613">
              <a:lnSpc>
                <a:spcPct val="110000"/>
              </a:lnSpc>
              <a:spcBef>
                <a:spcPts val="251"/>
              </a:spcBef>
              <a:defRPr sz="3500" spc="70">
                <a:solidFill>
                  <a:srgbClr val="FFFFFF"/>
                </a:solidFill>
                <a:latin typeface="Heebo Regular Regular"/>
                <a:ea typeface="Heebo Regular Regular"/>
                <a:cs typeface="Heebo Regular Regular"/>
                <a:sym typeface="Heebo Regular Regular"/>
              </a:defRPr>
            </a:pPr>
            <a:r>
              <a:rPr lang="fi-FI"/>
              <a:t>viides taso</a:t>
            </a:r>
            <a:endParaRPr dirty="0"/>
          </a:p>
        </p:txBody>
      </p:sp>
      <p:pic>
        <p:nvPicPr>
          <p:cNvPr id="6" name="Kuva" descr="Kuva">
            <a:extLst>
              <a:ext uri="{FF2B5EF4-FFF2-40B4-BE49-F238E27FC236}">
                <a16:creationId xmlns:a16="http://schemas.microsoft.com/office/drawing/2014/main" id="{AFC4B271-A60E-AF5F-5EFA-306CCD6467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97"/>
          <a:stretch/>
        </p:blipFill>
        <p:spPr>
          <a:xfrm rot="5400000">
            <a:off x="-1756620" y="2800307"/>
            <a:ext cx="6858000" cy="1257386"/>
          </a:xfrm>
          <a:prstGeom prst="rect">
            <a:avLst/>
          </a:prstGeom>
          <a:ln w="12700">
            <a:miter lim="400000"/>
          </a:ln>
        </p:spPr>
      </p:pic>
      <p:pic>
        <p:nvPicPr>
          <p:cNvPr id="7" name="Kuva" descr="Kuva">
            <a:extLst>
              <a:ext uri="{FF2B5EF4-FFF2-40B4-BE49-F238E27FC236}">
                <a16:creationId xmlns:a16="http://schemas.microsoft.com/office/drawing/2014/main" id="{4F5C769A-DA13-759D-C6DC-1F56457F6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Tree>
    <p:extLst>
      <p:ext uri="{BB962C8B-B14F-4D97-AF65-F5344CB8AC3E}">
        <p14:creationId xmlns:p14="http://schemas.microsoft.com/office/powerpoint/2010/main" val="25993004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C9A8ADC-B3FC-B8E2-C684-E0C1BC45B60B}"/>
              </a:ext>
            </a:extLst>
          </p:cNvPr>
          <p:cNvPicPr>
            <a:picLocks noChangeAspect="1"/>
          </p:cNvPicPr>
          <p:nvPr userDrawn="1"/>
        </p:nvPicPr>
        <p:blipFill>
          <a:blip r:embed="rId2"/>
          <a:stretch>
            <a:fillRect/>
          </a:stretch>
        </p:blipFill>
        <p:spPr>
          <a:xfrm>
            <a:off x="0" y="-13751"/>
            <a:ext cx="12192000" cy="6885502"/>
          </a:xfrm>
          <a:prstGeom prst="rect">
            <a:avLst/>
          </a:prstGeom>
        </p:spPr>
      </p:pic>
      <p:sp>
        <p:nvSpPr>
          <p:cNvPr id="5" name="ALAOTSIKKO JA PÄIVÄMÄÄRÄ">
            <a:extLst>
              <a:ext uri="{FF2B5EF4-FFF2-40B4-BE49-F238E27FC236}">
                <a16:creationId xmlns:a16="http://schemas.microsoft.com/office/drawing/2014/main" id="{252DE758-68D6-49E5-8466-9C4A9ED95DB4}"/>
              </a:ext>
            </a:extLst>
          </p:cNvPr>
          <p:cNvSpPr txBox="1">
            <a:spLocks noGrp="1"/>
          </p:cNvSpPr>
          <p:nvPr>
            <p:ph type="body" sz="quarter" idx="21" hasCustomPrompt="1"/>
          </p:nvPr>
        </p:nvSpPr>
        <p:spPr>
          <a:xfrm>
            <a:off x="2400075" y="5818113"/>
            <a:ext cx="7391863" cy="398955"/>
          </a:xfrm>
          <a:prstGeom prst="rect">
            <a:avLst/>
          </a:prstGeom>
        </p:spPr>
        <p:txBody>
          <a:bodyPr anchor="ctr">
            <a:spAutoFit/>
          </a:bodyPr>
          <a:lstStyle>
            <a:lvl1pPr marL="0" indent="0" algn="ctr" defTabSz="228613">
              <a:lnSpc>
                <a:spcPct val="110000"/>
              </a:lnSpc>
              <a:spcBef>
                <a:spcPts val="0"/>
              </a:spcBef>
              <a:buSzTx/>
              <a:buNone/>
              <a:defRPr sz="1751">
                <a:solidFill>
                  <a:srgbClr val="FFFFFF"/>
                </a:solidFill>
                <a:latin typeface="Heebo Regular Regular"/>
                <a:ea typeface="Heebo Regular Regular"/>
                <a:cs typeface="Heebo Regular Regular"/>
                <a:sym typeface="Heebo Regular Regular"/>
              </a:defRPr>
            </a:lvl1pPr>
          </a:lstStyle>
          <a:p>
            <a:r>
              <a:t>xx.xx.2022</a:t>
            </a:r>
          </a:p>
        </p:txBody>
      </p:sp>
    </p:spTree>
    <p:extLst>
      <p:ext uri="{BB962C8B-B14F-4D97-AF65-F5344CB8AC3E}">
        <p14:creationId xmlns:p14="http://schemas.microsoft.com/office/powerpoint/2010/main" val="40455757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4" name="OTSIKKO">
            <a:extLst>
              <a:ext uri="{FF2B5EF4-FFF2-40B4-BE49-F238E27FC236}">
                <a16:creationId xmlns:a16="http://schemas.microsoft.com/office/drawing/2014/main" id="{10F4471B-CC6E-5F1B-7412-4129DB4A7524}"/>
              </a:ext>
            </a:extLst>
          </p:cNvPr>
          <p:cNvSpPr txBox="1">
            <a:spLocks noGrp="1"/>
          </p:cNvSpPr>
          <p:nvPr>
            <p:ph type="body" sz="half" idx="21"/>
          </p:nvPr>
        </p:nvSpPr>
        <p:spPr>
          <a:xfrm rot="21000000">
            <a:off x="1006466" y="-1918370"/>
            <a:ext cx="10179081" cy="11058092"/>
          </a:xfrm>
          <a:prstGeom prst="rect">
            <a:avLst/>
          </a:prstGeom>
        </p:spPr>
        <p:txBody>
          <a:bodyPr>
            <a:spAutoFit/>
          </a:bodyPr>
          <a:lstStyle>
            <a:lvl1pPr marL="0" indent="0" algn="ctr" defTabSz="228613">
              <a:lnSpc>
                <a:spcPct val="70000"/>
              </a:lnSpc>
              <a:spcBef>
                <a:spcPts val="0"/>
              </a:spcBef>
              <a:buSzTx/>
              <a:buNone/>
              <a:defRPr sz="16653" i="1" cap="all" spc="335">
                <a:solidFill>
                  <a:srgbClr val="FFFFFF"/>
                </a:solidFill>
                <a:latin typeface="TPR Med"/>
                <a:ea typeface="TPR Med"/>
                <a:cs typeface="TPR Med"/>
                <a:sym typeface="TPR Medium"/>
              </a:defRPr>
            </a:lvl1pPr>
          </a:lstStyle>
          <a:p>
            <a:pPr lvl="0"/>
            <a:r>
              <a:rPr lang="fi-FI"/>
              <a:t>Muokkaa tekstin perustyylejä napsauttamalla</a:t>
            </a:r>
          </a:p>
        </p:txBody>
      </p:sp>
      <p:pic>
        <p:nvPicPr>
          <p:cNvPr id="5" name="Kuva" descr="Kuva">
            <a:extLst>
              <a:ext uri="{FF2B5EF4-FFF2-40B4-BE49-F238E27FC236}">
                <a16:creationId xmlns:a16="http://schemas.microsoft.com/office/drawing/2014/main" id="{9761E825-2159-B7F3-994F-183C719A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Tree>
    <p:extLst>
      <p:ext uri="{BB962C8B-B14F-4D97-AF65-F5344CB8AC3E}">
        <p14:creationId xmlns:p14="http://schemas.microsoft.com/office/powerpoint/2010/main" val="8830377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Mukautettu asettelu">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F6CAD0E1-454C-27DC-F94C-52EB72B7E046}"/>
              </a:ext>
            </a:extLst>
          </p:cNvPr>
          <p:cNvSpPr>
            <a:spLocks noGrp="1"/>
          </p:cNvSpPr>
          <p:nvPr>
            <p:ph type="sldNum" sz="quarter" idx="10"/>
          </p:nvPr>
        </p:nvSpPr>
        <p:spPr/>
        <p:txBody>
          <a:bodyPr/>
          <a:lstStyle/>
          <a:p>
            <a:fld id="{86CB4B4D-7CA3-9044-876B-883B54F8677D}" type="slidenum">
              <a:rPr lang="fi-FI" smtClean="0"/>
              <a:pPr/>
              <a:t>‹#›</a:t>
            </a:fld>
            <a:endParaRPr lang="fi-FI" dirty="0"/>
          </a:p>
        </p:txBody>
      </p:sp>
      <p:sp>
        <p:nvSpPr>
          <p:cNvPr id="4" name="Otsikko 1 rivi">
            <a:extLst>
              <a:ext uri="{FF2B5EF4-FFF2-40B4-BE49-F238E27FC236}">
                <a16:creationId xmlns:a16="http://schemas.microsoft.com/office/drawing/2014/main" id="{21581471-BF66-ADA5-0DE9-8D7184C9AFF0}"/>
              </a:ext>
            </a:extLst>
          </p:cNvPr>
          <p:cNvSpPr txBox="1">
            <a:spLocks noGrp="1"/>
          </p:cNvSpPr>
          <p:nvPr>
            <p:ph type="body" sz="quarter" idx="21"/>
          </p:nvPr>
        </p:nvSpPr>
        <p:spPr>
          <a:xfrm>
            <a:off x="584947" y="1007159"/>
            <a:ext cx="12617813" cy="926836"/>
          </a:xfrm>
          <a:prstGeom prst="rect">
            <a:avLst/>
          </a:prstGeom>
        </p:spPr>
        <p:txBody>
          <a:bodyPr wrap="none" anchor="ctr">
            <a:spAutoFit/>
          </a:bodyPr>
          <a:lstStyle>
            <a:lvl1pPr marL="0" indent="0" defTabSz="228613">
              <a:spcBef>
                <a:spcPts val="0"/>
              </a:spcBef>
              <a:buSzTx/>
              <a:buNone/>
              <a:defRPr sz="5551" i="1" cap="all" spc="111">
                <a:solidFill>
                  <a:srgbClr val="FFFFFF"/>
                </a:solidFill>
                <a:latin typeface="TPR Med"/>
                <a:ea typeface="TPR Med"/>
                <a:cs typeface="TPR Med"/>
                <a:sym typeface="TPR Medium"/>
              </a:defRPr>
            </a:lvl1pPr>
          </a:lstStyle>
          <a:p>
            <a:pPr lvl="0"/>
            <a:r>
              <a:rPr lang="fi-FI"/>
              <a:t>Muokkaa tekstin perustyylejä napsauttamalla</a:t>
            </a:r>
          </a:p>
        </p:txBody>
      </p:sp>
      <p:sp>
        <p:nvSpPr>
          <p:cNvPr id="5" name="Fusce pellentesque vehicula diam, et sodales odio. Phasellus at metus nec arcu pulvinar mollis. Orci varius natoque penatibus et magnis dis parturient montes, nascetur ridiculus mus. Nunc sed magna leo. Maecenas vulputate iaculis erat. In nec dui neque. ">
            <a:extLst>
              <a:ext uri="{FF2B5EF4-FFF2-40B4-BE49-F238E27FC236}">
                <a16:creationId xmlns:a16="http://schemas.microsoft.com/office/drawing/2014/main" id="{8BF2C58F-D526-99AE-42AC-3F384315B031}"/>
              </a:ext>
            </a:extLst>
          </p:cNvPr>
          <p:cNvSpPr txBox="1">
            <a:spLocks noGrp="1"/>
          </p:cNvSpPr>
          <p:nvPr>
            <p:ph type="body" sz="quarter" idx="22"/>
          </p:nvPr>
        </p:nvSpPr>
        <p:spPr>
          <a:xfrm>
            <a:off x="584947" y="3337408"/>
            <a:ext cx="4819983" cy="377026"/>
          </a:xfrm>
          <a:prstGeom prst="rect">
            <a:avLst/>
          </a:prstGeom>
        </p:spPr>
        <p:txBody>
          <a:bodyPr anchor="ctr">
            <a:spAutoFit/>
          </a:bodyPr>
          <a:lstStyle>
            <a:lvl1pPr marL="0" indent="0" defTabSz="228613">
              <a:lnSpc>
                <a:spcPct val="120000"/>
              </a:lnSpc>
              <a:spcBef>
                <a:spcPts val="0"/>
              </a:spcBef>
              <a:buSzTx/>
              <a:buNone/>
              <a:defRPr sz="1551" spc="31">
                <a:solidFill>
                  <a:srgbClr val="FFFFFF"/>
                </a:solidFill>
                <a:latin typeface="Heebo Regular Regular"/>
                <a:ea typeface="Heebo Regular Regular"/>
                <a:cs typeface="Heebo Regular Regular"/>
                <a:sym typeface="Heebo Regular Regular"/>
              </a:defRPr>
            </a:lvl1pPr>
          </a:lstStyle>
          <a:p>
            <a:pPr lvl="0"/>
            <a:r>
              <a:rPr lang="fi-FI"/>
              <a:t>Muokkaa tekstin perustyylejä napsauttamalla</a:t>
            </a:r>
          </a:p>
        </p:txBody>
      </p:sp>
      <p:pic>
        <p:nvPicPr>
          <p:cNvPr id="6" name="Kuva" descr="Kuva">
            <a:extLst>
              <a:ext uri="{FF2B5EF4-FFF2-40B4-BE49-F238E27FC236}">
                <a16:creationId xmlns:a16="http://schemas.microsoft.com/office/drawing/2014/main" id="{CC1D4881-BFD4-9227-E19F-BC080011CA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406" y="5559752"/>
            <a:ext cx="746969" cy="915659"/>
          </a:xfrm>
          <a:prstGeom prst="rect">
            <a:avLst/>
          </a:prstGeom>
          <a:ln w="12700">
            <a:miter lim="400000"/>
          </a:ln>
        </p:spPr>
      </p:pic>
      <p:pic>
        <p:nvPicPr>
          <p:cNvPr id="7" name="Kuva 6">
            <a:extLst>
              <a:ext uri="{FF2B5EF4-FFF2-40B4-BE49-F238E27FC236}">
                <a16:creationId xmlns:a16="http://schemas.microsoft.com/office/drawing/2014/main" id="{CF1DA7B2-7F8B-DF7C-DE28-EB93E6D7E9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56526" y="0"/>
            <a:ext cx="6235481" cy="6858000"/>
          </a:xfrm>
          <a:prstGeom prst="rect">
            <a:avLst/>
          </a:prstGeom>
        </p:spPr>
      </p:pic>
    </p:spTree>
    <p:extLst>
      <p:ext uri="{BB962C8B-B14F-4D97-AF65-F5344CB8AC3E}">
        <p14:creationId xmlns:p14="http://schemas.microsoft.com/office/powerpoint/2010/main" val="29618092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Otsikko + leipis Valk">
    <p:spTree>
      <p:nvGrpSpPr>
        <p:cNvPr id="1" name=""/>
        <p:cNvGrpSpPr/>
        <p:nvPr/>
      </p:nvGrpSpPr>
      <p:grpSpPr>
        <a:xfrm>
          <a:off x="0" y="0"/>
          <a:ext cx="0" cy="0"/>
          <a:chOff x="0" y="0"/>
          <a:chExt cx="0" cy="0"/>
        </a:xfrm>
      </p:grpSpPr>
      <p:sp>
        <p:nvSpPr>
          <p:cNvPr id="222" name="Pitkä Otsikko yksi rivi"/>
          <p:cNvSpPr txBox="1">
            <a:spLocks noGrp="1"/>
          </p:cNvSpPr>
          <p:nvPr>
            <p:ph type="body" sz="quarter" idx="21"/>
          </p:nvPr>
        </p:nvSpPr>
        <p:spPr>
          <a:xfrm>
            <a:off x="-212903" y="489834"/>
            <a:ext cx="12617813" cy="926836"/>
          </a:xfrm>
          <a:prstGeom prst="rect">
            <a:avLst/>
          </a:prstGeom>
        </p:spPr>
        <p:txBody>
          <a:bodyPr wrap="none" anchor="ctr">
            <a:spAutoFit/>
          </a:bodyPr>
          <a:lstStyle>
            <a:lvl1pPr marL="0" indent="0" algn="ctr" defTabSz="228613">
              <a:spcBef>
                <a:spcPts val="0"/>
              </a:spcBef>
              <a:buSzTx/>
              <a:buNone/>
              <a:defRPr sz="5551" i="1" cap="all" spc="111">
                <a:solidFill>
                  <a:srgbClr val="102176"/>
                </a:solidFill>
                <a:latin typeface="TPR Med"/>
                <a:ea typeface="TPR Med"/>
                <a:cs typeface="TPR Med"/>
                <a:sym typeface="TPR Medium"/>
              </a:defRPr>
            </a:lvl1pPr>
          </a:lstStyle>
          <a:p>
            <a:pPr lvl="0"/>
            <a:r>
              <a:rPr lang="fi-FI"/>
              <a:t>Muokkaa tekstin perustyylejä napsauttamalla</a:t>
            </a:r>
          </a:p>
        </p:txBody>
      </p:sp>
      <p:sp>
        <p:nvSpPr>
          <p:cNvPr id="223" name="Fusce pellentesque vehicula diam, et sodales odio. Phasellus at metus nec arcu pulvinar mollis. Orci varius natoque penatibus et magnis dis parturient montes, nascetur ridiculus mus. Nunc sed magna leo. Maecenas vulputate iaculis erat. In nec dui neque. "/>
          <p:cNvSpPr txBox="1">
            <a:spLocks noGrp="1"/>
          </p:cNvSpPr>
          <p:nvPr>
            <p:ph type="body" sz="half" idx="22"/>
          </p:nvPr>
        </p:nvSpPr>
        <p:spPr>
          <a:xfrm>
            <a:off x="1079041" y="1464526"/>
            <a:ext cx="4569923" cy="3307316"/>
          </a:xfrm>
          <a:prstGeom prst="rect">
            <a:avLst/>
          </a:prstGeom>
        </p:spPr>
        <p:txBody>
          <a:bodyPr wrap="square" anchor="ctr">
            <a:spAutoFit/>
          </a:bodyPr>
          <a:lstStyle>
            <a:lvl1pPr>
              <a:defRPr>
                <a:latin typeface="+mn-lt"/>
              </a:defRPr>
            </a:lvl1pPr>
            <a:lvl2pPr>
              <a:defRPr>
                <a:latin typeface="+mn-lt"/>
              </a:defRPr>
            </a:lvl2pPr>
            <a:lvl3pPr>
              <a:defRPr>
                <a:latin typeface="+mn-lt"/>
              </a:defRPr>
            </a:lvl3pPr>
          </a:lstStyle>
          <a:p>
            <a:pPr marL="0" lvl="0"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Muokkaa tekstin perustyylejä napsauttamalla</a:t>
            </a:r>
          </a:p>
          <a:p>
            <a:pPr marL="0" lvl="1"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toinen taso</a:t>
            </a:r>
          </a:p>
          <a:p>
            <a:pPr marL="0" lvl="2"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kolmas taso</a:t>
            </a:r>
          </a:p>
        </p:txBody>
      </p:sp>
      <p:pic>
        <p:nvPicPr>
          <p:cNvPr id="224" name="Kuva" descr="Kuv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5166" y="5559752"/>
            <a:ext cx="746969" cy="915659"/>
          </a:xfrm>
          <a:prstGeom prst="rect">
            <a:avLst/>
          </a:prstGeom>
          <a:ln w="12700">
            <a:miter lim="400000"/>
          </a:ln>
        </p:spPr>
      </p:pic>
      <p:sp>
        <p:nvSpPr>
          <p:cNvPr id="225" name="Dian numero"/>
          <p:cNvSpPr txBox="1">
            <a:spLocks noGrp="1"/>
          </p:cNvSpPr>
          <p:nvPr>
            <p:ph type="sldNum" sz="quarter" idx="2"/>
          </p:nvPr>
        </p:nvSpPr>
        <p:spPr>
          <a:xfrm>
            <a:off x="5971769" y="6854594"/>
            <a:ext cx="248466" cy="240963"/>
          </a:xfrm>
          <a:prstGeom prst="rect">
            <a:avLst/>
          </a:prstGeom>
        </p:spPr>
        <p:txBody>
          <a:bodyPr/>
          <a:lstStyle>
            <a:lvl1pPr>
              <a:defRPr b="0" i="1"/>
            </a:lvl1pPr>
          </a:lstStyle>
          <a:p>
            <a:fld id="{86CB4B4D-7CA3-9044-876B-883B54F8677D}" type="slidenum">
              <a:rPr lang="fi-FI" smtClean="0"/>
              <a:pPr/>
              <a:t>‹#›</a:t>
            </a:fld>
            <a:endParaRPr lang="fi-FI" dirty="0"/>
          </a:p>
        </p:txBody>
      </p:sp>
      <p:sp>
        <p:nvSpPr>
          <p:cNvPr id="2" name="Fusce pellentesque vehicula diam, et sodales odio. Phasellus at metus nec arcu pulvinar mollis. Orci varius natoque penatibus et magnis dis parturient montes, nascetur ridiculus mus. Nunc sed magna leo. Maecenas vulputate iaculis erat. In nec dui neque. ">
            <a:extLst>
              <a:ext uri="{FF2B5EF4-FFF2-40B4-BE49-F238E27FC236}">
                <a16:creationId xmlns:a16="http://schemas.microsoft.com/office/drawing/2014/main" id="{E72C3644-9FF5-AF8C-83A4-CC6EE485F2A8}"/>
              </a:ext>
            </a:extLst>
          </p:cNvPr>
          <p:cNvSpPr txBox="1">
            <a:spLocks noGrp="1"/>
          </p:cNvSpPr>
          <p:nvPr>
            <p:ph type="body" sz="half" idx="23"/>
          </p:nvPr>
        </p:nvSpPr>
        <p:spPr>
          <a:xfrm>
            <a:off x="6096005" y="1479059"/>
            <a:ext cx="4471327" cy="3307316"/>
          </a:xfrm>
          <a:prstGeom prst="rect">
            <a:avLst/>
          </a:prstGeom>
        </p:spPr>
        <p:txBody>
          <a:bodyPr wrap="square" anchor="ctr">
            <a:spAutoFit/>
          </a:bodyPr>
          <a:lstStyle>
            <a:lvl1pPr>
              <a:defRPr>
                <a:latin typeface="+mn-lt"/>
              </a:defRPr>
            </a:lvl1pPr>
            <a:lvl2pPr>
              <a:defRPr>
                <a:latin typeface="+mn-lt"/>
              </a:defRPr>
            </a:lvl2pPr>
            <a:lvl3pPr>
              <a:defRPr>
                <a:latin typeface="+mn-lt"/>
              </a:defRPr>
            </a:lvl3pPr>
          </a:lstStyle>
          <a:p>
            <a:pPr marL="0" lvl="0"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Muokkaa tekstin perustyylejä napsauttamalla</a:t>
            </a:r>
          </a:p>
          <a:p>
            <a:pPr marL="0" lvl="1"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toinen taso</a:t>
            </a:r>
          </a:p>
          <a:p>
            <a:pPr marL="0" lvl="2" indent="0" algn="ctr" defTabSz="228613">
              <a:lnSpc>
                <a:spcPct val="120000"/>
              </a:lnSpc>
              <a:spcBef>
                <a:spcPts val="0"/>
              </a:spcBef>
              <a:buSzTx/>
              <a:buNone/>
              <a:defRPr sz="3500" spc="70">
                <a:solidFill>
                  <a:srgbClr val="102176"/>
                </a:solidFill>
                <a:latin typeface="Heebo Regular Regular"/>
                <a:ea typeface="Heebo Regular Regular"/>
                <a:cs typeface="Heebo Regular Regular"/>
                <a:sym typeface="Heebo Regular Regular"/>
              </a:defRPr>
            </a:pPr>
            <a:r>
              <a:rPr lang="fi-FI"/>
              <a:t>kolmas taso</a:t>
            </a:r>
          </a:p>
        </p:txBody>
      </p:sp>
      <p:sp>
        <p:nvSpPr>
          <p:cNvPr id="3" name="Tekstiruutu 2">
            <a:extLst>
              <a:ext uri="{FF2B5EF4-FFF2-40B4-BE49-F238E27FC236}">
                <a16:creationId xmlns:a16="http://schemas.microsoft.com/office/drawing/2014/main" id="{27C5A545-38E7-B4E7-2500-437FD24C8A95}"/>
              </a:ext>
            </a:extLst>
          </p:cNvPr>
          <p:cNvSpPr txBox="1"/>
          <p:nvPr userDrawn="1"/>
        </p:nvSpPr>
        <p:spPr>
          <a:xfrm>
            <a:off x="1079041" y="1826856"/>
            <a:ext cx="4569923" cy="389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1" tIns="25401" rIns="25401" bIns="25401" numCol="1" spcCol="38100" rtlCol="0" anchor="ctr">
            <a:spAutoFit/>
          </a:bodyPr>
          <a:lstStyle/>
          <a:p>
            <a:pPr marL="0" marR="0" indent="0" algn="ctr" defTabSz="1219242" rtl="0" fontAlgn="auto" latinLnBrk="0" hangingPunct="0">
              <a:lnSpc>
                <a:spcPct val="100000"/>
              </a:lnSpc>
              <a:spcBef>
                <a:spcPts val="0"/>
              </a:spcBef>
              <a:spcAft>
                <a:spcPts val="0"/>
              </a:spcAft>
              <a:buClrTx/>
              <a:buSzTx/>
              <a:buFontTx/>
              <a:buNone/>
              <a:tabLst/>
            </a:pPr>
            <a:r>
              <a:rPr kumimoji="0" lang="fi-FI" sz="2201" b="1" i="0" u="none" strike="noStrike" cap="none" spc="0" normalizeH="0" baseline="0" dirty="0">
                <a:ln>
                  <a:noFill/>
                </a:ln>
                <a:solidFill>
                  <a:srgbClr val="002060"/>
                </a:solidFill>
                <a:effectLst/>
                <a:uFillTx/>
                <a:latin typeface="TPR" panose="02000000000000000000" pitchFamily="2" charset="0"/>
                <a:ea typeface="+mn-ea"/>
                <a:cs typeface="+mn-cs"/>
                <a:sym typeface="Helvetica Neue"/>
              </a:rPr>
              <a:t>Otsikko</a:t>
            </a:r>
          </a:p>
        </p:txBody>
      </p:sp>
      <p:sp>
        <p:nvSpPr>
          <p:cNvPr id="4" name="Tekstiruutu 3">
            <a:extLst>
              <a:ext uri="{FF2B5EF4-FFF2-40B4-BE49-F238E27FC236}">
                <a16:creationId xmlns:a16="http://schemas.microsoft.com/office/drawing/2014/main" id="{931BD4C4-1618-4D2E-464F-1CB394E07094}"/>
              </a:ext>
            </a:extLst>
          </p:cNvPr>
          <p:cNvSpPr txBox="1"/>
          <p:nvPr userDrawn="1"/>
        </p:nvSpPr>
        <p:spPr>
          <a:xfrm>
            <a:off x="5997017" y="1826856"/>
            <a:ext cx="4569923" cy="389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1" tIns="25401" rIns="25401" bIns="25401" numCol="1" spcCol="38100" rtlCol="0" anchor="ctr">
            <a:spAutoFit/>
          </a:bodyPr>
          <a:lstStyle/>
          <a:p>
            <a:pPr marL="0" marR="0" indent="0" algn="ctr" defTabSz="1219242" rtl="0" fontAlgn="auto" latinLnBrk="0" hangingPunct="0">
              <a:lnSpc>
                <a:spcPct val="100000"/>
              </a:lnSpc>
              <a:spcBef>
                <a:spcPts val="0"/>
              </a:spcBef>
              <a:spcAft>
                <a:spcPts val="0"/>
              </a:spcAft>
              <a:buClrTx/>
              <a:buSzTx/>
              <a:buFontTx/>
              <a:buNone/>
              <a:tabLst/>
            </a:pPr>
            <a:r>
              <a:rPr kumimoji="0" lang="fi-FI" sz="2201" b="1" i="0" u="none" strike="noStrike" cap="none" spc="0" normalizeH="0" baseline="0" dirty="0">
                <a:ln>
                  <a:noFill/>
                </a:ln>
                <a:solidFill>
                  <a:srgbClr val="002060"/>
                </a:solidFill>
                <a:effectLst/>
                <a:uFillTx/>
                <a:latin typeface="TPR" panose="02000000000000000000" pitchFamily="2" charset="0"/>
                <a:ea typeface="+mn-ea"/>
                <a:cs typeface="+mn-cs"/>
                <a:sym typeface="Helvetica Neue"/>
              </a:rPr>
              <a:t>Otsikko</a:t>
            </a:r>
          </a:p>
        </p:txBody>
      </p:sp>
    </p:spTree>
    <p:extLst>
      <p:ext uri="{BB962C8B-B14F-4D97-AF65-F5344CB8AC3E}">
        <p14:creationId xmlns:p14="http://schemas.microsoft.com/office/powerpoint/2010/main" val="39507351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PR_Tausta.jpg" descr="TPR_Tausta.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6350" y="0"/>
            <a:ext cx="12204699" cy="6858000"/>
          </a:xfrm>
          <a:prstGeom prst="rect">
            <a:avLst/>
          </a:prstGeom>
          <a:ln w="12700">
            <a:miter lim="400000"/>
          </a:ln>
        </p:spPr>
      </p:pic>
      <p:sp>
        <p:nvSpPr>
          <p:cNvPr id="3" name="Slide Title"/>
          <p:cNvSpPr txBox="1">
            <a:spLocks noGrp="1"/>
          </p:cNvSpPr>
          <p:nvPr>
            <p:ph type="title" hasCustomPrompt="1"/>
          </p:nvPr>
        </p:nvSpPr>
        <p:spPr>
          <a:xfrm>
            <a:off x="1358903" y="539751"/>
            <a:ext cx="10229852" cy="717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Title</a:t>
            </a:r>
          </a:p>
        </p:txBody>
      </p:sp>
      <p:sp>
        <p:nvSpPr>
          <p:cNvPr id="4" name="Leipätekstin taso yksi…"/>
          <p:cNvSpPr txBox="1">
            <a:spLocks noGrp="1"/>
          </p:cNvSpPr>
          <p:nvPr>
            <p:ph type="body" idx="1" hasCustomPrompt="1"/>
          </p:nvPr>
        </p:nvSpPr>
        <p:spPr>
          <a:xfrm>
            <a:off x="1358901" y="2127251"/>
            <a:ext cx="10229851" cy="412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bullet text</a:t>
            </a:r>
          </a:p>
          <a:p>
            <a:pPr lvl="1"/>
            <a:endParaRPr dirty="0"/>
          </a:p>
          <a:p>
            <a:pPr lvl="2"/>
            <a:endParaRPr dirty="0"/>
          </a:p>
          <a:p>
            <a:pPr lvl="3"/>
            <a:endParaRPr dirty="0"/>
          </a:p>
          <a:p>
            <a:pPr lvl="4"/>
            <a:endParaRPr dirty="0"/>
          </a:p>
        </p:txBody>
      </p:sp>
      <p:sp>
        <p:nvSpPr>
          <p:cNvPr id="5" name="Dian numero"/>
          <p:cNvSpPr txBox="1">
            <a:spLocks noGrp="1"/>
          </p:cNvSpPr>
          <p:nvPr>
            <p:ph type="sldNum" sz="quarter" idx="2"/>
          </p:nvPr>
        </p:nvSpPr>
        <p:spPr>
          <a:xfrm>
            <a:off x="5968647" y="6486846"/>
            <a:ext cx="248466" cy="240963"/>
          </a:xfrm>
          <a:prstGeom prst="rect">
            <a:avLst/>
          </a:prstGeom>
          <a:ln w="12700">
            <a:miter lim="400000"/>
          </a:ln>
        </p:spPr>
        <p:txBody>
          <a:bodyPr wrap="none" lIns="50800" tIns="50800" rIns="50800" bIns="50800" anchor="b">
            <a:spAutoFit/>
          </a:bodyPr>
          <a:lstStyle>
            <a:lvl1pPr defTabSz="292115">
              <a:defRPr sz="899" b="0" i="1">
                <a:solidFill>
                  <a:srgbClr val="000000"/>
                </a:solidFill>
                <a:latin typeface="TPR Med" panose="02000000000000000000" pitchFamily="2" charset="0"/>
              </a:defRPr>
            </a:lvl1pPr>
          </a:lstStyle>
          <a:p>
            <a:fld id="{86CB4B4D-7CA3-9044-876B-883B54F8677D}" type="slidenum">
              <a:rPr lang="fi-FI" smtClean="0"/>
              <a:pPr/>
              <a:t>‹#›</a:t>
            </a:fld>
            <a:endParaRPr lang="fi-FI" dirty="0"/>
          </a:p>
        </p:txBody>
      </p:sp>
    </p:spTree>
  </p:cSld>
  <p:clrMap bg1="lt1" tx1="dk1" bg2="lt2" tx2="dk2" accent1="accent1" accent2="accent2" accent3="accent3" accent4="accent4" accent5="accent5" accent6="accent6" hlink="hlink" folHlink="folHlink"/>
  <p:sldLayoutIdLst>
    <p:sldLayoutId id="2147483689" r:id="rId1"/>
    <p:sldLayoutId id="2147483719" r:id="rId2"/>
    <p:sldLayoutId id="2147483720" r:id="rId3"/>
    <p:sldLayoutId id="2147483694" r:id="rId4"/>
    <p:sldLayoutId id="2147483688" r:id="rId5"/>
    <p:sldLayoutId id="2147483691" r:id="rId6"/>
    <p:sldLayoutId id="2147483692" r:id="rId7"/>
    <p:sldLayoutId id="2147483696" r:id="rId8"/>
    <p:sldLayoutId id="2147483685" r:id="rId9"/>
    <p:sldLayoutId id="2147483679" r:id="rId10"/>
    <p:sldLayoutId id="2147483724" r:id="rId11"/>
    <p:sldLayoutId id="2147483729" r:id="rId12"/>
    <p:sldLayoutId id="2147483730" r:id="rId13"/>
  </p:sldLayoutIdLst>
  <p:transition spd="med"/>
  <p:hf sldNum="0" hdr="0" ftr="0" dt="0"/>
  <p:txStyles>
    <p:titleStyle>
      <a:lvl1pPr marL="0" marR="0" indent="0" algn="l" defTabSz="1219242" rtl="0" eaLnBrk="1" latinLnBrk="0" hangingPunct="1">
        <a:lnSpc>
          <a:spcPct val="80000"/>
        </a:lnSpc>
        <a:spcBef>
          <a:spcPts val="0"/>
        </a:spcBef>
        <a:spcAft>
          <a:spcPts val="0"/>
        </a:spcAft>
        <a:buClrTx/>
        <a:buSzTx/>
        <a:buFontTx/>
        <a:buNone/>
        <a:tabLst/>
        <a:defRPr sz="4251" b="0" i="1" u="none" strike="noStrike" cap="none" spc="-85" baseline="0">
          <a:solidFill>
            <a:schemeClr val="bg1"/>
          </a:solidFill>
          <a:uFillTx/>
          <a:latin typeface="TPR Med" panose="02000000000000000000" pitchFamily="2" charset="0"/>
          <a:ea typeface="+mn-ea"/>
          <a:cs typeface="+mn-cs"/>
          <a:sym typeface="Helvetica Neue"/>
        </a:defRPr>
      </a:lvl1pPr>
      <a:lvl2pPr marL="0" marR="0" indent="228613"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2pPr>
      <a:lvl3pPr marL="0" marR="0" indent="457227"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3pPr>
      <a:lvl4pPr marL="0" marR="0" indent="685842"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4pPr>
      <a:lvl5pPr marL="0" marR="0" indent="914453"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5pPr>
      <a:lvl6pPr marL="0" marR="0" indent="1143066"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6pPr>
      <a:lvl7pPr marL="0" marR="0" indent="1371678"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7pPr>
      <a:lvl8pPr marL="0" marR="0" indent="1600295"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8pPr>
      <a:lvl9pPr marL="0" marR="0" indent="1828908" algn="l" defTabSz="1219242" rtl="0" eaLnBrk="1" latinLnBrk="0" hangingPunct="1">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9pPr>
    </p:titleStyle>
    <p:bodyStyle>
      <a:lvl1pPr marL="304816" marR="0" indent="-304816" algn="l" defTabSz="1219242" rtl="0" eaLnBrk="1" latinLnBrk="0" hangingPunct="1">
        <a:lnSpc>
          <a:spcPct val="90000"/>
        </a:lnSpc>
        <a:spcBef>
          <a:spcPts val="2251"/>
        </a:spcBef>
        <a:spcAft>
          <a:spcPts val="0"/>
        </a:spcAft>
        <a:buClrTx/>
        <a:buSzPct val="123000"/>
        <a:buFontTx/>
        <a:buChar char="•"/>
        <a:tabLst/>
        <a:defRPr sz="2400" b="0" i="1" u="none" strike="noStrike" cap="none" spc="0" baseline="0">
          <a:solidFill>
            <a:schemeClr val="bg1"/>
          </a:solidFill>
          <a:uFillTx/>
          <a:latin typeface="+mn-lt"/>
          <a:ea typeface="+mn-ea"/>
          <a:cs typeface="Heebo" pitchFamily="2" charset="-79"/>
          <a:sym typeface="Helvetica Neue"/>
        </a:defRPr>
      </a:lvl1pPr>
      <a:lvl2pPr marL="609635" marR="0" indent="-304816" algn="l" defTabSz="1219242" rtl="0" eaLnBrk="1" latinLnBrk="0" hangingPunct="1">
        <a:lnSpc>
          <a:spcPct val="90000"/>
        </a:lnSpc>
        <a:spcBef>
          <a:spcPts val="2251"/>
        </a:spcBef>
        <a:spcAft>
          <a:spcPts val="0"/>
        </a:spcAft>
        <a:buClrTx/>
        <a:buSzPct val="123000"/>
        <a:buFontTx/>
        <a:buChar char="•"/>
        <a:tabLst/>
        <a:defRPr sz="2400" b="0" i="1" u="none" strike="noStrike" cap="none" spc="0" baseline="0">
          <a:solidFill>
            <a:schemeClr val="bg1"/>
          </a:solidFill>
          <a:uFillTx/>
          <a:latin typeface="Heebo" pitchFamily="2" charset="-79"/>
          <a:ea typeface="+mn-ea"/>
          <a:cs typeface="Heebo" pitchFamily="2" charset="-79"/>
          <a:sym typeface="Helvetica Neue"/>
        </a:defRPr>
      </a:lvl2pPr>
      <a:lvl3pPr marL="914453" marR="0" indent="-304816" algn="l" defTabSz="1219242" rtl="0" eaLnBrk="1" latinLnBrk="0" hangingPunct="1">
        <a:lnSpc>
          <a:spcPct val="90000"/>
        </a:lnSpc>
        <a:spcBef>
          <a:spcPts val="2251"/>
        </a:spcBef>
        <a:spcAft>
          <a:spcPts val="0"/>
        </a:spcAft>
        <a:buClrTx/>
        <a:buSzPct val="123000"/>
        <a:buFontTx/>
        <a:buChar char="•"/>
        <a:tabLst/>
        <a:defRPr sz="2400" b="0" i="1" u="none" strike="noStrike" cap="none" spc="0" baseline="0">
          <a:solidFill>
            <a:schemeClr val="bg1"/>
          </a:solidFill>
          <a:uFillTx/>
          <a:latin typeface="TPR Med" panose="02000000000000000000" pitchFamily="2" charset="0"/>
          <a:ea typeface="+mn-ea"/>
          <a:cs typeface="+mn-cs"/>
          <a:sym typeface="Helvetica Neue"/>
        </a:defRPr>
      </a:lvl3pPr>
      <a:lvl4pPr marL="1219270" marR="0" indent="-304816" algn="l" defTabSz="1219242" rtl="0" eaLnBrk="1" latinLnBrk="0" hangingPunct="1">
        <a:lnSpc>
          <a:spcPct val="90000"/>
        </a:lnSpc>
        <a:spcBef>
          <a:spcPts val="2251"/>
        </a:spcBef>
        <a:spcAft>
          <a:spcPts val="0"/>
        </a:spcAft>
        <a:buClrTx/>
        <a:buSzPct val="123000"/>
        <a:buFontTx/>
        <a:buChar char="•"/>
        <a:tabLst/>
        <a:defRPr sz="2400" b="0" i="1" u="none" strike="noStrike" cap="none" spc="0" baseline="0">
          <a:solidFill>
            <a:schemeClr val="bg1"/>
          </a:solidFill>
          <a:uFillTx/>
          <a:latin typeface="TPR Med" panose="02000000000000000000" pitchFamily="2" charset="0"/>
          <a:ea typeface="+mn-ea"/>
          <a:cs typeface="+mn-cs"/>
          <a:sym typeface="Helvetica Neue"/>
        </a:defRPr>
      </a:lvl4pPr>
      <a:lvl5pPr marL="1524089" marR="0" indent="-304816" algn="l" defTabSz="1219242" rtl="0" eaLnBrk="1" latinLnBrk="0" hangingPunct="1">
        <a:lnSpc>
          <a:spcPct val="90000"/>
        </a:lnSpc>
        <a:spcBef>
          <a:spcPts val="2251"/>
        </a:spcBef>
        <a:spcAft>
          <a:spcPts val="0"/>
        </a:spcAft>
        <a:buClrTx/>
        <a:buSzPct val="123000"/>
        <a:buFontTx/>
        <a:buChar char="•"/>
        <a:tabLst/>
        <a:defRPr sz="2400" b="0" i="1" u="none" strike="noStrike" cap="none" spc="0" baseline="0">
          <a:solidFill>
            <a:schemeClr val="bg1"/>
          </a:solidFill>
          <a:uFillTx/>
          <a:latin typeface="TPR Med" panose="02000000000000000000" pitchFamily="2" charset="0"/>
          <a:ea typeface="+mn-ea"/>
          <a:cs typeface="+mn-cs"/>
          <a:sym typeface="Helvetica Neue"/>
        </a:defRPr>
      </a:lvl5pPr>
      <a:lvl6pPr marL="1828908" marR="0" indent="-304816" algn="l" defTabSz="1219242" rtl="0" eaLnBrk="1" latinLnBrk="0" hangingPunct="1">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723" marR="0" indent="-304816" algn="l" defTabSz="1219242" rtl="0" eaLnBrk="1" latinLnBrk="0" hangingPunct="1">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542" marR="0" indent="-304816" algn="l" defTabSz="1219242" rtl="0" eaLnBrk="1" latinLnBrk="0" hangingPunct="1">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358" marR="0" indent="-304816" algn="l" defTabSz="1219242" rtl="0" eaLnBrk="1" latinLnBrk="0" hangingPunct="1">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1pPr>
      <a:lvl2pPr marL="0" marR="0" indent="228613"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2pPr>
      <a:lvl3pPr marL="0" marR="0" indent="457227"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3pPr>
      <a:lvl4pPr marL="0" marR="0" indent="685842"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4pPr>
      <a:lvl5pPr marL="0" marR="0" indent="914453"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5pPr>
      <a:lvl6pPr marL="0" marR="0" indent="1143066"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6pPr>
      <a:lvl7pPr marL="0" marR="0" indent="1371678"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7pPr>
      <a:lvl8pPr marL="0" marR="0" indent="1600295"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8pPr>
      <a:lvl9pPr marL="0" marR="0" indent="1828908" algn="ctr" defTabSz="292115" rtl="0" eaLnBrk="1" latinLnBrk="0" hangingPunct="1">
        <a:lnSpc>
          <a:spcPct val="100000"/>
        </a:lnSpc>
        <a:spcBef>
          <a:spcPts val="0"/>
        </a:spcBef>
        <a:spcAft>
          <a:spcPts val="0"/>
        </a:spcAft>
        <a:buClrTx/>
        <a:buSzTx/>
        <a:buFontTx/>
        <a:buNone/>
        <a:tabLst/>
        <a:defRPr sz="899"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C0C30F7-3F5D-5B54-FF2F-DDC97F78FA30}"/>
              </a:ext>
            </a:extLst>
          </p:cNvPr>
          <p:cNvSpPr>
            <a:spLocks noGrp="1"/>
          </p:cNvSpPr>
          <p:nvPr>
            <p:ph type="title"/>
          </p:nvPr>
        </p:nvSpPr>
        <p:spPr>
          <a:xfrm>
            <a:off x="1117606" y="365129"/>
            <a:ext cx="10236201"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1864BE7-AF7C-3905-084E-FFE8648D5487}"/>
              </a:ext>
            </a:extLst>
          </p:cNvPr>
          <p:cNvSpPr>
            <a:spLocks noGrp="1"/>
          </p:cNvSpPr>
          <p:nvPr>
            <p:ph type="body" idx="1"/>
          </p:nvPr>
        </p:nvSpPr>
        <p:spPr>
          <a:xfrm>
            <a:off x="1117606" y="1825625"/>
            <a:ext cx="10236201" cy="435133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5">
            <a:extLst>
              <a:ext uri="{FF2B5EF4-FFF2-40B4-BE49-F238E27FC236}">
                <a16:creationId xmlns:a16="http://schemas.microsoft.com/office/drawing/2014/main" id="{0A950D8C-134E-719E-EF46-F6BB3B1731BB}"/>
              </a:ext>
            </a:extLst>
          </p:cNvPr>
          <p:cNvSpPr>
            <a:spLocks noGrp="1"/>
          </p:cNvSpPr>
          <p:nvPr>
            <p:ph type="sldNum" sz="quarter" idx="4"/>
          </p:nvPr>
        </p:nvSpPr>
        <p:spPr>
          <a:xfrm>
            <a:off x="4724400" y="6492884"/>
            <a:ext cx="2743200" cy="365125"/>
          </a:xfrm>
          <a:prstGeom prst="rect">
            <a:avLst/>
          </a:prstGeom>
        </p:spPr>
        <p:txBody>
          <a:bodyPr vert="horz" lIns="91440" tIns="45720" rIns="91440" bIns="45720" rtlCol="0" anchor="ctr"/>
          <a:lstStyle>
            <a:lvl1pPr algn="r">
              <a:defRPr sz="601">
                <a:solidFill>
                  <a:schemeClr val="tx1">
                    <a:tint val="75000"/>
                  </a:schemeClr>
                </a:solidFill>
              </a:defRPr>
            </a:lvl1pPr>
          </a:lstStyle>
          <a:p>
            <a:fld id="{7814E039-2C28-E343-A175-816517929DD5}" type="slidenum">
              <a:rPr lang="fi-FI" smtClean="0"/>
              <a:t>‹#›</a:t>
            </a:fld>
            <a:endParaRPr lang="fi-FI"/>
          </a:p>
        </p:txBody>
      </p:sp>
    </p:spTree>
    <p:extLst>
      <p:ext uri="{BB962C8B-B14F-4D97-AF65-F5344CB8AC3E}">
        <p14:creationId xmlns:p14="http://schemas.microsoft.com/office/powerpoint/2010/main" val="1424249010"/>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9" r:id="rId3"/>
    <p:sldLayoutId id="2147483712" r:id="rId4"/>
    <p:sldLayoutId id="2147483713" r:id="rId5"/>
    <p:sldLayoutId id="2147483716" r:id="rId6"/>
    <p:sldLayoutId id="2147483717" r:id="rId7"/>
    <p:sldLayoutId id="2147483718" r:id="rId8"/>
  </p:sldLayoutIdLst>
  <p:txStyles>
    <p:titleStyle>
      <a:lvl1pPr algn="l" defTabSz="457227" rtl="0" eaLnBrk="1" latinLnBrk="0" hangingPunct="1">
        <a:lnSpc>
          <a:spcPct val="90000"/>
        </a:lnSpc>
        <a:spcBef>
          <a:spcPct val="0"/>
        </a:spcBef>
        <a:buNone/>
        <a:defRPr sz="4400" b="0" i="1" kern="1200">
          <a:solidFill>
            <a:srgbClr val="002060"/>
          </a:solidFill>
          <a:latin typeface="TPR Med" panose="02000000000000000000" pitchFamily="2" charset="0"/>
          <a:ea typeface="+mj-ea"/>
          <a:cs typeface="+mj-cs"/>
        </a:defRPr>
      </a:lvl1pPr>
    </p:titleStyle>
    <p:bodyStyle>
      <a:lvl1pPr marL="228600" indent="-228589" algn="l" defTabSz="914353" rtl="0" eaLnBrk="1" latinLnBrk="0" hangingPunct="1">
        <a:lnSpc>
          <a:spcPct val="90000"/>
        </a:lnSpc>
        <a:spcBef>
          <a:spcPts val="1200"/>
        </a:spcBef>
        <a:buFont typeface="Arial" panose="020B0604020202020204" pitchFamily="34" charset="0"/>
        <a:buChar char="•"/>
        <a:defRPr lang="fi-FI" sz="28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457215" indent="-228589" algn="l" defTabSz="914353" rtl="0" eaLnBrk="1" latinLnBrk="0" hangingPunct="1">
        <a:lnSpc>
          <a:spcPct val="90000"/>
        </a:lnSpc>
        <a:spcBef>
          <a:spcPts val="1200"/>
        </a:spcBef>
        <a:buFont typeface="Arial" panose="020B0604020202020204" pitchFamily="34" charset="0"/>
        <a:buChar char="•"/>
        <a:defRPr lang="fi-FI" sz="28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685830" indent="-228589" algn="l" defTabSz="914353" rtl="0" eaLnBrk="1" latinLnBrk="0" hangingPunct="1">
        <a:lnSpc>
          <a:spcPct val="90000"/>
        </a:lnSpc>
        <a:spcBef>
          <a:spcPts val="1200"/>
        </a:spcBef>
        <a:buFont typeface="Arial" panose="020B0604020202020204" pitchFamily="34" charset="0"/>
        <a:buChar char="•"/>
        <a:defRPr lang="fi-FI" sz="28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800147" indent="-294299" algn="l" defTabSz="457227" rtl="0" eaLnBrk="1" latinLnBrk="0" hangingPunct="1">
        <a:lnSpc>
          <a:spcPct val="90000"/>
        </a:lnSpc>
        <a:spcBef>
          <a:spcPts val="1200"/>
        </a:spcBef>
        <a:buFont typeface="Arial" panose="020B0604020202020204" pitchFamily="34" charset="0"/>
        <a:buChar char="•"/>
        <a:defRPr sz="1801" kern="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1028760" indent="-294299" algn="l" defTabSz="457227" rtl="0" eaLnBrk="1" latinLnBrk="0" hangingPunct="1">
        <a:lnSpc>
          <a:spcPct val="90000"/>
        </a:lnSpc>
        <a:spcBef>
          <a:spcPts val="1200"/>
        </a:spcBef>
        <a:buFont typeface="Arial" panose="020B0604020202020204" pitchFamily="34" charset="0"/>
        <a:buChar char="•"/>
        <a:defRPr sz="1801" kern="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vl6pPr marL="1257371" indent="-114306" algn="l" defTabSz="457227" rtl="0" eaLnBrk="1" latinLnBrk="0" hangingPunct="1">
        <a:lnSpc>
          <a:spcPct val="90000"/>
        </a:lnSpc>
        <a:spcBef>
          <a:spcPts val="251"/>
        </a:spcBef>
        <a:buFont typeface="Arial" panose="020B0604020202020204" pitchFamily="34" charset="0"/>
        <a:buChar char="•"/>
        <a:defRPr sz="899" kern="1200">
          <a:solidFill>
            <a:schemeClr val="tx1"/>
          </a:solidFill>
          <a:latin typeface="+mn-lt"/>
          <a:ea typeface="+mn-ea"/>
          <a:cs typeface="+mn-cs"/>
        </a:defRPr>
      </a:lvl6pPr>
      <a:lvl7pPr marL="1485986" indent="-114306" algn="l" defTabSz="457227" rtl="0" eaLnBrk="1" latinLnBrk="0" hangingPunct="1">
        <a:lnSpc>
          <a:spcPct val="90000"/>
        </a:lnSpc>
        <a:spcBef>
          <a:spcPts val="251"/>
        </a:spcBef>
        <a:buFont typeface="Arial" panose="020B0604020202020204" pitchFamily="34" charset="0"/>
        <a:buChar char="•"/>
        <a:defRPr sz="899" kern="1200">
          <a:solidFill>
            <a:schemeClr val="tx1"/>
          </a:solidFill>
          <a:latin typeface="+mn-lt"/>
          <a:ea typeface="+mn-ea"/>
          <a:cs typeface="+mn-cs"/>
        </a:defRPr>
      </a:lvl7pPr>
      <a:lvl8pPr marL="1714600" indent="-114306" algn="l" defTabSz="457227" rtl="0" eaLnBrk="1" latinLnBrk="0" hangingPunct="1">
        <a:lnSpc>
          <a:spcPct val="90000"/>
        </a:lnSpc>
        <a:spcBef>
          <a:spcPts val="251"/>
        </a:spcBef>
        <a:buFont typeface="Arial" panose="020B0604020202020204" pitchFamily="34" charset="0"/>
        <a:buChar char="•"/>
        <a:defRPr sz="899" kern="1200">
          <a:solidFill>
            <a:schemeClr val="tx1"/>
          </a:solidFill>
          <a:latin typeface="+mn-lt"/>
          <a:ea typeface="+mn-ea"/>
          <a:cs typeface="+mn-cs"/>
        </a:defRPr>
      </a:lvl8pPr>
      <a:lvl9pPr marL="1943214" indent="-114306" algn="l" defTabSz="457227" rtl="0" eaLnBrk="1" latinLnBrk="0" hangingPunct="1">
        <a:lnSpc>
          <a:spcPct val="90000"/>
        </a:lnSpc>
        <a:spcBef>
          <a:spcPts val="251"/>
        </a:spcBef>
        <a:buFont typeface="Arial" panose="020B0604020202020204" pitchFamily="34" charset="0"/>
        <a:buChar char="•"/>
        <a:defRPr sz="899" kern="1200">
          <a:solidFill>
            <a:schemeClr val="tx1"/>
          </a:solidFill>
          <a:latin typeface="+mn-lt"/>
          <a:ea typeface="+mn-ea"/>
          <a:cs typeface="+mn-cs"/>
        </a:defRPr>
      </a:lvl9pPr>
    </p:bodyStyle>
    <p:otherStyle>
      <a:defPPr>
        <a:defRPr lang="fi-FI"/>
      </a:defPPr>
      <a:lvl1pPr marL="0" algn="l" defTabSz="457227" rtl="0" eaLnBrk="1" latinLnBrk="0" hangingPunct="1">
        <a:defRPr sz="899" kern="1200">
          <a:solidFill>
            <a:schemeClr val="tx1"/>
          </a:solidFill>
          <a:latin typeface="+mn-lt"/>
          <a:ea typeface="+mn-ea"/>
          <a:cs typeface="+mn-cs"/>
        </a:defRPr>
      </a:lvl1pPr>
      <a:lvl2pPr marL="228613" algn="l" defTabSz="457227" rtl="0" eaLnBrk="1" latinLnBrk="0" hangingPunct="1">
        <a:defRPr sz="899" kern="1200">
          <a:solidFill>
            <a:schemeClr val="tx1"/>
          </a:solidFill>
          <a:latin typeface="+mn-lt"/>
          <a:ea typeface="+mn-ea"/>
          <a:cs typeface="+mn-cs"/>
        </a:defRPr>
      </a:lvl2pPr>
      <a:lvl3pPr marL="457227" algn="l" defTabSz="457227" rtl="0" eaLnBrk="1" latinLnBrk="0" hangingPunct="1">
        <a:defRPr sz="899" kern="1200">
          <a:solidFill>
            <a:schemeClr val="tx1"/>
          </a:solidFill>
          <a:latin typeface="+mn-lt"/>
          <a:ea typeface="+mn-ea"/>
          <a:cs typeface="+mn-cs"/>
        </a:defRPr>
      </a:lvl3pPr>
      <a:lvl4pPr marL="685842" algn="l" defTabSz="457227" rtl="0" eaLnBrk="1" latinLnBrk="0" hangingPunct="1">
        <a:defRPr sz="899" kern="1200">
          <a:solidFill>
            <a:schemeClr val="tx1"/>
          </a:solidFill>
          <a:latin typeface="+mn-lt"/>
          <a:ea typeface="+mn-ea"/>
          <a:cs typeface="+mn-cs"/>
        </a:defRPr>
      </a:lvl4pPr>
      <a:lvl5pPr marL="914453" algn="l" defTabSz="457227" rtl="0" eaLnBrk="1" latinLnBrk="0" hangingPunct="1">
        <a:defRPr sz="899" kern="1200">
          <a:solidFill>
            <a:schemeClr val="tx1"/>
          </a:solidFill>
          <a:latin typeface="+mn-lt"/>
          <a:ea typeface="+mn-ea"/>
          <a:cs typeface="+mn-cs"/>
        </a:defRPr>
      </a:lvl5pPr>
      <a:lvl6pPr marL="1143066" algn="l" defTabSz="457227" rtl="0" eaLnBrk="1" latinLnBrk="0" hangingPunct="1">
        <a:defRPr sz="899" kern="1200">
          <a:solidFill>
            <a:schemeClr val="tx1"/>
          </a:solidFill>
          <a:latin typeface="+mn-lt"/>
          <a:ea typeface="+mn-ea"/>
          <a:cs typeface="+mn-cs"/>
        </a:defRPr>
      </a:lvl6pPr>
      <a:lvl7pPr marL="1371678" algn="l" defTabSz="457227" rtl="0" eaLnBrk="1" latinLnBrk="0" hangingPunct="1">
        <a:defRPr sz="899" kern="1200">
          <a:solidFill>
            <a:schemeClr val="tx1"/>
          </a:solidFill>
          <a:latin typeface="+mn-lt"/>
          <a:ea typeface="+mn-ea"/>
          <a:cs typeface="+mn-cs"/>
        </a:defRPr>
      </a:lvl7pPr>
      <a:lvl8pPr marL="1600295" algn="l" defTabSz="457227" rtl="0" eaLnBrk="1" latinLnBrk="0" hangingPunct="1">
        <a:defRPr sz="899" kern="1200">
          <a:solidFill>
            <a:schemeClr val="tx1"/>
          </a:solidFill>
          <a:latin typeface="+mn-lt"/>
          <a:ea typeface="+mn-ea"/>
          <a:cs typeface="+mn-cs"/>
        </a:defRPr>
      </a:lvl8pPr>
      <a:lvl9pPr marL="1828908" algn="l" defTabSz="457227" rtl="0" eaLnBrk="1" latinLnBrk="0" hangingPunct="1">
        <a:defRPr sz="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2844" y="4419942"/>
            <a:ext cx="9401443" cy="1577734"/>
          </a:xfrm>
        </p:spPr>
        <p:txBody>
          <a:bodyPr>
            <a:normAutofit/>
          </a:bodyPr>
          <a:lstStyle/>
          <a:p>
            <a:r>
              <a:rPr lang="en-US" sz="5760" dirty="0"/>
              <a:t>Youth Development Seminar</a:t>
            </a:r>
          </a:p>
        </p:txBody>
      </p:sp>
      <p:sp>
        <p:nvSpPr>
          <p:cNvPr id="3" name="Subtitle 2"/>
          <p:cNvSpPr>
            <a:spLocks noGrp="1"/>
          </p:cNvSpPr>
          <p:nvPr>
            <p:ph type="subTitle" idx="1"/>
          </p:nvPr>
        </p:nvSpPr>
        <p:spPr>
          <a:xfrm>
            <a:off x="1981200" y="6083497"/>
            <a:ext cx="8229600" cy="561449"/>
          </a:xfrm>
        </p:spPr>
        <p:txBody>
          <a:bodyPr/>
          <a:lstStyle/>
          <a:p>
            <a:r>
              <a:rPr lang="en-US" dirty="0"/>
              <a:t>Tampere 27 September 2023</a:t>
            </a:r>
          </a:p>
        </p:txBody>
      </p:sp>
      <p:pic>
        <p:nvPicPr>
          <p:cNvPr id="9" name="Picture 8" descr="A gold and silver logo&#10;&#10;Description automatically generated">
            <a:extLst>
              <a:ext uri="{FF2B5EF4-FFF2-40B4-BE49-F238E27FC236}">
                <a16:creationId xmlns:a16="http://schemas.microsoft.com/office/drawing/2014/main" id="{F2BA72D0-E3D2-30B7-0FF1-CF6FE8187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462" y="843682"/>
            <a:ext cx="3810000" cy="3810000"/>
          </a:xfrm>
          <a:prstGeom prst="rect">
            <a:avLst/>
          </a:prstGeom>
        </p:spPr>
      </p:pic>
    </p:spTree>
    <p:extLst>
      <p:ext uri="{BB962C8B-B14F-4D97-AF65-F5344CB8AC3E}">
        <p14:creationId xmlns:p14="http://schemas.microsoft.com/office/powerpoint/2010/main" val="39943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1054808"/>
            <a:ext cx="5483424" cy="711990"/>
          </a:xfrm>
        </p:spPr>
        <p:txBody>
          <a:bodyPr/>
          <a:lstStyle/>
          <a:p>
            <a:r>
              <a:rPr lang="fi-FI" sz="4400" dirty="0" err="1">
                <a:solidFill>
                  <a:schemeClr val="bg1"/>
                </a:solidFill>
              </a:rPr>
              <a:t>BeING</a:t>
            </a:r>
            <a:r>
              <a:rPr lang="fi-FI" sz="4400" dirty="0">
                <a:solidFill>
                  <a:schemeClr val="bg1"/>
                </a:solidFill>
              </a:rPr>
              <a:t> A TOP ATHLETE</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34830" y="2026970"/>
            <a:ext cx="6338827" cy="3571747"/>
          </a:xfrm>
        </p:spPr>
        <p:txBody>
          <a:bodyPr/>
          <a:lstStyle/>
          <a:p>
            <a:r>
              <a:rPr lang="fi-FI" dirty="0"/>
              <a:t>One of </a:t>
            </a:r>
            <a:r>
              <a:rPr lang="fi-FI" dirty="0" err="1"/>
              <a:t>the</a:t>
            </a:r>
            <a:r>
              <a:rPr lang="fi-FI" dirty="0"/>
              <a:t> </a:t>
            </a:r>
            <a:r>
              <a:rPr lang="fi-FI" dirty="0" err="1"/>
              <a:t>four</a:t>
            </a:r>
            <a:r>
              <a:rPr lang="fi-FI" dirty="0"/>
              <a:t> </a:t>
            </a:r>
            <a:r>
              <a:rPr lang="fi-FI" dirty="0" err="1"/>
              <a:t>values</a:t>
            </a:r>
            <a:r>
              <a:rPr lang="fi-FI" dirty="0"/>
              <a:t> of </a:t>
            </a:r>
            <a:r>
              <a:rPr lang="fi-FI" dirty="0" err="1"/>
              <a:t>the</a:t>
            </a:r>
            <a:r>
              <a:rPr lang="fi-FI" dirty="0"/>
              <a:t> club</a:t>
            </a:r>
          </a:p>
          <a:p>
            <a:r>
              <a:rPr lang="fi-FI" dirty="0" err="1"/>
              <a:t>Setting</a:t>
            </a:r>
            <a:r>
              <a:rPr lang="fi-FI" dirty="0"/>
              <a:t> </a:t>
            </a:r>
            <a:r>
              <a:rPr lang="fi-FI" dirty="0" err="1"/>
              <a:t>the</a:t>
            </a:r>
            <a:r>
              <a:rPr lang="fi-FI" dirty="0"/>
              <a:t> </a:t>
            </a:r>
            <a:r>
              <a:rPr lang="fi-FI" dirty="0" err="1"/>
              <a:t>bar</a:t>
            </a:r>
            <a:r>
              <a:rPr lang="fi-FI" dirty="0"/>
              <a:t> </a:t>
            </a:r>
            <a:r>
              <a:rPr lang="fi-FI" dirty="0" err="1"/>
              <a:t>high</a:t>
            </a:r>
            <a:r>
              <a:rPr lang="fi-FI" dirty="0"/>
              <a:t> in </a:t>
            </a:r>
            <a:r>
              <a:rPr lang="fi-FI" dirty="0" err="1"/>
              <a:t>physics</a:t>
            </a:r>
            <a:endParaRPr lang="fi-FI" dirty="0"/>
          </a:p>
          <a:p>
            <a:r>
              <a:rPr lang="fi-FI" dirty="0"/>
              <a:t>Tappara </a:t>
            </a:r>
            <a:r>
              <a:rPr lang="fi-FI" dirty="0" err="1"/>
              <a:t>training</a:t>
            </a:r>
            <a:r>
              <a:rPr lang="fi-FI" dirty="0"/>
              <a:t> </a:t>
            </a:r>
            <a:r>
              <a:rPr lang="fi-FI" dirty="0" err="1"/>
              <a:t>centers</a:t>
            </a:r>
            <a:endParaRPr lang="fi-FI" dirty="0"/>
          </a:p>
          <a:p>
            <a:r>
              <a:rPr lang="fi-FI" dirty="0"/>
              <a:t>Full-</a:t>
            </a:r>
            <a:r>
              <a:rPr lang="fi-FI" dirty="0" err="1"/>
              <a:t>time</a:t>
            </a:r>
            <a:r>
              <a:rPr lang="fi-FI" dirty="0"/>
              <a:t> </a:t>
            </a:r>
            <a:r>
              <a:rPr lang="fi-FI" dirty="0" err="1"/>
              <a:t>professional</a:t>
            </a:r>
            <a:r>
              <a:rPr lang="fi-FI" dirty="0"/>
              <a:t> </a:t>
            </a:r>
            <a:r>
              <a:rPr lang="fi-FI" dirty="0" err="1"/>
              <a:t>physics</a:t>
            </a:r>
            <a:r>
              <a:rPr lang="fi-FI" dirty="0"/>
              <a:t> </a:t>
            </a:r>
            <a:r>
              <a:rPr lang="fi-FI" dirty="0" err="1"/>
              <a:t>coaches</a:t>
            </a:r>
            <a:endParaRPr lang="fi-FI" dirty="0"/>
          </a:p>
          <a:p>
            <a:r>
              <a:rPr lang="fi-FI" dirty="0" err="1"/>
              <a:t>Partnership</a:t>
            </a:r>
            <a:r>
              <a:rPr lang="fi-FI" dirty="0"/>
              <a:t> </a:t>
            </a:r>
            <a:r>
              <a:rPr lang="fi-FI" dirty="0" err="1"/>
              <a:t>with</a:t>
            </a:r>
            <a:r>
              <a:rPr lang="fi-FI" dirty="0"/>
              <a:t> Varala Sports Institute</a:t>
            </a:r>
          </a:p>
          <a:p>
            <a:r>
              <a:rPr lang="fi-FI" dirty="0"/>
              <a:t>Technology - </a:t>
            </a:r>
            <a:r>
              <a:rPr lang="fi-FI" dirty="0" err="1"/>
              <a:t>Firstbeat</a:t>
            </a:r>
            <a:r>
              <a:rPr lang="fi-FI" dirty="0"/>
              <a:t>, XPS</a:t>
            </a:r>
          </a:p>
        </p:txBody>
      </p:sp>
    </p:spTree>
    <p:extLst>
      <p:ext uri="{BB962C8B-B14F-4D97-AF65-F5344CB8AC3E}">
        <p14:creationId xmlns:p14="http://schemas.microsoft.com/office/powerpoint/2010/main" val="24448095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3243520" y="2386920"/>
            <a:ext cx="6914713" cy="1042080"/>
          </a:xfrm>
        </p:spPr>
        <p:txBody>
          <a:bodyPr/>
          <a:lstStyle/>
          <a:p>
            <a:r>
              <a:rPr lang="fi-FI" sz="6600" dirty="0"/>
              <a:t>JUKKA-PEKKA LEPPÄNEN</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4909392" y="3429000"/>
            <a:ext cx="6508075" cy="434991"/>
          </a:xfrm>
        </p:spPr>
        <p:txBody>
          <a:bodyPr/>
          <a:lstStyle/>
          <a:p>
            <a:pPr marL="0" indent="0">
              <a:buNone/>
            </a:pPr>
            <a:r>
              <a:rPr lang="fi-FI" dirty="0" err="1"/>
              <a:t>Chief</a:t>
            </a:r>
            <a:r>
              <a:rPr lang="fi-FI" dirty="0"/>
              <a:t> of </a:t>
            </a:r>
            <a:r>
              <a:rPr lang="fi-FI" dirty="0" err="1"/>
              <a:t>Coaching</a:t>
            </a:r>
            <a:r>
              <a:rPr lang="fi-FI" dirty="0"/>
              <a:t> U13-U15, Tappara </a:t>
            </a:r>
            <a:r>
              <a:rPr lang="fi-FI" dirty="0" err="1"/>
              <a:t>juniors</a:t>
            </a:r>
            <a:endParaRPr lang="fi-FI" dirty="0"/>
          </a:p>
        </p:txBody>
      </p:sp>
    </p:spTree>
    <p:extLst>
      <p:ext uri="{BB962C8B-B14F-4D97-AF65-F5344CB8AC3E}">
        <p14:creationId xmlns:p14="http://schemas.microsoft.com/office/powerpoint/2010/main" val="7200290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41646"/>
            <a:ext cx="5405711" cy="1338315"/>
          </a:xfrm>
        </p:spPr>
        <p:txBody>
          <a:bodyPr/>
          <a:lstStyle/>
          <a:p>
            <a:r>
              <a:rPr lang="fi-FI" sz="4400" dirty="0">
                <a:solidFill>
                  <a:schemeClr val="bg1"/>
                </a:solidFill>
              </a:rPr>
              <a:t>CLUB LED HOCKEY PROGRAM</a:t>
            </a:r>
          </a:p>
          <a:p>
            <a:r>
              <a:rPr lang="fi-FI" sz="4400" dirty="0">
                <a:solidFill>
                  <a:schemeClr val="bg1"/>
                </a:solidFill>
              </a:rPr>
              <a:t>U13-U15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23813" y="2313263"/>
            <a:ext cx="6338827" cy="2464777"/>
          </a:xfrm>
        </p:spPr>
        <p:txBody>
          <a:bodyPr/>
          <a:lstStyle/>
          <a:p>
            <a:pPr marL="0" indent="0">
              <a:lnSpc>
                <a:spcPct val="100000"/>
              </a:lnSpc>
              <a:buNone/>
            </a:pPr>
            <a:r>
              <a:rPr lang="fi-FI" dirty="0"/>
              <a:t>Three </a:t>
            </a:r>
            <a:r>
              <a:rPr lang="en-GB" dirty="0"/>
              <a:t>big themes that direct practicing</a:t>
            </a:r>
          </a:p>
          <a:p>
            <a:pPr lvl="1">
              <a:lnSpc>
                <a:spcPct val="100000"/>
              </a:lnSpc>
            </a:pPr>
            <a:r>
              <a:rPr lang="en-GB" dirty="0"/>
              <a:t>Athleticism</a:t>
            </a:r>
          </a:p>
          <a:p>
            <a:pPr lvl="1">
              <a:lnSpc>
                <a:spcPct val="100000"/>
              </a:lnSpc>
            </a:pPr>
            <a:r>
              <a:rPr lang="en-GB" dirty="0"/>
              <a:t>Transitions</a:t>
            </a:r>
          </a:p>
          <a:p>
            <a:pPr lvl="1">
              <a:lnSpc>
                <a:spcPct val="100000"/>
              </a:lnSpc>
            </a:pPr>
            <a:r>
              <a:rPr lang="en-GB" dirty="0"/>
              <a:t>1 on 1 battles</a:t>
            </a:r>
            <a:endParaRPr lang="fi-FI" dirty="0"/>
          </a:p>
        </p:txBody>
      </p:sp>
    </p:spTree>
    <p:extLst>
      <p:ext uri="{BB962C8B-B14F-4D97-AF65-F5344CB8AC3E}">
        <p14:creationId xmlns:p14="http://schemas.microsoft.com/office/powerpoint/2010/main" val="36840078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41646"/>
            <a:ext cx="5405711" cy="1338315"/>
          </a:xfrm>
        </p:spPr>
        <p:txBody>
          <a:bodyPr/>
          <a:lstStyle/>
          <a:p>
            <a:r>
              <a:rPr lang="fi-FI" sz="4400" dirty="0">
                <a:solidFill>
                  <a:schemeClr val="bg1"/>
                </a:solidFill>
              </a:rPr>
              <a:t>CLUB LED HOCKEY PROGRAM</a:t>
            </a:r>
          </a:p>
          <a:p>
            <a:r>
              <a:rPr lang="fi-FI" sz="4400" dirty="0">
                <a:solidFill>
                  <a:schemeClr val="bg1"/>
                </a:solidFill>
              </a:rPr>
              <a:t>U13-U15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01779" y="2237651"/>
            <a:ext cx="6338827" cy="4384277"/>
          </a:xfrm>
        </p:spPr>
        <p:txBody>
          <a:bodyPr/>
          <a:lstStyle/>
          <a:p>
            <a:pPr marL="0" indent="0">
              <a:lnSpc>
                <a:spcPct val="100000"/>
              </a:lnSpc>
              <a:buNone/>
            </a:pPr>
            <a:r>
              <a:rPr lang="en-GB" dirty="0"/>
              <a:t>Monthly activity </a:t>
            </a:r>
          </a:p>
          <a:p>
            <a:pPr lvl="1">
              <a:lnSpc>
                <a:spcPct val="100000"/>
              </a:lnSpc>
            </a:pPr>
            <a:r>
              <a:rPr lang="en-GB" dirty="0"/>
              <a:t>Four themes each month</a:t>
            </a:r>
          </a:p>
          <a:p>
            <a:pPr lvl="1">
              <a:lnSpc>
                <a:spcPct val="100000"/>
              </a:lnSpc>
            </a:pPr>
            <a:r>
              <a:rPr lang="en-GB" dirty="0"/>
              <a:t>Chief of coaching gives education every month on each of the themes</a:t>
            </a:r>
          </a:p>
          <a:p>
            <a:pPr marL="0" indent="0">
              <a:buNone/>
            </a:pPr>
            <a:r>
              <a:rPr lang="en-GB" dirty="0"/>
              <a:t>Weekly activity</a:t>
            </a:r>
          </a:p>
          <a:p>
            <a:pPr lvl="1"/>
            <a:r>
              <a:rPr lang="en-GB" dirty="0"/>
              <a:t>Two one-hour practices a week</a:t>
            </a:r>
          </a:p>
          <a:p>
            <a:pPr lvl="1"/>
            <a:r>
              <a:rPr lang="en-GB" dirty="0"/>
              <a:t>One organized practice, monitoring and </a:t>
            </a:r>
            <a:r>
              <a:rPr lang="en-GB" dirty="0" err="1"/>
              <a:t>analyzing</a:t>
            </a:r>
            <a:r>
              <a:rPr lang="en-GB" dirty="0"/>
              <a:t> with the coaches</a:t>
            </a:r>
          </a:p>
        </p:txBody>
      </p:sp>
    </p:spTree>
    <p:extLst>
      <p:ext uri="{BB962C8B-B14F-4D97-AF65-F5344CB8AC3E}">
        <p14:creationId xmlns:p14="http://schemas.microsoft.com/office/powerpoint/2010/main" val="28580750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41646"/>
            <a:ext cx="5405711" cy="1338315"/>
          </a:xfrm>
        </p:spPr>
        <p:txBody>
          <a:bodyPr/>
          <a:lstStyle/>
          <a:p>
            <a:r>
              <a:rPr lang="fi-FI" sz="4400" dirty="0">
                <a:solidFill>
                  <a:schemeClr val="bg1"/>
                </a:solidFill>
              </a:rPr>
              <a:t>CLUB LED HOCKEY PROGRAM</a:t>
            </a:r>
          </a:p>
          <a:p>
            <a:r>
              <a:rPr lang="fi-FI" sz="4400" dirty="0">
                <a:solidFill>
                  <a:schemeClr val="bg1"/>
                </a:solidFill>
              </a:rPr>
              <a:t>U13-U15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157712" y="2192685"/>
            <a:ext cx="6338827" cy="4143698"/>
          </a:xfrm>
        </p:spPr>
        <p:txBody>
          <a:bodyPr/>
          <a:lstStyle/>
          <a:p>
            <a:r>
              <a:rPr lang="fi-FI" sz="2000" dirty="0" err="1"/>
              <a:t>September</a:t>
            </a:r>
            <a:r>
              <a:rPr lang="fi-FI" sz="2000" dirty="0"/>
              <a:t>, </a:t>
            </a:r>
            <a:r>
              <a:rPr lang="fi-FI" sz="2000" dirty="0" err="1"/>
              <a:t>week</a:t>
            </a:r>
            <a:r>
              <a:rPr lang="fi-FI" sz="2000" dirty="0"/>
              <a:t> 1</a:t>
            </a:r>
          </a:p>
          <a:p>
            <a:pPr lvl="1"/>
            <a:r>
              <a:rPr lang="fi-FI" sz="2000" dirty="0"/>
              <a:t>1. ice </a:t>
            </a:r>
            <a:r>
              <a:rPr lang="fi-FI" sz="2000" dirty="0" err="1"/>
              <a:t>practice</a:t>
            </a:r>
            <a:endParaRPr lang="fi-FI" sz="2000" dirty="0"/>
          </a:p>
          <a:p>
            <a:pPr marL="609637" lvl="2" indent="0">
              <a:buNone/>
            </a:pPr>
            <a:r>
              <a:rPr lang="fi-FI" sz="2000" dirty="0">
                <a:sym typeface="Wingdings" pitchFamily="2" charset="2"/>
              </a:rPr>
              <a:t> </a:t>
            </a:r>
            <a:r>
              <a:rPr lang="fi-FI" sz="2000" dirty="0" err="1"/>
              <a:t>Offence</a:t>
            </a:r>
            <a:r>
              <a:rPr lang="fi-FI" sz="2000" dirty="0"/>
              <a:t>-play </a:t>
            </a:r>
            <a:r>
              <a:rPr lang="fi-FI" sz="2000" dirty="0" err="1"/>
              <a:t>without</a:t>
            </a:r>
            <a:r>
              <a:rPr lang="fi-FI" sz="2000" dirty="0"/>
              <a:t> </a:t>
            </a:r>
            <a:r>
              <a:rPr lang="fi-FI" sz="2000" dirty="0" err="1"/>
              <a:t>the</a:t>
            </a:r>
            <a:r>
              <a:rPr lang="fi-FI" sz="2000" dirty="0"/>
              <a:t> </a:t>
            </a:r>
            <a:r>
              <a:rPr lang="fi-FI" sz="2000" dirty="0" err="1"/>
              <a:t>puck</a:t>
            </a:r>
            <a:r>
              <a:rPr lang="fi-FI" sz="2000" dirty="0"/>
              <a:t>, </a:t>
            </a:r>
            <a:r>
              <a:rPr lang="fi-FI" sz="2000" dirty="0" err="1"/>
              <a:t>passing</a:t>
            </a:r>
            <a:endParaRPr lang="fi-FI" sz="2000" dirty="0"/>
          </a:p>
          <a:p>
            <a:pPr lvl="1"/>
            <a:r>
              <a:rPr lang="fi-FI" sz="2000" dirty="0"/>
              <a:t>2. ice </a:t>
            </a:r>
            <a:r>
              <a:rPr lang="fi-FI" sz="2000" dirty="0" err="1"/>
              <a:t>practice</a:t>
            </a:r>
            <a:endParaRPr lang="fi-FI" sz="2000" dirty="0"/>
          </a:p>
          <a:p>
            <a:pPr marL="609637" lvl="2" indent="0">
              <a:buNone/>
            </a:pPr>
            <a:r>
              <a:rPr lang="fi-FI" sz="2000" dirty="0">
                <a:sym typeface="Wingdings" pitchFamily="2" charset="2"/>
              </a:rPr>
              <a:t> </a:t>
            </a:r>
            <a:r>
              <a:rPr lang="fi-FI" sz="2000" dirty="0" err="1"/>
              <a:t>Defending</a:t>
            </a:r>
            <a:r>
              <a:rPr lang="fi-FI" sz="2000" dirty="0"/>
              <a:t> </a:t>
            </a:r>
            <a:r>
              <a:rPr lang="fi-FI" sz="2000" dirty="0" err="1"/>
              <a:t>the</a:t>
            </a:r>
            <a:r>
              <a:rPr lang="fi-FI" sz="2000" dirty="0"/>
              <a:t> </a:t>
            </a:r>
            <a:r>
              <a:rPr lang="fi-FI" sz="2000" dirty="0" err="1"/>
              <a:t>opponent</a:t>
            </a:r>
            <a:r>
              <a:rPr lang="fi-FI" sz="2000" dirty="0"/>
              <a:t> </a:t>
            </a:r>
            <a:r>
              <a:rPr lang="fi-FI" sz="2000" dirty="0" err="1"/>
              <a:t>without</a:t>
            </a:r>
            <a:r>
              <a:rPr lang="fi-FI" sz="2000" dirty="0"/>
              <a:t> </a:t>
            </a:r>
            <a:r>
              <a:rPr lang="fi-FI" sz="2000" dirty="0" err="1"/>
              <a:t>the</a:t>
            </a:r>
            <a:r>
              <a:rPr lang="fi-FI" sz="2000" dirty="0"/>
              <a:t> </a:t>
            </a:r>
            <a:r>
              <a:rPr lang="fi-FI" sz="2000" dirty="0" err="1"/>
              <a:t>puck</a:t>
            </a:r>
            <a:r>
              <a:rPr lang="fi-FI" sz="2000" dirty="0"/>
              <a:t>, </a:t>
            </a:r>
            <a:r>
              <a:rPr lang="fi-FI" sz="2000" dirty="0" err="1"/>
              <a:t>skating</a:t>
            </a:r>
            <a:r>
              <a:rPr lang="fi-FI" sz="2000" dirty="0"/>
              <a:t> </a:t>
            </a:r>
            <a:r>
              <a:rPr lang="fi-FI" sz="2000" dirty="0" err="1"/>
              <a:t>power</a:t>
            </a:r>
            <a:endParaRPr lang="fi-FI" sz="2000" dirty="0"/>
          </a:p>
          <a:p>
            <a:pPr lvl="1"/>
            <a:r>
              <a:rPr lang="fi-FI" sz="2000" dirty="0"/>
              <a:t>3. ice </a:t>
            </a:r>
            <a:r>
              <a:rPr lang="fi-FI" sz="2000" dirty="0" err="1"/>
              <a:t>practice</a:t>
            </a:r>
            <a:endParaRPr lang="fi-FI" sz="2000" dirty="0"/>
          </a:p>
          <a:p>
            <a:pPr marL="609637" lvl="2" indent="0">
              <a:buNone/>
            </a:pPr>
            <a:r>
              <a:rPr lang="fi-FI" sz="2000" dirty="0">
                <a:sym typeface="Wingdings" pitchFamily="2" charset="2"/>
              </a:rPr>
              <a:t> </a:t>
            </a:r>
            <a:r>
              <a:rPr lang="fi-FI" sz="2000" dirty="0" err="1"/>
              <a:t>With</a:t>
            </a:r>
            <a:r>
              <a:rPr lang="fi-FI" sz="2000" dirty="0"/>
              <a:t> </a:t>
            </a:r>
            <a:r>
              <a:rPr lang="fi-FI" sz="2000" dirty="0" err="1"/>
              <a:t>variety</a:t>
            </a:r>
            <a:r>
              <a:rPr lang="fi-FI" sz="2000" dirty="0"/>
              <a:t> of </a:t>
            </a:r>
            <a:r>
              <a:rPr lang="fi-FI" sz="2000" dirty="0" err="1"/>
              <a:t>themes</a:t>
            </a:r>
            <a:endParaRPr lang="fi-FI" sz="2000" dirty="0"/>
          </a:p>
        </p:txBody>
      </p:sp>
    </p:spTree>
    <p:extLst>
      <p:ext uri="{BB962C8B-B14F-4D97-AF65-F5344CB8AC3E}">
        <p14:creationId xmlns:p14="http://schemas.microsoft.com/office/powerpoint/2010/main" val="5106102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41646"/>
            <a:ext cx="6363537" cy="1338315"/>
          </a:xfrm>
        </p:spPr>
        <p:txBody>
          <a:bodyPr/>
          <a:lstStyle/>
          <a:p>
            <a:r>
              <a:rPr lang="fi-FI" sz="4400" dirty="0">
                <a:solidFill>
                  <a:schemeClr val="bg1"/>
                </a:solidFill>
              </a:rPr>
              <a:t>PLAYER DEVELOPMENT PROGRAM </a:t>
            </a:r>
          </a:p>
          <a:p>
            <a:r>
              <a:rPr lang="fi-FI" sz="4400" dirty="0">
                <a:solidFill>
                  <a:schemeClr val="bg1"/>
                </a:solidFill>
              </a:rPr>
              <a:t>U13-U15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12797" y="2270477"/>
            <a:ext cx="6338827" cy="2317045"/>
          </a:xfrm>
        </p:spPr>
        <p:txBody>
          <a:bodyPr/>
          <a:lstStyle/>
          <a:p>
            <a:r>
              <a:rPr lang="en-GB" dirty="0"/>
              <a:t>3-4 team ice practices a week</a:t>
            </a:r>
          </a:p>
          <a:p>
            <a:r>
              <a:rPr lang="en-GB" dirty="0"/>
              <a:t>3-4 team off-ice practices a week</a:t>
            </a:r>
          </a:p>
          <a:p>
            <a:r>
              <a:rPr lang="en-GB" dirty="0"/>
              <a:t>Optional morning practice once a week</a:t>
            </a:r>
          </a:p>
          <a:p>
            <a:r>
              <a:rPr lang="en-GB" dirty="0"/>
              <a:t>Extra skating ice once every other week</a:t>
            </a:r>
          </a:p>
        </p:txBody>
      </p:sp>
    </p:spTree>
    <p:extLst>
      <p:ext uri="{BB962C8B-B14F-4D97-AF65-F5344CB8AC3E}">
        <p14:creationId xmlns:p14="http://schemas.microsoft.com/office/powerpoint/2010/main" val="28720236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41646"/>
            <a:ext cx="6208238" cy="1338315"/>
          </a:xfrm>
        </p:spPr>
        <p:txBody>
          <a:bodyPr/>
          <a:lstStyle/>
          <a:p>
            <a:r>
              <a:rPr lang="fi-FI" sz="4400" dirty="0">
                <a:solidFill>
                  <a:schemeClr val="bg1"/>
                </a:solidFill>
              </a:rPr>
              <a:t>PLAYER DEVELOPMENT PROGRAM</a:t>
            </a:r>
          </a:p>
          <a:p>
            <a:r>
              <a:rPr lang="fi-FI" sz="4400" dirty="0">
                <a:solidFill>
                  <a:schemeClr val="bg1"/>
                </a:solidFill>
              </a:rPr>
              <a:t>U13-U15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44950" y="2100897"/>
            <a:ext cx="7143649" cy="2981842"/>
          </a:xfrm>
        </p:spPr>
        <p:txBody>
          <a:bodyPr/>
          <a:lstStyle/>
          <a:p>
            <a:r>
              <a:rPr lang="en-GB" dirty="0"/>
              <a:t>Two different training groups: AAA- and AA-level</a:t>
            </a:r>
          </a:p>
          <a:p>
            <a:pPr marL="304819" lvl="1" indent="0">
              <a:buNone/>
            </a:pPr>
            <a:r>
              <a:rPr lang="en-GB" dirty="0">
                <a:sym typeface="Wingdings" pitchFamily="2" charset="2"/>
              </a:rPr>
              <a:t> </a:t>
            </a:r>
            <a:r>
              <a:rPr lang="en-GB" dirty="0"/>
              <a:t>1 or 2 game teams for each training group</a:t>
            </a:r>
          </a:p>
          <a:p>
            <a:r>
              <a:rPr lang="en-GB" dirty="0"/>
              <a:t>U13 and U15 full-time head coaches plus volunteer assistant coaches</a:t>
            </a:r>
          </a:p>
          <a:p>
            <a:r>
              <a:rPr lang="en-GB" dirty="0"/>
              <a:t>U14 all coaches are volunteer, more support from chief of coaching</a:t>
            </a:r>
          </a:p>
        </p:txBody>
      </p:sp>
    </p:spTree>
    <p:extLst>
      <p:ext uri="{BB962C8B-B14F-4D97-AF65-F5344CB8AC3E}">
        <p14:creationId xmlns:p14="http://schemas.microsoft.com/office/powerpoint/2010/main" val="27631379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3243521" y="2386920"/>
            <a:ext cx="4352666" cy="1042080"/>
          </a:xfrm>
        </p:spPr>
        <p:txBody>
          <a:bodyPr/>
          <a:lstStyle/>
          <a:p>
            <a:r>
              <a:rPr lang="fi-FI" sz="6600" dirty="0"/>
              <a:t>VILLE NIEMINEN</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4689057" y="3429000"/>
            <a:ext cx="6508075" cy="434991"/>
          </a:xfrm>
        </p:spPr>
        <p:txBody>
          <a:bodyPr/>
          <a:lstStyle/>
          <a:p>
            <a:pPr marL="0" indent="0">
              <a:buNone/>
            </a:pPr>
            <a:r>
              <a:rPr lang="fi-FI" dirty="0" err="1"/>
              <a:t>Chief</a:t>
            </a:r>
            <a:r>
              <a:rPr lang="fi-FI" dirty="0"/>
              <a:t> of </a:t>
            </a:r>
            <a:r>
              <a:rPr lang="fi-FI" dirty="0" err="1"/>
              <a:t>Coaching</a:t>
            </a:r>
            <a:r>
              <a:rPr lang="fi-FI" dirty="0"/>
              <a:t> U7-U12, Tappara </a:t>
            </a:r>
            <a:r>
              <a:rPr lang="fi-FI" dirty="0" err="1"/>
              <a:t>juniors</a:t>
            </a:r>
            <a:endParaRPr lang="fi-FI" dirty="0"/>
          </a:p>
        </p:txBody>
      </p:sp>
    </p:spTree>
    <p:extLst>
      <p:ext uri="{BB962C8B-B14F-4D97-AF65-F5344CB8AC3E}">
        <p14:creationId xmlns:p14="http://schemas.microsoft.com/office/powerpoint/2010/main" val="1372741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04821"/>
            <a:ext cx="4497578" cy="728917"/>
          </a:xfrm>
        </p:spPr>
        <p:txBody>
          <a:bodyPr/>
          <a:lstStyle/>
          <a:p>
            <a:r>
              <a:rPr lang="fi-FI" sz="4400" dirty="0">
                <a:solidFill>
                  <a:schemeClr val="bg1"/>
                </a:solidFill>
              </a:rPr>
              <a:t>TAPSU HOCKEY SCHOOL</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34829" y="1686864"/>
            <a:ext cx="6338827" cy="4273991"/>
          </a:xfrm>
        </p:spPr>
        <p:txBody>
          <a:bodyPr/>
          <a:lstStyle/>
          <a:p>
            <a:r>
              <a:rPr lang="fi-FI" sz="2400" dirty="0" err="1"/>
              <a:t>Five</a:t>
            </a:r>
            <a:r>
              <a:rPr lang="fi-FI" sz="2400" dirty="0"/>
              <a:t> </a:t>
            </a:r>
            <a:r>
              <a:rPr lang="fi-FI" sz="2400" dirty="0" err="1"/>
              <a:t>options</a:t>
            </a:r>
            <a:r>
              <a:rPr lang="fi-FI" sz="2400" dirty="0"/>
              <a:t> a </a:t>
            </a:r>
            <a:r>
              <a:rPr lang="fi-FI" sz="2400" dirty="0" err="1"/>
              <a:t>week</a:t>
            </a:r>
            <a:r>
              <a:rPr lang="fi-FI" sz="2400" dirty="0"/>
              <a:t> in </a:t>
            </a:r>
            <a:r>
              <a:rPr lang="fi-FI" sz="2400" dirty="0" err="1"/>
              <a:t>four</a:t>
            </a:r>
            <a:r>
              <a:rPr lang="fi-FI" sz="2400" dirty="0"/>
              <a:t> </a:t>
            </a:r>
            <a:r>
              <a:rPr lang="fi-FI" sz="2400" dirty="0" err="1"/>
              <a:t>different</a:t>
            </a:r>
            <a:r>
              <a:rPr lang="fi-FI" sz="2400" dirty="0"/>
              <a:t> </a:t>
            </a:r>
            <a:r>
              <a:rPr lang="fi-FI" sz="2400" dirty="0" err="1"/>
              <a:t>locations</a:t>
            </a:r>
            <a:endParaRPr lang="fi-FI" sz="2400" dirty="0"/>
          </a:p>
          <a:p>
            <a:r>
              <a:rPr lang="fi-FI" sz="2400" dirty="0"/>
              <a:t>Hockey </a:t>
            </a:r>
            <a:r>
              <a:rPr lang="fi-FI" sz="2400" dirty="0" err="1"/>
              <a:t>school</a:t>
            </a:r>
            <a:r>
              <a:rPr lang="fi-FI" sz="2400" dirty="0"/>
              <a:t> is </a:t>
            </a:r>
            <a:r>
              <a:rPr lang="fi-FI" sz="2400" dirty="0" err="1"/>
              <a:t>named</a:t>
            </a:r>
            <a:r>
              <a:rPr lang="fi-FI" sz="2400" dirty="0"/>
              <a:t> </a:t>
            </a:r>
            <a:r>
              <a:rPr lang="fi-FI" sz="2400" dirty="0" err="1"/>
              <a:t>after</a:t>
            </a:r>
            <a:r>
              <a:rPr lang="fi-FI" sz="2400" dirty="0"/>
              <a:t> </a:t>
            </a:r>
            <a:r>
              <a:rPr lang="fi-FI" sz="2400" dirty="0" err="1"/>
              <a:t>our</a:t>
            </a:r>
            <a:r>
              <a:rPr lang="fi-FI" sz="2400" dirty="0"/>
              <a:t> </a:t>
            </a:r>
            <a:r>
              <a:rPr lang="fi-FI" sz="2400" dirty="0" err="1"/>
              <a:t>club’s</a:t>
            </a:r>
            <a:r>
              <a:rPr lang="fi-FI" sz="2400" dirty="0"/>
              <a:t> </a:t>
            </a:r>
            <a:r>
              <a:rPr lang="fi-FI" sz="2400" dirty="0" err="1"/>
              <a:t>mascot</a:t>
            </a:r>
            <a:r>
              <a:rPr lang="fi-FI" sz="2400" dirty="0"/>
              <a:t>, TAPSU</a:t>
            </a:r>
          </a:p>
          <a:p>
            <a:r>
              <a:rPr lang="fi-FI" sz="2400" dirty="0" err="1"/>
              <a:t>Two</a:t>
            </a:r>
            <a:r>
              <a:rPr lang="fi-FI" sz="2400" dirty="0"/>
              <a:t> </a:t>
            </a:r>
            <a:r>
              <a:rPr lang="fi-FI" sz="2400" dirty="0" err="1"/>
              <a:t>different</a:t>
            </a:r>
            <a:r>
              <a:rPr lang="fi-FI" sz="2400" dirty="0"/>
              <a:t> </a:t>
            </a:r>
            <a:r>
              <a:rPr lang="fi-FI" sz="2400" dirty="0" err="1"/>
              <a:t>groups</a:t>
            </a:r>
            <a:r>
              <a:rPr lang="fi-FI" sz="2400" dirty="0"/>
              <a:t> </a:t>
            </a:r>
            <a:r>
              <a:rPr lang="fi-FI" sz="2400" dirty="0">
                <a:sym typeface="Wingdings" pitchFamily="2" charset="2"/>
              </a:rPr>
              <a:t></a:t>
            </a:r>
            <a:r>
              <a:rPr lang="fi-FI" sz="2400" dirty="0"/>
              <a:t> hockey </a:t>
            </a:r>
            <a:r>
              <a:rPr lang="fi-FI" sz="2400" dirty="0" err="1"/>
              <a:t>school</a:t>
            </a:r>
            <a:r>
              <a:rPr lang="fi-FI" sz="2400" dirty="0"/>
              <a:t> and </a:t>
            </a:r>
            <a:r>
              <a:rPr lang="fi-FI" sz="2400" dirty="0" err="1"/>
              <a:t>child</a:t>
            </a:r>
            <a:r>
              <a:rPr lang="fi-FI" sz="2400" dirty="0"/>
              <a:t> &amp; </a:t>
            </a:r>
            <a:r>
              <a:rPr lang="fi-FI" sz="2400" dirty="0" err="1"/>
              <a:t>parent</a:t>
            </a:r>
            <a:r>
              <a:rPr lang="fi-FI" sz="2400" dirty="0"/>
              <a:t> </a:t>
            </a:r>
            <a:r>
              <a:rPr lang="fi-FI" sz="2400" dirty="0" err="1"/>
              <a:t>group</a:t>
            </a:r>
            <a:r>
              <a:rPr lang="fi-FI" sz="2400" dirty="0"/>
              <a:t> (</a:t>
            </a:r>
            <a:r>
              <a:rPr lang="fi-FI" sz="2400" dirty="0" err="1"/>
              <a:t>different</a:t>
            </a:r>
            <a:r>
              <a:rPr lang="fi-FI" sz="2400" dirty="0"/>
              <a:t> </a:t>
            </a:r>
            <a:r>
              <a:rPr lang="fi-FI" sz="2400" dirty="0" err="1"/>
              <a:t>stages</a:t>
            </a:r>
            <a:r>
              <a:rPr lang="fi-FI" sz="2400" dirty="0"/>
              <a:t>) </a:t>
            </a:r>
          </a:p>
          <a:p>
            <a:r>
              <a:rPr lang="fi-FI" sz="2400" dirty="0"/>
              <a:t>Hockey </a:t>
            </a:r>
            <a:r>
              <a:rPr lang="fi-FI" sz="2400" dirty="0" err="1"/>
              <a:t>school</a:t>
            </a:r>
            <a:r>
              <a:rPr lang="fi-FI" sz="2400" dirty="0"/>
              <a:t>: 70 </a:t>
            </a:r>
            <a:r>
              <a:rPr lang="fi-FI" sz="2400" dirty="0" err="1"/>
              <a:t>children</a:t>
            </a:r>
            <a:r>
              <a:rPr lang="fi-FI" sz="2400" dirty="0"/>
              <a:t>, </a:t>
            </a:r>
            <a:r>
              <a:rPr lang="fi-FI" sz="2400" dirty="0" err="1"/>
              <a:t>child</a:t>
            </a:r>
            <a:r>
              <a:rPr lang="fi-FI" sz="2400" dirty="0"/>
              <a:t> &amp; </a:t>
            </a:r>
            <a:r>
              <a:rPr lang="fi-FI" sz="2400" dirty="0" err="1"/>
              <a:t>parent</a:t>
            </a:r>
            <a:r>
              <a:rPr lang="fi-FI" sz="2400" dirty="0"/>
              <a:t> </a:t>
            </a:r>
            <a:r>
              <a:rPr lang="fi-FI" sz="2400" dirty="0" err="1"/>
              <a:t>group</a:t>
            </a:r>
            <a:r>
              <a:rPr lang="fi-FI" sz="2400" dirty="0"/>
              <a:t> 89 </a:t>
            </a:r>
            <a:r>
              <a:rPr lang="fi-FI" sz="2400" dirty="0" err="1"/>
              <a:t>children</a:t>
            </a:r>
            <a:endParaRPr lang="fi-FI" sz="2400" dirty="0"/>
          </a:p>
          <a:p>
            <a:r>
              <a:rPr lang="fi-FI" sz="2400" dirty="0" err="1"/>
              <a:t>Transferring</a:t>
            </a:r>
            <a:r>
              <a:rPr lang="fi-FI" sz="2400" dirty="0"/>
              <a:t> </a:t>
            </a:r>
            <a:r>
              <a:rPr lang="fi-FI" sz="2400" dirty="0" err="1"/>
              <a:t>between</a:t>
            </a:r>
            <a:r>
              <a:rPr lang="fi-FI" sz="2400" dirty="0"/>
              <a:t> </a:t>
            </a:r>
            <a:r>
              <a:rPr lang="fi-FI" sz="2400" dirty="0" err="1"/>
              <a:t>groups</a:t>
            </a:r>
            <a:endParaRPr lang="fi-FI" sz="2400" dirty="0"/>
          </a:p>
        </p:txBody>
      </p:sp>
    </p:spTree>
    <p:extLst>
      <p:ext uri="{BB962C8B-B14F-4D97-AF65-F5344CB8AC3E}">
        <p14:creationId xmlns:p14="http://schemas.microsoft.com/office/powerpoint/2010/main" val="5240148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04821"/>
            <a:ext cx="4497578" cy="728917"/>
          </a:xfrm>
        </p:spPr>
        <p:txBody>
          <a:bodyPr/>
          <a:lstStyle/>
          <a:p>
            <a:r>
              <a:rPr lang="fi-FI" sz="4400" dirty="0">
                <a:solidFill>
                  <a:schemeClr val="bg1"/>
                </a:solidFill>
              </a:rPr>
              <a:t>TAPSU HOCKEY SCHOOL</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204565" y="1771879"/>
            <a:ext cx="6338827" cy="3314241"/>
          </a:xfrm>
        </p:spPr>
        <p:txBody>
          <a:bodyPr/>
          <a:lstStyle/>
          <a:p>
            <a:r>
              <a:rPr lang="fi-FI" sz="2400" dirty="0" err="1"/>
              <a:t>Families</a:t>
            </a:r>
            <a:r>
              <a:rPr lang="fi-FI" sz="2400" dirty="0"/>
              <a:t> </a:t>
            </a:r>
            <a:r>
              <a:rPr lang="fi-FI" sz="2400" dirty="0" err="1"/>
              <a:t>can</a:t>
            </a:r>
            <a:r>
              <a:rPr lang="fi-FI" sz="2400" dirty="0"/>
              <a:t> </a:t>
            </a:r>
            <a:r>
              <a:rPr lang="fi-FI" sz="2400" dirty="0" err="1"/>
              <a:t>choose</a:t>
            </a:r>
            <a:r>
              <a:rPr lang="fi-FI" sz="2400" dirty="0"/>
              <a:t> </a:t>
            </a:r>
            <a:r>
              <a:rPr lang="fi-FI" sz="2400" dirty="0" err="1"/>
              <a:t>once</a:t>
            </a:r>
            <a:r>
              <a:rPr lang="fi-FI" sz="2400" dirty="0"/>
              <a:t> </a:t>
            </a:r>
            <a:r>
              <a:rPr lang="fi-FI" sz="2400" dirty="0" err="1"/>
              <a:t>or</a:t>
            </a:r>
            <a:r>
              <a:rPr lang="fi-FI" sz="2400" dirty="0"/>
              <a:t> </a:t>
            </a:r>
            <a:r>
              <a:rPr lang="fi-FI" sz="2400" dirty="0" err="1"/>
              <a:t>twice</a:t>
            </a:r>
            <a:r>
              <a:rPr lang="fi-FI" sz="2400" dirty="0"/>
              <a:t> a </a:t>
            </a:r>
            <a:r>
              <a:rPr lang="fi-FI" sz="2400" dirty="0" err="1"/>
              <a:t>week</a:t>
            </a:r>
            <a:endParaRPr lang="fi-FI" sz="2400" dirty="0"/>
          </a:p>
          <a:p>
            <a:r>
              <a:rPr lang="fi-FI" sz="2400" dirty="0" err="1"/>
              <a:t>Two</a:t>
            </a:r>
            <a:r>
              <a:rPr lang="fi-FI" sz="2400" dirty="0"/>
              <a:t> to </a:t>
            </a:r>
            <a:r>
              <a:rPr lang="fi-FI" sz="2400" dirty="0" err="1"/>
              <a:t>three</a:t>
            </a:r>
            <a:r>
              <a:rPr lang="fi-FI" sz="2400" dirty="0"/>
              <a:t> </a:t>
            </a:r>
            <a:r>
              <a:rPr lang="fi-FI" sz="2400" dirty="0" err="1"/>
              <a:t>coaches</a:t>
            </a:r>
            <a:r>
              <a:rPr lang="fi-FI" sz="2400" dirty="0"/>
              <a:t> on </a:t>
            </a:r>
            <a:r>
              <a:rPr lang="fi-FI" sz="2400" dirty="0" err="1"/>
              <a:t>the</a:t>
            </a:r>
            <a:r>
              <a:rPr lang="fi-FI" sz="2400" dirty="0"/>
              <a:t> ice at </a:t>
            </a:r>
            <a:r>
              <a:rPr lang="fi-FI" sz="2400" dirty="0" err="1"/>
              <a:t>the</a:t>
            </a:r>
            <a:r>
              <a:rPr lang="fi-FI" sz="2400" dirty="0"/>
              <a:t> </a:t>
            </a:r>
            <a:r>
              <a:rPr lang="fi-FI" sz="2400" dirty="0" err="1"/>
              <a:t>same</a:t>
            </a:r>
            <a:r>
              <a:rPr lang="fi-FI" sz="2400" dirty="0"/>
              <a:t> </a:t>
            </a:r>
            <a:r>
              <a:rPr lang="fi-FI" sz="2400" dirty="0" err="1"/>
              <a:t>time</a:t>
            </a:r>
            <a:r>
              <a:rPr lang="fi-FI" sz="2400" dirty="0"/>
              <a:t> (</a:t>
            </a:r>
            <a:r>
              <a:rPr lang="fi-FI" sz="2400" dirty="0" err="1"/>
              <a:t>five</a:t>
            </a:r>
            <a:r>
              <a:rPr lang="fi-FI" sz="2400" dirty="0"/>
              <a:t> </a:t>
            </a:r>
            <a:r>
              <a:rPr lang="fi-FI" sz="2400" dirty="0" err="1"/>
              <a:t>full-time</a:t>
            </a:r>
            <a:r>
              <a:rPr lang="fi-FI" sz="2400" dirty="0"/>
              <a:t> </a:t>
            </a:r>
            <a:r>
              <a:rPr lang="fi-FI" sz="2400" dirty="0" err="1"/>
              <a:t>employees</a:t>
            </a:r>
            <a:r>
              <a:rPr lang="fi-FI" sz="2400" dirty="0"/>
              <a:t>)</a:t>
            </a:r>
          </a:p>
          <a:p>
            <a:r>
              <a:rPr lang="fi-FI" sz="2400" dirty="0" err="1"/>
              <a:t>Icetime</a:t>
            </a:r>
            <a:r>
              <a:rPr lang="fi-FI" sz="2400" dirty="0"/>
              <a:t> </a:t>
            </a:r>
            <a:r>
              <a:rPr lang="fi-FI" sz="2400" dirty="0" err="1"/>
              <a:t>consists</a:t>
            </a:r>
            <a:r>
              <a:rPr lang="fi-FI" sz="2400" dirty="0"/>
              <a:t> of </a:t>
            </a:r>
            <a:r>
              <a:rPr lang="fi-FI" sz="2400" dirty="0" err="1"/>
              <a:t>different</a:t>
            </a:r>
            <a:r>
              <a:rPr lang="fi-FI" sz="2400" dirty="0"/>
              <a:t> </a:t>
            </a:r>
            <a:r>
              <a:rPr lang="fi-FI" sz="2400" dirty="0" err="1"/>
              <a:t>games</a:t>
            </a:r>
            <a:r>
              <a:rPr lang="fi-FI" sz="2400" dirty="0"/>
              <a:t> and </a:t>
            </a:r>
            <a:r>
              <a:rPr lang="fi-FI" sz="2400" dirty="0" err="1"/>
              <a:t>fun</a:t>
            </a:r>
            <a:r>
              <a:rPr lang="fi-FI" sz="2400" dirty="0"/>
              <a:t> </a:t>
            </a:r>
            <a:r>
              <a:rPr lang="fi-FI" sz="2400" dirty="0" err="1"/>
              <a:t>activities</a:t>
            </a:r>
            <a:r>
              <a:rPr lang="fi-FI" sz="2400" dirty="0"/>
              <a:t>, </a:t>
            </a:r>
            <a:r>
              <a:rPr lang="fi-FI" sz="2400" dirty="0" err="1"/>
              <a:t>most</a:t>
            </a:r>
            <a:r>
              <a:rPr lang="fi-FI" sz="2400" dirty="0"/>
              <a:t> </a:t>
            </a:r>
            <a:r>
              <a:rPr lang="fi-FI" sz="2400" dirty="0" err="1"/>
              <a:t>importantly</a:t>
            </a:r>
            <a:r>
              <a:rPr lang="fi-FI" sz="2400" dirty="0"/>
              <a:t> to </a:t>
            </a:r>
            <a:r>
              <a:rPr lang="fi-FI" sz="2400" dirty="0" err="1"/>
              <a:t>get</a:t>
            </a:r>
            <a:r>
              <a:rPr lang="fi-FI" sz="2400" dirty="0"/>
              <a:t> </a:t>
            </a:r>
            <a:r>
              <a:rPr lang="fi-FI" sz="2400" dirty="0" err="1"/>
              <a:t>children</a:t>
            </a:r>
            <a:r>
              <a:rPr lang="fi-FI" sz="2400" dirty="0"/>
              <a:t> </a:t>
            </a:r>
            <a:r>
              <a:rPr lang="fi-FI" sz="2400" dirty="0" err="1"/>
              <a:t>moving</a:t>
            </a:r>
            <a:r>
              <a:rPr lang="fi-FI" sz="2400" dirty="0"/>
              <a:t> and to </a:t>
            </a:r>
            <a:r>
              <a:rPr lang="fi-FI" sz="2400" dirty="0" err="1"/>
              <a:t>have</a:t>
            </a:r>
            <a:r>
              <a:rPr lang="fi-FI" sz="2400" dirty="0"/>
              <a:t> </a:t>
            </a:r>
            <a:r>
              <a:rPr lang="fi-FI" sz="2400" dirty="0" err="1"/>
              <a:t>fun</a:t>
            </a:r>
            <a:r>
              <a:rPr lang="fi-FI" sz="2400" dirty="0"/>
              <a:t> on </a:t>
            </a:r>
            <a:r>
              <a:rPr lang="fi-FI" sz="2400" dirty="0" err="1"/>
              <a:t>the</a:t>
            </a:r>
            <a:r>
              <a:rPr lang="fi-FI" sz="2400" dirty="0"/>
              <a:t> ice</a:t>
            </a:r>
          </a:p>
          <a:p>
            <a:r>
              <a:rPr lang="fi-FI" sz="2400" dirty="0"/>
              <a:t>TAPSU -club for </a:t>
            </a:r>
            <a:r>
              <a:rPr lang="fi-FI" sz="2400" dirty="0" err="1"/>
              <a:t>the</a:t>
            </a:r>
            <a:r>
              <a:rPr lang="fi-FI" sz="2400" dirty="0"/>
              <a:t> </a:t>
            </a:r>
            <a:r>
              <a:rPr lang="fi-FI" sz="2400" dirty="0" err="1"/>
              <a:t>participating</a:t>
            </a:r>
            <a:r>
              <a:rPr lang="fi-FI" sz="2400" dirty="0"/>
              <a:t> </a:t>
            </a:r>
            <a:r>
              <a:rPr lang="fi-FI" sz="2400" dirty="0" err="1"/>
              <a:t>children</a:t>
            </a:r>
            <a:endParaRPr lang="fi-FI" sz="2400" dirty="0"/>
          </a:p>
        </p:txBody>
      </p:sp>
    </p:spTree>
    <p:extLst>
      <p:ext uri="{BB962C8B-B14F-4D97-AF65-F5344CB8AC3E}">
        <p14:creationId xmlns:p14="http://schemas.microsoft.com/office/powerpoint/2010/main" val="16249494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green sign with black text&#10;&#10;Description automatically generated with medium confidence">
            <a:extLst>
              <a:ext uri="{FF2B5EF4-FFF2-40B4-BE49-F238E27FC236}">
                <a16:creationId xmlns:a16="http://schemas.microsoft.com/office/drawing/2014/main" id="{F878DFD3-89D8-91B2-9ECF-79597BCB9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29" y="94104"/>
            <a:ext cx="11878798" cy="6681824"/>
          </a:xfrm>
          <a:prstGeom prst="rect">
            <a:avLst/>
          </a:prstGeom>
        </p:spPr>
      </p:pic>
    </p:spTree>
    <p:extLst>
      <p:ext uri="{BB962C8B-B14F-4D97-AF65-F5344CB8AC3E}">
        <p14:creationId xmlns:p14="http://schemas.microsoft.com/office/powerpoint/2010/main" val="418678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400122"/>
            <a:ext cx="6208238" cy="1338315"/>
          </a:xfrm>
        </p:spPr>
        <p:txBody>
          <a:bodyPr/>
          <a:lstStyle/>
          <a:p>
            <a:r>
              <a:rPr lang="fi-FI" sz="4400" dirty="0">
                <a:solidFill>
                  <a:schemeClr val="bg1"/>
                </a:solidFill>
              </a:rPr>
              <a:t>PLAYER DEVELOPMENT PROGRAM</a:t>
            </a:r>
          </a:p>
          <a:p>
            <a:r>
              <a:rPr lang="fi-FI" sz="4400" dirty="0">
                <a:solidFill>
                  <a:schemeClr val="bg1"/>
                </a:solidFill>
              </a:rPr>
              <a:t>U7-U12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150507" y="1738437"/>
            <a:ext cx="6338827" cy="4643835"/>
          </a:xfrm>
        </p:spPr>
        <p:txBody>
          <a:bodyPr/>
          <a:lstStyle/>
          <a:p>
            <a:r>
              <a:rPr lang="fi-FI" sz="2400" dirty="0" err="1"/>
              <a:t>Two</a:t>
            </a:r>
            <a:r>
              <a:rPr lang="fi-FI" sz="2400" dirty="0"/>
              <a:t> </a:t>
            </a:r>
            <a:r>
              <a:rPr lang="fi-FI" sz="2400" dirty="0" err="1"/>
              <a:t>chief</a:t>
            </a:r>
            <a:r>
              <a:rPr lang="fi-FI" dirty="0"/>
              <a:t> of</a:t>
            </a:r>
            <a:r>
              <a:rPr lang="fi-FI" sz="2400" dirty="0"/>
              <a:t> </a:t>
            </a:r>
            <a:r>
              <a:rPr lang="fi-FI" sz="2400" dirty="0" err="1"/>
              <a:t>coaching</a:t>
            </a:r>
            <a:r>
              <a:rPr lang="fi-FI" sz="2400" dirty="0"/>
              <a:t> </a:t>
            </a:r>
            <a:r>
              <a:rPr lang="fi-FI" sz="2400" dirty="0" err="1"/>
              <a:t>positions</a:t>
            </a:r>
            <a:r>
              <a:rPr lang="fi-FI" sz="2400" dirty="0"/>
              <a:t> (U7-U11 and U12-U14 </a:t>
            </a:r>
            <a:r>
              <a:rPr lang="fi-FI" sz="2400" dirty="0" err="1"/>
              <a:t>juniors</a:t>
            </a:r>
            <a:r>
              <a:rPr lang="fi-FI" sz="2400" dirty="0"/>
              <a:t>)</a:t>
            </a:r>
          </a:p>
          <a:p>
            <a:r>
              <a:rPr lang="fi-FI" sz="2400" dirty="0" err="1"/>
              <a:t>Two</a:t>
            </a:r>
            <a:r>
              <a:rPr lang="fi-FI" sz="2400" dirty="0"/>
              <a:t> </a:t>
            </a:r>
            <a:r>
              <a:rPr lang="fi-FI" sz="2400" dirty="0" err="1"/>
              <a:t>full-time</a:t>
            </a:r>
            <a:r>
              <a:rPr lang="fi-FI" sz="2400" dirty="0"/>
              <a:t> club </a:t>
            </a:r>
            <a:r>
              <a:rPr lang="fi-FI" sz="2400" dirty="0" err="1"/>
              <a:t>coaches</a:t>
            </a:r>
            <a:r>
              <a:rPr lang="fi-FI" sz="2400" dirty="0"/>
              <a:t> (U7-U8 and U9-U10 </a:t>
            </a:r>
            <a:r>
              <a:rPr lang="fi-FI" sz="2400" dirty="0" err="1"/>
              <a:t>juniors</a:t>
            </a:r>
            <a:r>
              <a:rPr lang="fi-FI" sz="2400" dirty="0"/>
              <a:t>)</a:t>
            </a:r>
          </a:p>
          <a:p>
            <a:r>
              <a:rPr lang="fi-FI" sz="2400" dirty="0"/>
              <a:t>U9-U12 </a:t>
            </a:r>
            <a:r>
              <a:rPr lang="fi-FI" sz="2400" dirty="0" err="1"/>
              <a:t>juniors</a:t>
            </a:r>
            <a:r>
              <a:rPr lang="fi-FI" sz="2400" dirty="0"/>
              <a:t> club </a:t>
            </a:r>
            <a:r>
              <a:rPr lang="fi-FI" sz="2400" dirty="0" err="1"/>
              <a:t>planned</a:t>
            </a:r>
            <a:r>
              <a:rPr lang="fi-FI" sz="2400" dirty="0"/>
              <a:t> and </a:t>
            </a:r>
            <a:r>
              <a:rPr lang="fi-FI" sz="2400" dirty="0" err="1"/>
              <a:t>organized</a:t>
            </a:r>
            <a:r>
              <a:rPr lang="fi-FI" sz="2400" dirty="0"/>
              <a:t> </a:t>
            </a:r>
            <a:r>
              <a:rPr lang="fi-FI" sz="2400" dirty="0" err="1"/>
              <a:t>practices</a:t>
            </a:r>
            <a:r>
              <a:rPr lang="fi-FI" sz="2400" dirty="0"/>
              <a:t>, main </a:t>
            </a:r>
            <a:r>
              <a:rPr lang="fi-FI" sz="2400" dirty="0" err="1"/>
              <a:t>points</a:t>
            </a:r>
            <a:r>
              <a:rPr lang="fi-FI" sz="2400" dirty="0"/>
              <a:t> </a:t>
            </a:r>
            <a:r>
              <a:rPr lang="fi-FI" sz="2400" dirty="0" err="1"/>
              <a:t>from</a:t>
            </a:r>
            <a:r>
              <a:rPr lang="fi-FI" sz="2400" dirty="0"/>
              <a:t> </a:t>
            </a:r>
            <a:r>
              <a:rPr lang="fi-FI" sz="2400" dirty="0" err="1"/>
              <a:t>chief</a:t>
            </a:r>
            <a:r>
              <a:rPr lang="fi-FI" sz="2400" dirty="0"/>
              <a:t> of </a:t>
            </a:r>
            <a:r>
              <a:rPr lang="fi-FI" sz="2400" dirty="0" err="1"/>
              <a:t>coaching</a:t>
            </a:r>
            <a:r>
              <a:rPr lang="fi-FI" sz="2400" dirty="0"/>
              <a:t> (</a:t>
            </a:r>
            <a:r>
              <a:rPr lang="fi-FI" sz="2400" dirty="0" err="1"/>
              <a:t>specific</a:t>
            </a:r>
            <a:r>
              <a:rPr lang="fi-FI" sz="2400" dirty="0"/>
              <a:t> sport </a:t>
            </a:r>
            <a:r>
              <a:rPr lang="fi-FI" sz="2400" dirty="0" err="1"/>
              <a:t>skills</a:t>
            </a:r>
            <a:r>
              <a:rPr lang="fi-FI" sz="2400" dirty="0"/>
              <a:t>, playing </a:t>
            </a:r>
            <a:r>
              <a:rPr lang="fi-FI" sz="2400" dirty="0" err="1"/>
              <a:t>skills</a:t>
            </a:r>
            <a:r>
              <a:rPr lang="fi-FI" sz="2400" dirty="0"/>
              <a:t> etc.)</a:t>
            </a:r>
          </a:p>
          <a:p>
            <a:r>
              <a:rPr lang="fi-FI" sz="2400" dirty="0" err="1"/>
              <a:t>Also</a:t>
            </a:r>
            <a:r>
              <a:rPr lang="fi-FI" sz="2400" dirty="0"/>
              <a:t> U7-U8 </a:t>
            </a:r>
            <a:r>
              <a:rPr lang="fi-FI" sz="2400" dirty="0" err="1"/>
              <a:t>juniors</a:t>
            </a:r>
            <a:r>
              <a:rPr lang="fi-FI" sz="2400" dirty="0"/>
              <a:t> main </a:t>
            </a:r>
            <a:r>
              <a:rPr lang="fi-FI" sz="2400" dirty="0" err="1"/>
              <a:t>points</a:t>
            </a:r>
            <a:r>
              <a:rPr lang="fi-FI" sz="2400" dirty="0"/>
              <a:t> and </a:t>
            </a:r>
            <a:r>
              <a:rPr lang="fi-FI" sz="2400" dirty="0" err="1"/>
              <a:t>plans</a:t>
            </a:r>
            <a:r>
              <a:rPr lang="fi-FI" sz="2400" dirty="0"/>
              <a:t> </a:t>
            </a:r>
            <a:r>
              <a:rPr lang="fi-FI" sz="2400" dirty="0" err="1"/>
              <a:t>from</a:t>
            </a:r>
            <a:r>
              <a:rPr lang="fi-FI" sz="2400" dirty="0"/>
              <a:t> </a:t>
            </a:r>
            <a:r>
              <a:rPr lang="fi-FI" sz="2400" dirty="0" err="1"/>
              <a:t>chief</a:t>
            </a:r>
            <a:r>
              <a:rPr lang="fi-FI" sz="2400" dirty="0"/>
              <a:t> of </a:t>
            </a:r>
            <a:r>
              <a:rPr lang="fi-FI" sz="2400" dirty="0" err="1"/>
              <a:t>coaching</a:t>
            </a:r>
            <a:r>
              <a:rPr lang="fi-FI" sz="2400" dirty="0"/>
              <a:t>, </a:t>
            </a:r>
            <a:r>
              <a:rPr lang="fi-FI" sz="2400" dirty="0" err="1"/>
              <a:t>not</a:t>
            </a:r>
            <a:r>
              <a:rPr lang="fi-FI" dirty="0"/>
              <a:t> as</a:t>
            </a:r>
            <a:r>
              <a:rPr lang="fi-FI" sz="2400" dirty="0"/>
              <a:t> </a:t>
            </a:r>
            <a:r>
              <a:rPr lang="fi-FI" sz="2400" dirty="0" err="1"/>
              <a:t>detailed</a:t>
            </a:r>
            <a:r>
              <a:rPr lang="fi-FI" sz="2400" dirty="0"/>
              <a:t> as U9-U12 (</a:t>
            </a:r>
            <a:r>
              <a:rPr lang="fi-FI" sz="2400" dirty="0" err="1"/>
              <a:t>specific</a:t>
            </a:r>
            <a:r>
              <a:rPr lang="fi-FI" sz="2400" dirty="0"/>
              <a:t> sport </a:t>
            </a:r>
            <a:r>
              <a:rPr lang="fi-FI" sz="2400" dirty="0" err="1"/>
              <a:t>skills</a:t>
            </a:r>
            <a:r>
              <a:rPr lang="fi-FI" sz="2400" dirty="0"/>
              <a:t> etc.)</a:t>
            </a:r>
          </a:p>
        </p:txBody>
      </p:sp>
    </p:spTree>
    <p:extLst>
      <p:ext uri="{BB962C8B-B14F-4D97-AF65-F5344CB8AC3E}">
        <p14:creationId xmlns:p14="http://schemas.microsoft.com/office/powerpoint/2010/main" val="30840030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02666" y="704821"/>
            <a:ext cx="8158772" cy="728917"/>
          </a:xfrm>
        </p:spPr>
        <p:txBody>
          <a:bodyPr/>
          <a:lstStyle/>
          <a:p>
            <a:r>
              <a:rPr lang="fi-FI" sz="4400" dirty="0">
                <a:solidFill>
                  <a:schemeClr val="bg1"/>
                </a:solidFill>
              </a:rPr>
              <a:t>DEVELOPMENT PROGRAM - U7-U12 TEAMS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356015" y="1508703"/>
            <a:ext cx="6338827" cy="4938788"/>
          </a:xfrm>
        </p:spPr>
        <p:txBody>
          <a:bodyPr/>
          <a:lstStyle/>
          <a:p>
            <a:r>
              <a:rPr lang="fi-FI" sz="2400" dirty="0"/>
              <a:t>U11-U12 </a:t>
            </a:r>
            <a:r>
              <a:rPr lang="fi-FI" sz="2400" dirty="0" err="1"/>
              <a:t>three</a:t>
            </a:r>
            <a:r>
              <a:rPr lang="fi-FI" sz="2400" dirty="0"/>
              <a:t> to </a:t>
            </a:r>
            <a:r>
              <a:rPr lang="fi-FI" sz="2400" dirty="0" err="1"/>
              <a:t>four</a:t>
            </a:r>
            <a:r>
              <a:rPr lang="fi-FI" sz="2400" dirty="0"/>
              <a:t> </a:t>
            </a:r>
            <a:r>
              <a:rPr lang="fi-FI" sz="2400" dirty="0" err="1"/>
              <a:t>practices</a:t>
            </a:r>
            <a:r>
              <a:rPr lang="fi-FI" sz="2400" dirty="0"/>
              <a:t> a </a:t>
            </a:r>
            <a:r>
              <a:rPr lang="fi-FI" sz="2400" dirty="0" err="1"/>
              <a:t>week</a:t>
            </a:r>
            <a:r>
              <a:rPr lang="fi-FI" sz="2400" dirty="0"/>
              <a:t>, U7-U10 </a:t>
            </a:r>
            <a:r>
              <a:rPr lang="fi-FI" sz="2400" dirty="0" err="1"/>
              <a:t>two</a:t>
            </a:r>
            <a:r>
              <a:rPr lang="fi-FI" sz="2400" dirty="0"/>
              <a:t> to </a:t>
            </a:r>
            <a:r>
              <a:rPr lang="fi-FI" sz="2400" dirty="0" err="1"/>
              <a:t>three</a:t>
            </a:r>
            <a:r>
              <a:rPr lang="fi-FI" sz="2400" dirty="0"/>
              <a:t> </a:t>
            </a:r>
            <a:r>
              <a:rPr lang="fi-FI" sz="2400" dirty="0" err="1"/>
              <a:t>practices</a:t>
            </a:r>
            <a:r>
              <a:rPr lang="fi-FI" sz="2400" dirty="0"/>
              <a:t> a </a:t>
            </a:r>
            <a:r>
              <a:rPr lang="fi-FI" sz="2400" dirty="0" err="1"/>
              <a:t>week</a:t>
            </a:r>
            <a:endParaRPr lang="fi-FI" sz="2400" dirty="0"/>
          </a:p>
          <a:p>
            <a:r>
              <a:rPr lang="fi-FI" sz="2400" dirty="0" err="1"/>
              <a:t>About</a:t>
            </a:r>
            <a:r>
              <a:rPr lang="fi-FI" sz="2400" dirty="0"/>
              <a:t> 45-60 </a:t>
            </a:r>
            <a:r>
              <a:rPr lang="fi-FI" sz="2400" dirty="0" err="1"/>
              <a:t>players</a:t>
            </a:r>
            <a:r>
              <a:rPr lang="fi-FI" sz="2400" dirty="0"/>
              <a:t> in </a:t>
            </a:r>
            <a:r>
              <a:rPr lang="fi-FI" sz="2400" dirty="0" err="1"/>
              <a:t>each</a:t>
            </a:r>
            <a:r>
              <a:rPr lang="fi-FI" sz="2400" dirty="0"/>
              <a:t> </a:t>
            </a:r>
            <a:r>
              <a:rPr lang="fi-FI" sz="2400" dirty="0" err="1"/>
              <a:t>age</a:t>
            </a:r>
            <a:r>
              <a:rPr lang="fi-FI" sz="2400" dirty="0"/>
              <a:t> </a:t>
            </a:r>
            <a:r>
              <a:rPr lang="fi-FI" sz="2400" dirty="0" err="1"/>
              <a:t>group</a:t>
            </a:r>
            <a:endParaRPr lang="fi-FI" sz="2400" dirty="0"/>
          </a:p>
          <a:p>
            <a:r>
              <a:rPr lang="fi-FI" sz="2400" dirty="0" err="1"/>
              <a:t>Players</a:t>
            </a:r>
            <a:r>
              <a:rPr lang="fi-FI" sz="2400" dirty="0"/>
              <a:t> </a:t>
            </a:r>
            <a:r>
              <a:rPr lang="fi-FI" sz="2400" dirty="0" err="1"/>
              <a:t>are</a:t>
            </a:r>
            <a:r>
              <a:rPr lang="fi-FI" sz="2400" dirty="0"/>
              <a:t> </a:t>
            </a:r>
            <a:r>
              <a:rPr lang="fi-FI" sz="2400" dirty="0" err="1"/>
              <a:t>from</a:t>
            </a:r>
            <a:r>
              <a:rPr lang="fi-FI" sz="2400" dirty="0"/>
              <a:t> Tampere and </a:t>
            </a:r>
            <a:r>
              <a:rPr lang="fi-FI" sz="2400" dirty="0" err="1"/>
              <a:t>surrounding</a:t>
            </a:r>
            <a:r>
              <a:rPr lang="fi-FI" sz="2400" dirty="0"/>
              <a:t> </a:t>
            </a:r>
            <a:r>
              <a:rPr lang="fi-FI" sz="2400" dirty="0" err="1"/>
              <a:t>cities</a:t>
            </a:r>
            <a:r>
              <a:rPr lang="fi-FI" sz="2400" dirty="0"/>
              <a:t> and </a:t>
            </a:r>
            <a:r>
              <a:rPr lang="fi-FI" sz="2400" dirty="0" err="1"/>
              <a:t>towns</a:t>
            </a:r>
            <a:endParaRPr lang="fi-FI" sz="2400" dirty="0"/>
          </a:p>
          <a:p>
            <a:r>
              <a:rPr lang="fi-FI" sz="2400" dirty="0" err="1"/>
              <a:t>Choosing</a:t>
            </a:r>
            <a:r>
              <a:rPr lang="fi-FI" sz="2400" dirty="0"/>
              <a:t> a club </a:t>
            </a:r>
            <a:r>
              <a:rPr lang="fi-FI" sz="2400" dirty="0" err="1"/>
              <a:t>can</a:t>
            </a:r>
            <a:r>
              <a:rPr lang="fi-FI" sz="2400" dirty="0"/>
              <a:t> </a:t>
            </a:r>
            <a:r>
              <a:rPr lang="fi-FI" sz="2400" dirty="0" err="1"/>
              <a:t>be</a:t>
            </a:r>
            <a:r>
              <a:rPr lang="fi-FI" sz="2400" dirty="0"/>
              <a:t> </a:t>
            </a:r>
            <a:r>
              <a:rPr lang="fi-FI" sz="2400" dirty="0" err="1"/>
              <a:t>based</a:t>
            </a:r>
            <a:r>
              <a:rPr lang="fi-FI" sz="2400" dirty="0"/>
              <a:t> on; </a:t>
            </a:r>
            <a:r>
              <a:rPr lang="fi-FI" sz="2400" dirty="0" err="1"/>
              <a:t>friends</a:t>
            </a:r>
            <a:r>
              <a:rPr lang="fi-FI" sz="2400" dirty="0"/>
              <a:t>, </a:t>
            </a:r>
            <a:r>
              <a:rPr lang="fi-FI" sz="2400" dirty="0" err="1"/>
              <a:t>over-all</a:t>
            </a:r>
            <a:r>
              <a:rPr lang="fi-FI" sz="2400" dirty="0"/>
              <a:t> club </a:t>
            </a:r>
            <a:r>
              <a:rPr lang="fi-FI" sz="2400" dirty="0" err="1"/>
              <a:t>preference</a:t>
            </a:r>
            <a:r>
              <a:rPr lang="fi-FI" dirty="0"/>
              <a:t>, </a:t>
            </a:r>
            <a:r>
              <a:rPr lang="fi-FI" sz="2400" dirty="0" err="1"/>
              <a:t>practice</a:t>
            </a:r>
            <a:r>
              <a:rPr lang="fi-FI" sz="2400" dirty="0"/>
              <a:t> </a:t>
            </a:r>
            <a:r>
              <a:rPr lang="fi-FI" sz="2400" dirty="0" err="1"/>
              <a:t>times</a:t>
            </a:r>
            <a:r>
              <a:rPr lang="fi-FI" sz="2400" dirty="0"/>
              <a:t> and </a:t>
            </a:r>
            <a:r>
              <a:rPr lang="fi-FI" sz="2400" dirty="0" err="1"/>
              <a:t>location</a:t>
            </a:r>
            <a:endParaRPr lang="fi-FI" sz="2400" dirty="0"/>
          </a:p>
          <a:p>
            <a:r>
              <a:rPr lang="fi-FI" sz="2400" dirty="0"/>
              <a:t>12 </a:t>
            </a:r>
            <a:r>
              <a:rPr lang="fi-FI" sz="2400" dirty="0" err="1"/>
              <a:t>coaches</a:t>
            </a:r>
            <a:r>
              <a:rPr lang="fi-FI" sz="2400" dirty="0"/>
              <a:t> in </a:t>
            </a:r>
            <a:r>
              <a:rPr lang="fi-FI" sz="2400" dirty="0" err="1"/>
              <a:t>each</a:t>
            </a:r>
            <a:r>
              <a:rPr lang="fi-FI" sz="2400" dirty="0"/>
              <a:t> team (</a:t>
            </a:r>
            <a:r>
              <a:rPr lang="fi-FI" sz="2400" dirty="0" err="1"/>
              <a:t>parent</a:t>
            </a:r>
            <a:r>
              <a:rPr lang="fi-FI" sz="2400" dirty="0"/>
              <a:t> </a:t>
            </a:r>
            <a:r>
              <a:rPr lang="fi-FI" sz="2400" dirty="0" err="1"/>
              <a:t>coaches</a:t>
            </a:r>
            <a:r>
              <a:rPr lang="fi-FI" sz="2400" dirty="0"/>
              <a:t>), </a:t>
            </a:r>
            <a:r>
              <a:rPr lang="fi-FI" sz="2400" dirty="0" err="1"/>
              <a:t>one</a:t>
            </a:r>
            <a:r>
              <a:rPr lang="fi-FI" sz="2400" dirty="0"/>
              <a:t> </a:t>
            </a:r>
            <a:r>
              <a:rPr lang="fi-FI" sz="2400" dirty="0" err="1"/>
              <a:t>or</a:t>
            </a:r>
            <a:r>
              <a:rPr lang="fi-FI" sz="2400" dirty="0"/>
              <a:t> </a:t>
            </a:r>
            <a:r>
              <a:rPr lang="fi-FI" sz="2400" dirty="0" err="1"/>
              <a:t>two</a:t>
            </a:r>
            <a:r>
              <a:rPr lang="fi-FI" sz="2400" dirty="0"/>
              <a:t> </a:t>
            </a:r>
            <a:r>
              <a:rPr lang="fi-FI" sz="2400" dirty="0" err="1"/>
              <a:t>head</a:t>
            </a:r>
            <a:r>
              <a:rPr lang="fi-FI" sz="2400" dirty="0"/>
              <a:t> </a:t>
            </a:r>
            <a:r>
              <a:rPr lang="fi-FI" sz="2400" dirty="0" err="1"/>
              <a:t>coaches</a:t>
            </a:r>
            <a:r>
              <a:rPr lang="fi-FI" sz="2400" dirty="0"/>
              <a:t>, </a:t>
            </a:r>
            <a:r>
              <a:rPr lang="fi-FI" sz="2400" dirty="0" err="1"/>
              <a:t>the</a:t>
            </a:r>
            <a:r>
              <a:rPr lang="fi-FI" sz="2400" dirty="0"/>
              <a:t> </a:t>
            </a:r>
            <a:r>
              <a:rPr lang="fi-FI" sz="2400" dirty="0" err="1"/>
              <a:t>others</a:t>
            </a:r>
            <a:r>
              <a:rPr lang="fi-FI" sz="2400" dirty="0"/>
              <a:t> </a:t>
            </a:r>
            <a:r>
              <a:rPr lang="fi-FI" sz="2400" dirty="0" err="1"/>
              <a:t>are</a:t>
            </a:r>
            <a:r>
              <a:rPr lang="fi-FI" sz="2400" dirty="0"/>
              <a:t> </a:t>
            </a:r>
            <a:r>
              <a:rPr lang="fi-FI" sz="2400" dirty="0" err="1"/>
              <a:t>assistant</a:t>
            </a:r>
            <a:r>
              <a:rPr lang="fi-FI" sz="2400" dirty="0"/>
              <a:t> </a:t>
            </a:r>
            <a:r>
              <a:rPr lang="fi-FI" sz="2400" dirty="0" err="1"/>
              <a:t>coaches</a:t>
            </a:r>
            <a:endParaRPr lang="fi-FI" sz="2400" dirty="0"/>
          </a:p>
        </p:txBody>
      </p:sp>
    </p:spTree>
    <p:extLst>
      <p:ext uri="{BB962C8B-B14F-4D97-AF65-F5344CB8AC3E}">
        <p14:creationId xmlns:p14="http://schemas.microsoft.com/office/powerpoint/2010/main" val="40852026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3">
            <a:extLst>
              <a:ext uri="{FF2B5EF4-FFF2-40B4-BE49-F238E27FC236}">
                <a16:creationId xmlns:a16="http://schemas.microsoft.com/office/drawing/2014/main" id="{60439444-57C4-6D3C-C74B-2007F94ED829}"/>
              </a:ext>
            </a:extLst>
          </p:cNvPr>
          <p:cNvSpPr>
            <a:spLocks noGrp="1"/>
          </p:cNvSpPr>
          <p:nvPr>
            <p:ph type="body" sz="quarter" idx="21"/>
          </p:nvPr>
        </p:nvSpPr>
        <p:spPr>
          <a:xfrm>
            <a:off x="3243520" y="1929872"/>
            <a:ext cx="3402470" cy="1956177"/>
          </a:xfrm>
        </p:spPr>
        <p:txBody>
          <a:bodyPr/>
          <a:lstStyle/>
          <a:p>
            <a:r>
              <a:rPr lang="fi-FI" sz="6600" dirty="0"/>
              <a:t>TAPPARA</a:t>
            </a:r>
          </a:p>
          <a:p>
            <a:r>
              <a:rPr lang="fi-FI" sz="6600" dirty="0"/>
              <a:t>LIVE IS LIFE</a:t>
            </a:r>
          </a:p>
        </p:txBody>
      </p:sp>
    </p:spTree>
    <p:extLst>
      <p:ext uri="{BB962C8B-B14F-4D97-AF65-F5344CB8AC3E}">
        <p14:creationId xmlns:p14="http://schemas.microsoft.com/office/powerpoint/2010/main" val="23317004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5E6705D4-29A0-7B4D-4234-3C2F4BD94BCB}"/>
              </a:ext>
            </a:extLst>
          </p:cNvPr>
          <p:cNvSpPr>
            <a:spLocks noGrp="1"/>
          </p:cNvSpPr>
          <p:nvPr>
            <p:ph type="body" sz="quarter" idx="21"/>
          </p:nvPr>
        </p:nvSpPr>
        <p:spPr>
          <a:xfrm>
            <a:off x="1520191" y="5655106"/>
            <a:ext cx="8972550" cy="830484"/>
          </a:xfrm>
        </p:spPr>
        <p:txBody>
          <a:bodyPr/>
          <a:lstStyle/>
          <a:p>
            <a:r>
              <a:rPr lang="fi-FI" sz="4400" dirty="0">
                <a:latin typeface="TPR Med" panose="02000000000000000000" pitchFamily="2" charset="0"/>
              </a:rPr>
              <a:t>TAPPARA - YOUTH DEVELOPMENT PROGRAM</a:t>
            </a:r>
          </a:p>
        </p:txBody>
      </p:sp>
    </p:spTree>
    <p:extLst>
      <p:ext uri="{BB962C8B-B14F-4D97-AF65-F5344CB8AC3E}">
        <p14:creationId xmlns:p14="http://schemas.microsoft.com/office/powerpoint/2010/main" val="1626847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3243520" y="2386920"/>
            <a:ext cx="6267485" cy="1042080"/>
          </a:xfrm>
        </p:spPr>
        <p:txBody>
          <a:bodyPr/>
          <a:lstStyle/>
          <a:p>
            <a:r>
              <a:rPr lang="fi-FI" sz="6600" dirty="0"/>
              <a:t>KIMMO VÄHÄ-RUOHOLA</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5250916" y="3531156"/>
            <a:ext cx="6338827" cy="1062342"/>
          </a:xfrm>
        </p:spPr>
        <p:txBody>
          <a:bodyPr/>
          <a:lstStyle/>
          <a:p>
            <a:pPr marL="0" indent="0">
              <a:buNone/>
            </a:pPr>
            <a:r>
              <a:rPr lang="fi-FI" dirty="0" err="1"/>
              <a:t>Director</a:t>
            </a:r>
            <a:r>
              <a:rPr lang="fi-FI" dirty="0"/>
              <a:t> of </a:t>
            </a:r>
            <a:r>
              <a:rPr lang="fi-FI" dirty="0" err="1"/>
              <a:t>Coaching</a:t>
            </a:r>
            <a:r>
              <a:rPr lang="fi-FI" dirty="0"/>
              <a:t>, Tappara </a:t>
            </a:r>
            <a:r>
              <a:rPr lang="fi-FI" dirty="0" err="1"/>
              <a:t>juniors</a:t>
            </a:r>
            <a:endParaRPr lang="fi-FI" dirty="0"/>
          </a:p>
          <a:p>
            <a:pPr marL="0" indent="0">
              <a:buNone/>
            </a:pPr>
            <a:r>
              <a:rPr lang="fi-FI" dirty="0" err="1"/>
              <a:t>Development</a:t>
            </a:r>
            <a:r>
              <a:rPr lang="fi-FI" dirty="0"/>
              <a:t> </a:t>
            </a:r>
            <a:r>
              <a:rPr lang="fi-FI" dirty="0" err="1"/>
              <a:t>Manager</a:t>
            </a:r>
            <a:r>
              <a:rPr lang="fi-FI" dirty="0"/>
              <a:t>, Tappara</a:t>
            </a:r>
          </a:p>
        </p:txBody>
      </p:sp>
    </p:spTree>
    <p:extLst>
      <p:ext uri="{BB962C8B-B14F-4D97-AF65-F5344CB8AC3E}">
        <p14:creationId xmlns:p14="http://schemas.microsoft.com/office/powerpoint/2010/main" val="33960832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868947" y="1010310"/>
            <a:ext cx="5676554" cy="871392"/>
          </a:xfrm>
        </p:spPr>
        <p:txBody>
          <a:bodyPr/>
          <a:lstStyle/>
          <a:p>
            <a:r>
              <a:rPr lang="fi-FI" dirty="0"/>
              <a:t>Tappara JUNIORS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496908" y="2018773"/>
            <a:ext cx="6338827" cy="3941592"/>
          </a:xfrm>
        </p:spPr>
        <p:txBody>
          <a:bodyPr/>
          <a:lstStyle/>
          <a:p>
            <a:r>
              <a:rPr lang="fi-FI" dirty="0"/>
              <a:t>850 </a:t>
            </a:r>
            <a:r>
              <a:rPr lang="fi-FI" dirty="0" err="1"/>
              <a:t>players</a:t>
            </a:r>
            <a:endParaRPr lang="fi-FI" dirty="0"/>
          </a:p>
          <a:p>
            <a:r>
              <a:rPr lang="fi-FI" dirty="0"/>
              <a:t>23 </a:t>
            </a:r>
            <a:r>
              <a:rPr lang="fi-FI" dirty="0" err="1"/>
              <a:t>empolyees</a:t>
            </a:r>
            <a:r>
              <a:rPr lang="fi-FI" dirty="0"/>
              <a:t> - 20 </a:t>
            </a:r>
            <a:r>
              <a:rPr lang="fi-FI" dirty="0" err="1"/>
              <a:t>full-time</a:t>
            </a:r>
            <a:r>
              <a:rPr lang="fi-FI" dirty="0"/>
              <a:t> </a:t>
            </a:r>
            <a:r>
              <a:rPr lang="fi-FI" dirty="0" err="1"/>
              <a:t>coaches</a:t>
            </a:r>
            <a:endParaRPr lang="fi-FI" dirty="0"/>
          </a:p>
          <a:p>
            <a:r>
              <a:rPr lang="fi-FI" dirty="0"/>
              <a:t>120 </a:t>
            </a:r>
            <a:r>
              <a:rPr lang="fi-FI" dirty="0" err="1"/>
              <a:t>volunteer</a:t>
            </a:r>
            <a:r>
              <a:rPr lang="fi-FI" dirty="0"/>
              <a:t> </a:t>
            </a:r>
            <a:r>
              <a:rPr lang="fi-FI" dirty="0" err="1"/>
              <a:t>coaches</a:t>
            </a:r>
            <a:r>
              <a:rPr lang="fi-FI" dirty="0"/>
              <a:t>, 250 </a:t>
            </a:r>
            <a:r>
              <a:rPr lang="fi-FI" dirty="0" err="1"/>
              <a:t>other</a:t>
            </a:r>
            <a:r>
              <a:rPr lang="fi-FI" dirty="0"/>
              <a:t> </a:t>
            </a:r>
            <a:r>
              <a:rPr lang="fi-FI" dirty="0" err="1"/>
              <a:t>volunteers</a:t>
            </a:r>
            <a:endParaRPr lang="fi-FI" dirty="0"/>
          </a:p>
          <a:p>
            <a:r>
              <a:rPr lang="fi-FI" dirty="0"/>
              <a:t>11 ice </a:t>
            </a:r>
            <a:r>
              <a:rPr lang="fi-FI" dirty="0" err="1"/>
              <a:t>rinks</a:t>
            </a:r>
            <a:r>
              <a:rPr lang="fi-FI" dirty="0"/>
              <a:t> in Tampere, 29 ice </a:t>
            </a:r>
            <a:r>
              <a:rPr lang="fi-FI" dirty="0" err="1"/>
              <a:t>rinks</a:t>
            </a:r>
            <a:r>
              <a:rPr lang="fi-FI" dirty="0"/>
              <a:t> in </a:t>
            </a:r>
            <a:r>
              <a:rPr lang="fi-FI" dirty="0" err="1"/>
              <a:t>the</a:t>
            </a:r>
            <a:r>
              <a:rPr lang="fi-FI" dirty="0"/>
              <a:t> Pirkanmaa </a:t>
            </a:r>
            <a:r>
              <a:rPr lang="fi-FI" dirty="0" err="1"/>
              <a:t>region</a:t>
            </a:r>
            <a:endParaRPr lang="fi-FI" dirty="0"/>
          </a:p>
          <a:p>
            <a:r>
              <a:rPr lang="fi-FI" dirty="0"/>
              <a:t>4 </a:t>
            </a:r>
            <a:r>
              <a:rPr lang="fi-FI" dirty="0" err="1"/>
              <a:t>outdoor</a:t>
            </a:r>
            <a:r>
              <a:rPr lang="fi-FI" dirty="0"/>
              <a:t> ice </a:t>
            </a:r>
            <a:r>
              <a:rPr lang="fi-FI" dirty="0" err="1"/>
              <a:t>with</a:t>
            </a:r>
            <a:r>
              <a:rPr lang="fi-FI" dirty="0"/>
              <a:t> </a:t>
            </a:r>
            <a:r>
              <a:rPr lang="fi-FI" dirty="0" err="1"/>
              <a:t>cooling</a:t>
            </a:r>
            <a:r>
              <a:rPr lang="fi-FI" dirty="0"/>
              <a:t> </a:t>
            </a:r>
            <a:r>
              <a:rPr lang="fi-FI" dirty="0" err="1"/>
              <a:t>pipes</a:t>
            </a:r>
            <a:r>
              <a:rPr lang="fi-FI" dirty="0"/>
              <a:t> in Tampere</a:t>
            </a:r>
          </a:p>
        </p:txBody>
      </p:sp>
    </p:spTree>
    <p:extLst>
      <p:ext uri="{BB962C8B-B14F-4D97-AF65-F5344CB8AC3E}">
        <p14:creationId xmlns:p14="http://schemas.microsoft.com/office/powerpoint/2010/main" val="42658758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2B7D1-F756-B44A-86EB-98F36209660F}"/>
              </a:ext>
            </a:extLst>
          </p:cNvPr>
          <p:cNvSpPr>
            <a:spLocks noGrp="1"/>
          </p:cNvSpPr>
          <p:nvPr>
            <p:ph type="title"/>
          </p:nvPr>
        </p:nvSpPr>
        <p:spPr/>
        <p:txBody>
          <a:bodyPr>
            <a:noAutofit/>
          </a:bodyPr>
          <a:lstStyle/>
          <a:p>
            <a:r>
              <a:rPr lang="fi-FI" sz="5400" dirty="0"/>
              <a:t>TAPPARA PLAYER PATH</a:t>
            </a:r>
          </a:p>
        </p:txBody>
      </p:sp>
      <p:graphicFrame>
        <p:nvGraphicFramePr>
          <p:cNvPr id="4" name="Sisällön paikkamerkki 3">
            <a:extLst>
              <a:ext uri="{FF2B5EF4-FFF2-40B4-BE49-F238E27FC236}">
                <a16:creationId xmlns:a16="http://schemas.microsoft.com/office/drawing/2014/main" id="{1597842F-A0AD-B144-BE5C-EC2BB07053D7}"/>
              </a:ext>
            </a:extLst>
          </p:cNvPr>
          <p:cNvGraphicFramePr>
            <a:graphicFrameLocks noGrp="1"/>
          </p:cNvGraphicFramePr>
          <p:nvPr>
            <p:ph idx="1"/>
            <p:extLst>
              <p:ext uri="{D42A27DB-BD31-4B8C-83A1-F6EECF244321}">
                <p14:modId xmlns:p14="http://schemas.microsoft.com/office/powerpoint/2010/main" val="2310932395"/>
              </p:ext>
            </p:extLst>
          </p:nvPr>
        </p:nvGraphicFramePr>
        <p:xfrm>
          <a:off x="3041737" y="1963411"/>
          <a:ext cx="86815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ruutu 5">
            <a:extLst>
              <a:ext uri="{FF2B5EF4-FFF2-40B4-BE49-F238E27FC236}">
                <a16:creationId xmlns:a16="http://schemas.microsoft.com/office/drawing/2014/main" id="{9E676F0E-5353-C044-9663-AE9A023A947B}"/>
              </a:ext>
            </a:extLst>
          </p:cNvPr>
          <p:cNvSpPr txBox="1"/>
          <p:nvPr/>
        </p:nvSpPr>
        <p:spPr>
          <a:xfrm>
            <a:off x="647542" y="2358896"/>
            <a:ext cx="1282722" cy="307777"/>
          </a:xfrm>
          <a:prstGeom prst="rect">
            <a:avLst/>
          </a:prstGeom>
          <a:noFill/>
        </p:spPr>
        <p:txBody>
          <a:bodyPr wrap="none" rtlCol="0">
            <a:spAutoFit/>
          </a:bodyPr>
          <a:lstStyle/>
          <a:p>
            <a:r>
              <a:rPr lang="fi-FI" sz="1400" dirty="0">
                <a:solidFill>
                  <a:schemeClr val="bg1"/>
                </a:solidFill>
              </a:rPr>
              <a:t>MEN’S TEAM</a:t>
            </a:r>
          </a:p>
        </p:txBody>
      </p:sp>
      <p:cxnSp>
        <p:nvCxnSpPr>
          <p:cNvPr id="8" name="Suora yhdysviiva 7">
            <a:extLst>
              <a:ext uri="{FF2B5EF4-FFF2-40B4-BE49-F238E27FC236}">
                <a16:creationId xmlns:a16="http://schemas.microsoft.com/office/drawing/2014/main" id="{15D4E40A-60C7-CF46-B42A-3F9D6A9AAB9D}"/>
              </a:ext>
            </a:extLst>
          </p:cNvPr>
          <p:cNvCxnSpPr>
            <a:cxnSpLocks/>
          </p:cNvCxnSpPr>
          <p:nvPr/>
        </p:nvCxnSpPr>
        <p:spPr>
          <a:xfrm flipH="1">
            <a:off x="421709" y="3062614"/>
            <a:ext cx="5384106" cy="0"/>
          </a:xfrm>
          <a:prstGeom prst="line">
            <a:avLst/>
          </a:prstGeom>
          <a:ln w="19050">
            <a:solidFill>
              <a:srgbClr val="0B2475"/>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D781C727-88A6-764C-A0A8-B2779F0F222B}"/>
              </a:ext>
            </a:extLst>
          </p:cNvPr>
          <p:cNvCxnSpPr>
            <a:cxnSpLocks/>
          </p:cNvCxnSpPr>
          <p:nvPr/>
        </p:nvCxnSpPr>
        <p:spPr>
          <a:xfrm flipH="1">
            <a:off x="421709" y="4139080"/>
            <a:ext cx="3981190" cy="0"/>
          </a:xfrm>
          <a:prstGeom prst="line">
            <a:avLst/>
          </a:prstGeom>
          <a:ln w="19050">
            <a:solidFill>
              <a:srgbClr val="0B2475"/>
            </a:solidFill>
          </a:ln>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DD407700-20C7-5246-9B3A-7317528A1179}"/>
              </a:ext>
            </a:extLst>
          </p:cNvPr>
          <p:cNvSpPr txBox="1"/>
          <p:nvPr/>
        </p:nvSpPr>
        <p:spPr>
          <a:xfrm>
            <a:off x="647542" y="3092442"/>
            <a:ext cx="1564852" cy="307777"/>
          </a:xfrm>
          <a:prstGeom prst="rect">
            <a:avLst/>
          </a:prstGeom>
          <a:noFill/>
        </p:spPr>
        <p:txBody>
          <a:bodyPr wrap="none" rtlCol="0">
            <a:spAutoFit/>
          </a:bodyPr>
          <a:lstStyle/>
          <a:p>
            <a:r>
              <a:rPr lang="fi-FI" sz="1400" dirty="0">
                <a:solidFill>
                  <a:schemeClr val="bg1"/>
                </a:solidFill>
              </a:rPr>
              <a:t>U16-U20 TEAMS</a:t>
            </a:r>
          </a:p>
        </p:txBody>
      </p:sp>
      <p:sp>
        <p:nvSpPr>
          <p:cNvPr id="14" name="Tekstiruutu 13">
            <a:extLst>
              <a:ext uri="{FF2B5EF4-FFF2-40B4-BE49-F238E27FC236}">
                <a16:creationId xmlns:a16="http://schemas.microsoft.com/office/drawing/2014/main" id="{708E9AE9-8149-C244-9966-F53555FB0634}"/>
              </a:ext>
            </a:extLst>
          </p:cNvPr>
          <p:cNvSpPr txBox="1"/>
          <p:nvPr/>
        </p:nvSpPr>
        <p:spPr>
          <a:xfrm>
            <a:off x="647542" y="3941346"/>
            <a:ext cx="1564852" cy="307777"/>
          </a:xfrm>
          <a:prstGeom prst="rect">
            <a:avLst/>
          </a:prstGeom>
          <a:noFill/>
        </p:spPr>
        <p:txBody>
          <a:bodyPr wrap="none" rtlCol="0">
            <a:spAutoFit/>
          </a:bodyPr>
          <a:lstStyle/>
          <a:p>
            <a:r>
              <a:rPr lang="fi-FI" sz="1400" dirty="0">
                <a:solidFill>
                  <a:schemeClr val="bg1"/>
                </a:solidFill>
              </a:rPr>
              <a:t>U13-U15 TEAMS</a:t>
            </a:r>
          </a:p>
        </p:txBody>
      </p:sp>
      <p:cxnSp>
        <p:nvCxnSpPr>
          <p:cNvPr id="17" name="Suora yhdysviiva 16">
            <a:extLst>
              <a:ext uri="{FF2B5EF4-FFF2-40B4-BE49-F238E27FC236}">
                <a16:creationId xmlns:a16="http://schemas.microsoft.com/office/drawing/2014/main" id="{03F98064-1922-9246-926B-B3E5026EB9D0}"/>
              </a:ext>
            </a:extLst>
          </p:cNvPr>
          <p:cNvCxnSpPr>
            <a:cxnSpLocks/>
          </p:cNvCxnSpPr>
          <p:nvPr/>
        </p:nvCxnSpPr>
        <p:spPr>
          <a:xfrm flipH="1">
            <a:off x="421710" y="5224669"/>
            <a:ext cx="2929002" cy="0"/>
          </a:xfrm>
          <a:prstGeom prst="line">
            <a:avLst/>
          </a:prstGeom>
          <a:ln w="19050">
            <a:solidFill>
              <a:srgbClr val="0B2475"/>
            </a:solidFill>
          </a:ln>
        </p:spPr>
        <p:style>
          <a:lnRef idx="1">
            <a:schemeClr val="accent1"/>
          </a:lnRef>
          <a:fillRef idx="0">
            <a:schemeClr val="accent1"/>
          </a:fillRef>
          <a:effectRef idx="0">
            <a:schemeClr val="accent1"/>
          </a:effectRef>
          <a:fontRef idx="minor">
            <a:schemeClr val="tx1"/>
          </a:fontRef>
        </p:style>
      </p:cxnSp>
      <p:sp>
        <p:nvSpPr>
          <p:cNvPr id="20" name="Tekstiruutu 19">
            <a:extLst>
              <a:ext uri="{FF2B5EF4-FFF2-40B4-BE49-F238E27FC236}">
                <a16:creationId xmlns:a16="http://schemas.microsoft.com/office/drawing/2014/main" id="{F339DF32-7437-504C-A8E6-1E7A2328912C}"/>
              </a:ext>
            </a:extLst>
          </p:cNvPr>
          <p:cNvSpPr txBox="1"/>
          <p:nvPr/>
        </p:nvSpPr>
        <p:spPr>
          <a:xfrm>
            <a:off x="647542" y="4765249"/>
            <a:ext cx="1465466" cy="307777"/>
          </a:xfrm>
          <a:prstGeom prst="rect">
            <a:avLst/>
          </a:prstGeom>
          <a:noFill/>
        </p:spPr>
        <p:txBody>
          <a:bodyPr wrap="none" rtlCol="0">
            <a:spAutoFit/>
          </a:bodyPr>
          <a:lstStyle/>
          <a:p>
            <a:r>
              <a:rPr lang="fi-FI" sz="1400" dirty="0">
                <a:solidFill>
                  <a:schemeClr val="bg1"/>
                </a:solidFill>
              </a:rPr>
              <a:t>U7-U12 TEAMS</a:t>
            </a:r>
          </a:p>
        </p:txBody>
      </p:sp>
      <p:cxnSp>
        <p:nvCxnSpPr>
          <p:cNvPr id="21" name="Suora yhdysviiva 20">
            <a:extLst>
              <a:ext uri="{FF2B5EF4-FFF2-40B4-BE49-F238E27FC236}">
                <a16:creationId xmlns:a16="http://schemas.microsoft.com/office/drawing/2014/main" id="{A969C1D2-23A6-F74D-87BE-08A77095E2B4}"/>
              </a:ext>
            </a:extLst>
          </p:cNvPr>
          <p:cNvCxnSpPr>
            <a:cxnSpLocks/>
          </p:cNvCxnSpPr>
          <p:nvPr/>
        </p:nvCxnSpPr>
        <p:spPr>
          <a:xfrm flipH="1">
            <a:off x="368952" y="6289697"/>
            <a:ext cx="2486982" cy="0"/>
          </a:xfrm>
          <a:prstGeom prst="line">
            <a:avLst/>
          </a:prstGeom>
          <a:ln w="19050">
            <a:solidFill>
              <a:srgbClr val="0B2475"/>
            </a:solidFill>
          </a:ln>
        </p:spPr>
        <p:style>
          <a:lnRef idx="1">
            <a:schemeClr val="accent1"/>
          </a:lnRef>
          <a:fillRef idx="0">
            <a:schemeClr val="accent1"/>
          </a:fillRef>
          <a:effectRef idx="0">
            <a:schemeClr val="accent1"/>
          </a:effectRef>
          <a:fontRef idx="minor">
            <a:schemeClr val="tx1"/>
          </a:fontRef>
        </p:style>
      </p:cxnSp>
      <p:sp>
        <p:nvSpPr>
          <p:cNvPr id="24" name="Ylänuoli 23">
            <a:extLst>
              <a:ext uri="{FF2B5EF4-FFF2-40B4-BE49-F238E27FC236}">
                <a16:creationId xmlns:a16="http://schemas.microsoft.com/office/drawing/2014/main" id="{B3EEA786-5BCE-624A-A769-265605DB541B}"/>
              </a:ext>
            </a:extLst>
          </p:cNvPr>
          <p:cNvSpPr/>
          <p:nvPr/>
        </p:nvSpPr>
        <p:spPr>
          <a:xfrm rot="2632262">
            <a:off x="4093919" y="2104602"/>
            <a:ext cx="663879" cy="4690190"/>
          </a:xfrm>
          <a:prstGeom prst="upArrow">
            <a:avLst/>
          </a:prstGeom>
          <a:solidFill>
            <a:srgbClr val="0B247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fi-FI" b="1" dirty="0">
              <a:ln/>
              <a:solidFill>
                <a:schemeClr val="accent4"/>
              </a:solidFill>
            </a:endParaRPr>
          </a:p>
        </p:txBody>
      </p:sp>
      <p:sp>
        <p:nvSpPr>
          <p:cNvPr id="25" name="Tekstiruutu 24">
            <a:extLst>
              <a:ext uri="{FF2B5EF4-FFF2-40B4-BE49-F238E27FC236}">
                <a16:creationId xmlns:a16="http://schemas.microsoft.com/office/drawing/2014/main" id="{344AF283-08AA-EF4A-820E-5B845EAC703A}"/>
              </a:ext>
            </a:extLst>
          </p:cNvPr>
          <p:cNvSpPr txBox="1"/>
          <p:nvPr/>
        </p:nvSpPr>
        <p:spPr>
          <a:xfrm rot="18746641">
            <a:off x="3750695" y="4550182"/>
            <a:ext cx="896400" cy="276999"/>
          </a:xfrm>
          <a:prstGeom prst="rect">
            <a:avLst/>
          </a:prstGeom>
          <a:noFill/>
          <a:effectLst>
            <a:outerShdw blurRad="50800" dist="38100" dir="2700000" algn="tl" rotWithShape="0">
              <a:prstClr val="black">
                <a:alpha val="40000"/>
              </a:prstClr>
            </a:outerShdw>
          </a:effectLst>
        </p:spPr>
        <p:txBody>
          <a:bodyPr wrap="none" rtlCol="0">
            <a:spAutoFit/>
          </a:bodyPr>
          <a:lstStyle/>
          <a:p>
            <a:r>
              <a:rPr lang="fi-FI" sz="1200" dirty="0">
                <a:solidFill>
                  <a:schemeClr val="bg1"/>
                </a:solidFill>
              </a:rPr>
              <a:t>15 YEARS</a:t>
            </a:r>
          </a:p>
        </p:txBody>
      </p:sp>
      <p:sp>
        <p:nvSpPr>
          <p:cNvPr id="29" name="Ylänuoli 28">
            <a:extLst>
              <a:ext uri="{FF2B5EF4-FFF2-40B4-BE49-F238E27FC236}">
                <a16:creationId xmlns:a16="http://schemas.microsoft.com/office/drawing/2014/main" id="{F206C897-A94E-1E4A-B4EC-9D68E5B1829A}"/>
              </a:ext>
            </a:extLst>
          </p:cNvPr>
          <p:cNvSpPr/>
          <p:nvPr/>
        </p:nvSpPr>
        <p:spPr>
          <a:xfrm rot="2632262">
            <a:off x="6533917" y="1286392"/>
            <a:ext cx="618274" cy="1512749"/>
          </a:xfrm>
          <a:prstGeom prst="upArrow">
            <a:avLst/>
          </a:prstGeom>
          <a:solidFill>
            <a:srgbClr val="0B247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Tekstiruutu 30">
            <a:extLst>
              <a:ext uri="{FF2B5EF4-FFF2-40B4-BE49-F238E27FC236}">
                <a16:creationId xmlns:a16="http://schemas.microsoft.com/office/drawing/2014/main" id="{A1DCF4FF-C1C6-2748-B2DF-1D89AAFC53F2}"/>
              </a:ext>
            </a:extLst>
          </p:cNvPr>
          <p:cNvSpPr txBox="1"/>
          <p:nvPr/>
        </p:nvSpPr>
        <p:spPr>
          <a:xfrm rot="18746641">
            <a:off x="6186832" y="2050999"/>
            <a:ext cx="1040670" cy="276999"/>
          </a:xfrm>
          <a:prstGeom prst="rect">
            <a:avLst/>
          </a:prstGeom>
          <a:noFill/>
          <a:effectLst>
            <a:outerShdw blurRad="50800" dist="38100" dir="2700000" algn="tl" rotWithShape="0">
              <a:prstClr val="black">
                <a:alpha val="40000"/>
              </a:prstClr>
            </a:outerShdw>
          </a:effectLst>
        </p:spPr>
        <p:txBody>
          <a:bodyPr wrap="none" rtlCol="0">
            <a:spAutoFit/>
          </a:bodyPr>
          <a:lstStyle/>
          <a:p>
            <a:r>
              <a:rPr lang="fi-FI" sz="1200" dirty="0">
                <a:solidFill>
                  <a:schemeClr val="bg1"/>
                </a:solidFill>
              </a:rPr>
              <a:t>1-20 YEARS</a:t>
            </a:r>
          </a:p>
        </p:txBody>
      </p:sp>
      <p:sp>
        <p:nvSpPr>
          <p:cNvPr id="3" name="Tekstiruutu 2">
            <a:extLst>
              <a:ext uri="{FF2B5EF4-FFF2-40B4-BE49-F238E27FC236}">
                <a16:creationId xmlns:a16="http://schemas.microsoft.com/office/drawing/2014/main" id="{B5B9859A-6132-A022-AFE4-5213E6B6A446}"/>
              </a:ext>
            </a:extLst>
          </p:cNvPr>
          <p:cNvSpPr txBox="1"/>
          <p:nvPr/>
        </p:nvSpPr>
        <p:spPr>
          <a:xfrm>
            <a:off x="194156" y="5647068"/>
            <a:ext cx="2358338" cy="307777"/>
          </a:xfrm>
          <a:prstGeom prst="rect">
            <a:avLst/>
          </a:prstGeom>
          <a:noFill/>
        </p:spPr>
        <p:txBody>
          <a:bodyPr wrap="none" rtlCol="0">
            <a:spAutoFit/>
          </a:bodyPr>
          <a:lstStyle/>
          <a:p>
            <a:r>
              <a:rPr lang="fi-FI" sz="1400" dirty="0">
                <a:solidFill>
                  <a:schemeClr val="bg1"/>
                </a:solidFill>
              </a:rPr>
              <a:t>TAPSU HOCKEY SCHOOL</a:t>
            </a:r>
          </a:p>
        </p:txBody>
      </p:sp>
    </p:spTree>
    <p:extLst>
      <p:ext uri="{BB962C8B-B14F-4D97-AF65-F5344CB8AC3E}">
        <p14:creationId xmlns:p14="http://schemas.microsoft.com/office/powerpoint/2010/main" val="33541489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14095" y="1008121"/>
            <a:ext cx="7622664" cy="767390"/>
          </a:xfrm>
        </p:spPr>
        <p:txBody>
          <a:bodyPr/>
          <a:lstStyle/>
          <a:p>
            <a:r>
              <a:rPr lang="fi-FI" sz="4800" dirty="0"/>
              <a:t>CORNERSTONES OF SUCCESS</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356013" y="2096716"/>
            <a:ext cx="6338827" cy="2022092"/>
          </a:xfrm>
        </p:spPr>
        <p:txBody>
          <a:bodyPr/>
          <a:lstStyle/>
          <a:p>
            <a:r>
              <a:rPr lang="fi-FI" dirty="0" err="1"/>
              <a:t>Only</a:t>
            </a:r>
            <a:r>
              <a:rPr lang="fi-FI" dirty="0"/>
              <a:t> </a:t>
            </a:r>
            <a:r>
              <a:rPr lang="fi-FI" dirty="0" err="1"/>
              <a:t>one</a:t>
            </a:r>
            <a:r>
              <a:rPr lang="fi-FI" dirty="0"/>
              <a:t> Tappara </a:t>
            </a:r>
            <a:r>
              <a:rPr lang="fi-FI" dirty="0" err="1"/>
              <a:t>when</a:t>
            </a:r>
            <a:r>
              <a:rPr lang="fi-FI" dirty="0"/>
              <a:t> it </a:t>
            </a:r>
            <a:r>
              <a:rPr lang="fi-FI" dirty="0" err="1"/>
              <a:t>comes</a:t>
            </a:r>
            <a:r>
              <a:rPr lang="fi-FI" dirty="0"/>
              <a:t> to hockey </a:t>
            </a:r>
          </a:p>
          <a:p>
            <a:r>
              <a:rPr lang="fi-FI" dirty="0"/>
              <a:t>Professional </a:t>
            </a:r>
            <a:r>
              <a:rPr lang="fi-FI" dirty="0" err="1"/>
              <a:t>coaches</a:t>
            </a:r>
            <a:r>
              <a:rPr lang="fi-FI" dirty="0"/>
              <a:t> on </a:t>
            </a:r>
            <a:r>
              <a:rPr lang="fi-FI" dirty="0" err="1"/>
              <a:t>the</a:t>
            </a:r>
            <a:r>
              <a:rPr lang="fi-FI" dirty="0"/>
              <a:t> </a:t>
            </a:r>
            <a:r>
              <a:rPr lang="fi-FI" dirty="0" err="1"/>
              <a:t>field</a:t>
            </a:r>
            <a:r>
              <a:rPr lang="fi-FI" dirty="0"/>
              <a:t> - </a:t>
            </a:r>
            <a:r>
              <a:rPr lang="fi-FI" dirty="0" err="1"/>
              <a:t>know</a:t>
            </a:r>
            <a:r>
              <a:rPr lang="fi-FI" dirty="0"/>
              <a:t> </a:t>
            </a:r>
            <a:r>
              <a:rPr lang="fi-FI" dirty="0" err="1"/>
              <a:t>your</a:t>
            </a:r>
            <a:r>
              <a:rPr lang="fi-FI" dirty="0"/>
              <a:t> </a:t>
            </a:r>
            <a:r>
              <a:rPr lang="fi-FI" dirty="0" err="1"/>
              <a:t>people</a:t>
            </a:r>
            <a:r>
              <a:rPr lang="fi-FI" dirty="0"/>
              <a:t> and </a:t>
            </a:r>
            <a:r>
              <a:rPr lang="fi-FI" dirty="0" err="1"/>
              <a:t>what’s</a:t>
            </a:r>
            <a:r>
              <a:rPr lang="fi-FI" dirty="0"/>
              <a:t> happening</a:t>
            </a:r>
          </a:p>
          <a:p>
            <a:r>
              <a:rPr lang="fi-FI" dirty="0" err="1"/>
              <a:t>Being</a:t>
            </a:r>
            <a:r>
              <a:rPr lang="fi-FI" dirty="0"/>
              <a:t> a top </a:t>
            </a:r>
            <a:r>
              <a:rPr lang="fi-FI" dirty="0" err="1"/>
              <a:t>athlete</a:t>
            </a:r>
            <a:endParaRPr lang="fi-FI" dirty="0"/>
          </a:p>
        </p:txBody>
      </p:sp>
    </p:spTree>
    <p:extLst>
      <p:ext uri="{BB962C8B-B14F-4D97-AF65-F5344CB8AC3E}">
        <p14:creationId xmlns:p14="http://schemas.microsoft.com/office/powerpoint/2010/main" val="8742073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782676" y="1013855"/>
            <a:ext cx="7034362" cy="1321387"/>
          </a:xfrm>
        </p:spPr>
        <p:txBody>
          <a:bodyPr/>
          <a:lstStyle/>
          <a:p>
            <a:r>
              <a:rPr lang="fi-FI" sz="4400" dirty="0" err="1"/>
              <a:t>Only</a:t>
            </a:r>
            <a:r>
              <a:rPr lang="fi-FI" sz="4400" dirty="0"/>
              <a:t> </a:t>
            </a:r>
            <a:r>
              <a:rPr lang="fi-FI" sz="4400" dirty="0" err="1"/>
              <a:t>one</a:t>
            </a:r>
            <a:r>
              <a:rPr lang="fi-FI" sz="4400" dirty="0"/>
              <a:t> Tappara </a:t>
            </a:r>
          </a:p>
          <a:p>
            <a:r>
              <a:rPr lang="fi-FI" sz="4400" dirty="0" err="1"/>
              <a:t>when</a:t>
            </a:r>
            <a:r>
              <a:rPr lang="fi-FI" sz="4400" dirty="0"/>
              <a:t> it </a:t>
            </a:r>
            <a:r>
              <a:rPr lang="fi-FI" sz="4400" dirty="0" err="1"/>
              <a:t>comes</a:t>
            </a:r>
            <a:r>
              <a:rPr lang="fi-FI" sz="4400" dirty="0"/>
              <a:t> to hockey</a:t>
            </a:r>
            <a:endParaRPr lang="fi-FI" sz="6000" dirty="0"/>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322965" y="2419184"/>
            <a:ext cx="6338827" cy="3646639"/>
          </a:xfrm>
        </p:spPr>
        <p:txBody>
          <a:bodyPr/>
          <a:lstStyle/>
          <a:p>
            <a:r>
              <a:rPr lang="fi-FI" dirty="0" err="1"/>
              <a:t>Two</a:t>
            </a:r>
            <a:r>
              <a:rPr lang="fi-FI" dirty="0"/>
              <a:t> </a:t>
            </a:r>
            <a:r>
              <a:rPr lang="fi-FI" dirty="0" err="1"/>
              <a:t>different</a:t>
            </a:r>
            <a:r>
              <a:rPr lang="fi-FI" dirty="0"/>
              <a:t> </a:t>
            </a:r>
            <a:r>
              <a:rPr lang="fi-FI" dirty="0" err="1"/>
              <a:t>organizations</a:t>
            </a:r>
            <a:r>
              <a:rPr lang="fi-FI" dirty="0"/>
              <a:t>, </a:t>
            </a:r>
            <a:r>
              <a:rPr lang="fi-FI" dirty="0" err="1"/>
              <a:t>one</a:t>
            </a:r>
            <a:r>
              <a:rPr lang="fi-FI" dirty="0"/>
              <a:t> </a:t>
            </a:r>
            <a:r>
              <a:rPr lang="fi-FI" dirty="0" err="1"/>
              <a:t>sports</a:t>
            </a:r>
            <a:r>
              <a:rPr lang="fi-FI" dirty="0"/>
              <a:t> management - </a:t>
            </a:r>
            <a:r>
              <a:rPr lang="fi-FI" dirty="0" err="1"/>
              <a:t>strategic</a:t>
            </a:r>
            <a:r>
              <a:rPr lang="fi-FI" dirty="0"/>
              <a:t> </a:t>
            </a:r>
            <a:r>
              <a:rPr lang="fi-FI" dirty="0" err="1"/>
              <a:t>work</a:t>
            </a:r>
            <a:r>
              <a:rPr lang="fi-FI" dirty="0"/>
              <a:t> in 2017</a:t>
            </a:r>
          </a:p>
          <a:p>
            <a:r>
              <a:rPr lang="fi-FI" dirty="0"/>
              <a:t>Planning </a:t>
            </a:r>
            <a:r>
              <a:rPr lang="fi-FI" dirty="0" err="1"/>
              <a:t>the</a:t>
            </a:r>
            <a:r>
              <a:rPr lang="fi-FI" dirty="0"/>
              <a:t> </a:t>
            </a:r>
            <a:r>
              <a:rPr lang="fi-FI" dirty="0" err="1"/>
              <a:t>player</a:t>
            </a:r>
            <a:r>
              <a:rPr lang="fi-FI" dirty="0"/>
              <a:t> </a:t>
            </a:r>
            <a:r>
              <a:rPr lang="fi-FI" dirty="0" err="1"/>
              <a:t>development</a:t>
            </a:r>
            <a:r>
              <a:rPr lang="fi-FI" dirty="0"/>
              <a:t> </a:t>
            </a:r>
            <a:r>
              <a:rPr lang="fi-FI" dirty="0" err="1"/>
              <a:t>genuinely</a:t>
            </a:r>
            <a:r>
              <a:rPr lang="fi-FI" dirty="0"/>
              <a:t> </a:t>
            </a:r>
            <a:r>
              <a:rPr lang="fi-FI" dirty="0" err="1"/>
              <a:t>throughout</a:t>
            </a:r>
            <a:r>
              <a:rPr lang="fi-FI" dirty="0"/>
              <a:t> </a:t>
            </a:r>
            <a:r>
              <a:rPr lang="fi-FI" dirty="0" err="1"/>
              <a:t>the</a:t>
            </a:r>
            <a:r>
              <a:rPr lang="fi-FI" dirty="0"/>
              <a:t> </a:t>
            </a:r>
            <a:r>
              <a:rPr lang="fi-FI" dirty="0" err="1"/>
              <a:t>whole</a:t>
            </a:r>
            <a:r>
              <a:rPr lang="fi-FI" dirty="0"/>
              <a:t> </a:t>
            </a:r>
            <a:r>
              <a:rPr lang="fi-FI" dirty="0" err="1"/>
              <a:t>player</a:t>
            </a:r>
            <a:r>
              <a:rPr lang="fi-FI" dirty="0"/>
              <a:t> </a:t>
            </a:r>
            <a:r>
              <a:rPr lang="fi-FI" dirty="0" err="1"/>
              <a:t>path</a:t>
            </a:r>
            <a:endParaRPr lang="fi-FI" dirty="0"/>
          </a:p>
          <a:p>
            <a:r>
              <a:rPr lang="fi-FI" dirty="0" err="1"/>
              <a:t>Approaching</a:t>
            </a:r>
            <a:r>
              <a:rPr lang="fi-FI" dirty="0"/>
              <a:t> </a:t>
            </a:r>
            <a:r>
              <a:rPr lang="fi-FI" dirty="0" err="1"/>
              <a:t>everything</a:t>
            </a:r>
            <a:r>
              <a:rPr lang="fi-FI" dirty="0"/>
              <a:t> </a:t>
            </a:r>
            <a:r>
              <a:rPr lang="fi-FI" dirty="0" err="1"/>
              <a:t>through</a:t>
            </a:r>
            <a:r>
              <a:rPr lang="fi-FI" dirty="0"/>
              <a:t> Tappara hockey </a:t>
            </a:r>
            <a:r>
              <a:rPr lang="fi-FI" dirty="0" err="1"/>
              <a:t>community</a:t>
            </a:r>
            <a:r>
              <a:rPr lang="fi-FI" dirty="0"/>
              <a:t> as a </a:t>
            </a:r>
            <a:r>
              <a:rPr lang="fi-FI" dirty="0" err="1"/>
              <a:t>whole</a:t>
            </a:r>
            <a:r>
              <a:rPr lang="fi-FI" dirty="0"/>
              <a:t>, </a:t>
            </a:r>
            <a:r>
              <a:rPr lang="fi-FI" dirty="0" err="1"/>
              <a:t>not</a:t>
            </a:r>
            <a:r>
              <a:rPr lang="fi-FI" dirty="0"/>
              <a:t> just </a:t>
            </a:r>
            <a:r>
              <a:rPr lang="fi-FI" dirty="0" err="1"/>
              <a:t>one</a:t>
            </a:r>
            <a:r>
              <a:rPr lang="fi-FI" dirty="0"/>
              <a:t> </a:t>
            </a:r>
            <a:r>
              <a:rPr lang="fi-FI" dirty="0" err="1"/>
              <a:t>part</a:t>
            </a:r>
            <a:r>
              <a:rPr lang="fi-FI" dirty="0"/>
              <a:t> of it</a:t>
            </a:r>
          </a:p>
          <a:p>
            <a:endParaRPr lang="fi-FI" dirty="0"/>
          </a:p>
        </p:txBody>
      </p:sp>
    </p:spTree>
    <p:extLst>
      <p:ext uri="{BB962C8B-B14F-4D97-AF65-F5344CB8AC3E}">
        <p14:creationId xmlns:p14="http://schemas.microsoft.com/office/powerpoint/2010/main" val="6937646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12D0448-8C35-DAFD-939C-0336060BC986}"/>
              </a:ext>
            </a:extLst>
          </p:cNvPr>
          <p:cNvSpPr>
            <a:spLocks noGrp="1"/>
          </p:cNvSpPr>
          <p:nvPr>
            <p:ph type="body" sz="quarter" idx="21"/>
          </p:nvPr>
        </p:nvSpPr>
        <p:spPr>
          <a:xfrm>
            <a:off x="2820856" y="1034886"/>
            <a:ext cx="7409144" cy="728917"/>
          </a:xfrm>
        </p:spPr>
        <p:txBody>
          <a:bodyPr/>
          <a:lstStyle/>
          <a:p>
            <a:r>
              <a:rPr lang="fi-FI" sz="4400" dirty="0">
                <a:solidFill>
                  <a:schemeClr val="bg1"/>
                </a:solidFill>
              </a:rPr>
              <a:t>PROFESSIONAL COACHES ON THE FIELD</a:t>
            </a:r>
          </a:p>
        </p:txBody>
      </p:sp>
      <p:sp>
        <p:nvSpPr>
          <p:cNvPr id="5" name="Tekstin paikkamerkki 4">
            <a:extLst>
              <a:ext uri="{FF2B5EF4-FFF2-40B4-BE49-F238E27FC236}">
                <a16:creationId xmlns:a16="http://schemas.microsoft.com/office/drawing/2014/main" id="{1AA3D3D8-B358-55B0-E007-88AB5441B308}"/>
              </a:ext>
            </a:extLst>
          </p:cNvPr>
          <p:cNvSpPr>
            <a:spLocks noGrp="1"/>
          </p:cNvSpPr>
          <p:nvPr>
            <p:ph type="body" sz="quarter" idx="22"/>
          </p:nvPr>
        </p:nvSpPr>
        <p:spPr>
          <a:xfrm>
            <a:off x="3356014" y="1904660"/>
            <a:ext cx="6338827" cy="3941592"/>
          </a:xfrm>
        </p:spPr>
        <p:txBody>
          <a:bodyPr/>
          <a:lstStyle/>
          <a:p>
            <a:r>
              <a:rPr lang="fi-FI" dirty="0" err="1"/>
              <a:t>Every</a:t>
            </a:r>
            <a:r>
              <a:rPr lang="fi-FI" dirty="0"/>
              <a:t> </a:t>
            </a:r>
            <a:r>
              <a:rPr lang="fi-FI" dirty="0" err="1"/>
              <a:t>coach</a:t>
            </a:r>
            <a:r>
              <a:rPr lang="fi-FI" dirty="0"/>
              <a:t> </a:t>
            </a:r>
            <a:r>
              <a:rPr lang="fi-FI" dirty="0" err="1"/>
              <a:t>has</a:t>
            </a:r>
            <a:r>
              <a:rPr lang="fi-FI" dirty="0"/>
              <a:t> </a:t>
            </a:r>
            <a:r>
              <a:rPr lang="fi-FI" dirty="0" err="1"/>
              <a:t>time</a:t>
            </a:r>
            <a:r>
              <a:rPr lang="fi-FI" dirty="0"/>
              <a:t> to </a:t>
            </a:r>
            <a:r>
              <a:rPr lang="fi-FI" dirty="0" err="1"/>
              <a:t>be</a:t>
            </a:r>
            <a:r>
              <a:rPr lang="fi-FI" dirty="0"/>
              <a:t> on </a:t>
            </a:r>
            <a:r>
              <a:rPr lang="fi-FI" dirty="0" err="1"/>
              <a:t>the</a:t>
            </a:r>
            <a:r>
              <a:rPr lang="fi-FI" dirty="0"/>
              <a:t> </a:t>
            </a:r>
            <a:r>
              <a:rPr lang="fi-FI" dirty="0" err="1"/>
              <a:t>field</a:t>
            </a:r>
            <a:r>
              <a:rPr lang="fi-FI" dirty="0"/>
              <a:t>, </a:t>
            </a:r>
            <a:r>
              <a:rPr lang="fi-FI" dirty="0" err="1"/>
              <a:t>get</a:t>
            </a:r>
            <a:r>
              <a:rPr lang="fi-FI" dirty="0"/>
              <a:t> to </a:t>
            </a:r>
            <a:r>
              <a:rPr lang="fi-FI" dirty="0" err="1"/>
              <a:t>know</a:t>
            </a:r>
            <a:r>
              <a:rPr lang="fi-FI" dirty="0"/>
              <a:t> </a:t>
            </a:r>
            <a:r>
              <a:rPr lang="fi-FI" dirty="0" err="1"/>
              <a:t>the</a:t>
            </a:r>
            <a:r>
              <a:rPr lang="fi-FI" dirty="0"/>
              <a:t> </a:t>
            </a:r>
            <a:r>
              <a:rPr lang="fi-FI" dirty="0" err="1"/>
              <a:t>people</a:t>
            </a:r>
            <a:r>
              <a:rPr lang="fi-FI" dirty="0"/>
              <a:t> and </a:t>
            </a:r>
            <a:r>
              <a:rPr lang="fi-FI" dirty="0" err="1"/>
              <a:t>see</a:t>
            </a:r>
            <a:r>
              <a:rPr lang="fi-FI" dirty="0"/>
              <a:t> </a:t>
            </a:r>
            <a:r>
              <a:rPr lang="fi-FI" dirty="0" err="1"/>
              <a:t>what’s</a:t>
            </a:r>
            <a:r>
              <a:rPr lang="fi-FI" dirty="0"/>
              <a:t> happening</a:t>
            </a:r>
          </a:p>
          <a:p>
            <a:pPr>
              <a:buFont typeface="Wingdings" pitchFamily="2" charset="2"/>
              <a:buChar char="à"/>
            </a:pPr>
            <a:r>
              <a:rPr lang="fi-FI" dirty="0" err="1"/>
              <a:t>The</a:t>
            </a:r>
            <a:r>
              <a:rPr lang="fi-FI" dirty="0"/>
              <a:t> Club </a:t>
            </a:r>
            <a:r>
              <a:rPr lang="fi-FI" dirty="0" err="1"/>
              <a:t>plans</a:t>
            </a:r>
            <a:r>
              <a:rPr lang="fi-FI" dirty="0"/>
              <a:t>, </a:t>
            </a:r>
            <a:r>
              <a:rPr lang="fi-FI" dirty="0" err="1"/>
              <a:t>guides</a:t>
            </a:r>
            <a:r>
              <a:rPr lang="fi-FI" dirty="0"/>
              <a:t> and </a:t>
            </a:r>
            <a:r>
              <a:rPr lang="fi-FI" dirty="0" err="1"/>
              <a:t>leads</a:t>
            </a:r>
            <a:r>
              <a:rPr lang="fi-FI" dirty="0"/>
              <a:t> </a:t>
            </a:r>
            <a:r>
              <a:rPr lang="fi-FI" dirty="0" err="1"/>
              <a:t>daily</a:t>
            </a:r>
            <a:r>
              <a:rPr lang="fi-FI" dirty="0"/>
              <a:t> </a:t>
            </a:r>
            <a:r>
              <a:rPr lang="fi-FI" dirty="0" err="1"/>
              <a:t>activities</a:t>
            </a:r>
            <a:endParaRPr lang="fi-FI" dirty="0"/>
          </a:p>
          <a:p>
            <a:r>
              <a:rPr lang="fi-FI" dirty="0"/>
              <a:t>Sports </a:t>
            </a:r>
            <a:r>
              <a:rPr lang="fi-FI" dirty="0" err="1"/>
              <a:t>office</a:t>
            </a:r>
            <a:r>
              <a:rPr lang="fi-FI" dirty="0"/>
              <a:t> at </a:t>
            </a:r>
            <a:r>
              <a:rPr lang="fi-FI" dirty="0" err="1"/>
              <a:t>the</a:t>
            </a:r>
            <a:r>
              <a:rPr lang="fi-FI" dirty="0"/>
              <a:t> </a:t>
            </a:r>
            <a:r>
              <a:rPr lang="fi-FI" dirty="0" err="1"/>
              <a:t>training</a:t>
            </a:r>
            <a:r>
              <a:rPr lang="fi-FI" dirty="0"/>
              <a:t> center</a:t>
            </a:r>
          </a:p>
          <a:p>
            <a:pPr marL="0" indent="0">
              <a:buNone/>
            </a:pPr>
            <a:endParaRPr lang="fi-FI" dirty="0"/>
          </a:p>
          <a:p>
            <a:endParaRPr lang="fi-FI" dirty="0"/>
          </a:p>
        </p:txBody>
      </p:sp>
    </p:spTree>
    <p:extLst>
      <p:ext uri="{BB962C8B-B14F-4D97-AF65-F5344CB8AC3E}">
        <p14:creationId xmlns:p14="http://schemas.microsoft.com/office/powerpoint/2010/main" val="66992224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Esitys5" id="{7CECDDC8-C5F3-0846-88BD-CF8B70B4C261}" vid="{9AA15861-4D63-9047-9A7F-00131E044752}"/>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7CECDDC8-C5F3-0846-88BD-CF8B70B4C261}" vid="{12DCFF3A-FFD9-8348-AC5D-9A3092EA937D}"/>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21_BasicWhite</Template>
  <TotalTime>4216</TotalTime>
  <Words>707</Words>
  <Application>Microsoft Office PowerPoint</Application>
  <PresentationFormat>Widescreen</PresentationFormat>
  <Paragraphs>116</Paragraphs>
  <Slides>22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Heebo</vt:lpstr>
      <vt:lpstr>Heebo Regular Regular</vt:lpstr>
      <vt:lpstr>Helvetica</vt:lpstr>
      <vt:lpstr>Helvetica Neue</vt:lpstr>
      <vt:lpstr>TPR</vt:lpstr>
      <vt:lpstr>TPR Med</vt:lpstr>
      <vt:lpstr>Wingdings</vt:lpstr>
      <vt:lpstr>21_BasicWhite</vt:lpstr>
      <vt:lpstr>Mukautettu suunnittelumalli</vt:lpstr>
      <vt:lpstr>Youth Development Seminar</vt:lpstr>
      <vt:lpstr>PowerPoint Presentation</vt:lpstr>
      <vt:lpstr>PowerPoint Presentation</vt:lpstr>
      <vt:lpstr>PowerPoint Presentation</vt:lpstr>
      <vt:lpstr>PowerPoint Presentation</vt:lpstr>
      <vt:lpstr>TAPPARA PLAYER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Mika Aro</dc:creator>
  <cp:lastModifiedBy>Szymon Szemberg E.H.C.</cp:lastModifiedBy>
  <cp:revision>36</cp:revision>
  <cp:lastPrinted>2022-12-05T19:47:09Z</cp:lastPrinted>
  <dcterms:created xsi:type="dcterms:W3CDTF">2022-11-24T21:29:43Z</dcterms:created>
  <dcterms:modified xsi:type="dcterms:W3CDTF">2023-09-24T18:31:52Z</dcterms:modified>
</cp:coreProperties>
</file>