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2.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8.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140" r:id="rId2"/>
    <p:sldMasterId id="2147484556" r:id="rId3"/>
    <p:sldMasterId id="2147484693" r:id="rId4"/>
    <p:sldMasterId id="2147484805" r:id="rId5"/>
    <p:sldMasterId id="2147484906" r:id="rId6"/>
    <p:sldMasterId id="2147484936" r:id="rId7"/>
    <p:sldMasterId id="2147484939" r:id="rId8"/>
    <p:sldMasterId id="2147484941" r:id="rId9"/>
    <p:sldMasterId id="2147484951" r:id="rId10"/>
    <p:sldMasterId id="2147484972" r:id="rId11"/>
    <p:sldMasterId id="2147484975" r:id="rId12"/>
    <p:sldMasterId id="2147484999" r:id="rId13"/>
    <p:sldMasterId id="2147485011" r:id="rId14"/>
    <p:sldMasterId id="2147485032" r:id="rId15"/>
    <p:sldMasterId id="2147485034" r:id="rId16"/>
    <p:sldMasterId id="2147485040" r:id="rId17"/>
    <p:sldMasterId id="2147485046" r:id="rId18"/>
    <p:sldMasterId id="2147485052" r:id="rId19"/>
  </p:sldMasterIdLst>
  <p:notesMasterIdLst>
    <p:notesMasterId r:id="rId46"/>
  </p:notesMasterIdLst>
  <p:handoutMasterIdLst>
    <p:handoutMasterId r:id="rId47"/>
  </p:handoutMasterIdLst>
  <p:sldIdLst>
    <p:sldId id="903" r:id="rId20"/>
    <p:sldId id="1425" r:id="rId21"/>
    <p:sldId id="1063" r:id="rId22"/>
    <p:sldId id="1051" r:id="rId23"/>
    <p:sldId id="990" r:id="rId24"/>
    <p:sldId id="1007" r:id="rId25"/>
    <p:sldId id="1058" r:id="rId26"/>
    <p:sldId id="959" r:id="rId27"/>
    <p:sldId id="1059" r:id="rId28"/>
    <p:sldId id="340" r:id="rId29"/>
    <p:sldId id="341" r:id="rId30"/>
    <p:sldId id="1396" r:id="rId31"/>
    <p:sldId id="1017" r:id="rId32"/>
    <p:sldId id="1018" r:id="rId33"/>
    <p:sldId id="1019" r:id="rId34"/>
    <p:sldId id="1021" r:id="rId35"/>
    <p:sldId id="1402" r:id="rId36"/>
    <p:sldId id="1404" r:id="rId37"/>
    <p:sldId id="1405" r:id="rId38"/>
    <p:sldId id="1406" r:id="rId39"/>
    <p:sldId id="1410" r:id="rId40"/>
    <p:sldId id="1411" r:id="rId41"/>
    <p:sldId id="1401" r:id="rId42"/>
    <p:sldId id="1412" r:id="rId43"/>
    <p:sldId id="1413" r:id="rId44"/>
    <p:sldId id="334" r:id="rId45"/>
  </p:sldIdLst>
  <p:sldSz cx="12192000" cy="6858000"/>
  <p:notesSz cx="7102475" cy="102346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CF85"/>
    <a:srgbClr val="95AD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07" autoAdjust="0"/>
    <p:restoredTop sz="90101" autoAdjust="0"/>
  </p:normalViewPr>
  <p:slideViewPr>
    <p:cSldViewPr snapToGrid="0">
      <p:cViewPr varScale="1">
        <p:scale>
          <a:sx n="66" d="100"/>
          <a:sy n="66" d="100"/>
        </p:scale>
        <p:origin x="456" y="32"/>
      </p:cViewPr>
      <p:guideLst/>
    </p:cSldViewPr>
  </p:slideViewPr>
  <p:notesTextViewPr>
    <p:cViewPr>
      <p:scale>
        <a:sx n="3" d="2"/>
        <a:sy n="3" d="2"/>
      </p:scale>
      <p:origin x="0" y="0"/>
    </p:cViewPr>
  </p:notesTextViewPr>
  <p:sorterViewPr>
    <p:cViewPr>
      <p:scale>
        <a:sx n="200" d="100"/>
        <a:sy n="200" d="100"/>
      </p:scale>
      <p:origin x="0" y="-469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1" y="1"/>
            <a:ext cx="3078163" cy="512763"/>
          </a:xfrm>
          <a:prstGeom prst="rect">
            <a:avLst/>
          </a:prstGeom>
        </p:spPr>
        <p:txBody>
          <a:bodyPr vert="horz" lIns="91433" tIns="45716" rIns="91433" bIns="45716" rtlCol="0"/>
          <a:lstStyle>
            <a:lvl1pPr algn="l">
              <a:defRPr sz="1200"/>
            </a:lvl1pPr>
          </a:lstStyle>
          <a:p>
            <a:endParaRPr lang="fi-FI"/>
          </a:p>
        </p:txBody>
      </p:sp>
      <p:sp>
        <p:nvSpPr>
          <p:cNvPr id="3" name="Päivämäärän paikkamerkki 2"/>
          <p:cNvSpPr>
            <a:spLocks noGrp="1"/>
          </p:cNvSpPr>
          <p:nvPr>
            <p:ph type="dt" sz="quarter" idx="1"/>
          </p:nvPr>
        </p:nvSpPr>
        <p:spPr>
          <a:xfrm>
            <a:off x="4022726" y="1"/>
            <a:ext cx="3078163" cy="512763"/>
          </a:xfrm>
          <a:prstGeom prst="rect">
            <a:avLst/>
          </a:prstGeom>
        </p:spPr>
        <p:txBody>
          <a:bodyPr vert="horz" lIns="91433" tIns="45716" rIns="91433" bIns="45716" rtlCol="0"/>
          <a:lstStyle>
            <a:lvl1pPr algn="r">
              <a:defRPr sz="1200"/>
            </a:lvl1pPr>
          </a:lstStyle>
          <a:p>
            <a:fld id="{BF521F3B-55D5-4033-9EAF-6B4955E916CF}" type="datetimeFigureOut">
              <a:rPr lang="fi-FI" smtClean="0"/>
              <a:t>27.9.2023</a:t>
            </a:fld>
            <a:endParaRPr lang="fi-FI"/>
          </a:p>
        </p:txBody>
      </p:sp>
      <p:sp>
        <p:nvSpPr>
          <p:cNvPr id="4" name="Alatunnisteen paikkamerkki 3"/>
          <p:cNvSpPr>
            <a:spLocks noGrp="1"/>
          </p:cNvSpPr>
          <p:nvPr>
            <p:ph type="ftr" sz="quarter" idx="2"/>
          </p:nvPr>
        </p:nvSpPr>
        <p:spPr>
          <a:xfrm>
            <a:off x="1" y="9721850"/>
            <a:ext cx="3078163" cy="512763"/>
          </a:xfrm>
          <a:prstGeom prst="rect">
            <a:avLst/>
          </a:prstGeom>
        </p:spPr>
        <p:txBody>
          <a:bodyPr vert="horz" lIns="91433" tIns="45716" rIns="91433" bIns="45716" rtlCol="0" anchor="b"/>
          <a:lstStyle>
            <a:lvl1pPr algn="l">
              <a:defRPr sz="1200"/>
            </a:lvl1pPr>
          </a:lstStyle>
          <a:p>
            <a:endParaRPr lang="fi-FI"/>
          </a:p>
        </p:txBody>
      </p:sp>
      <p:sp>
        <p:nvSpPr>
          <p:cNvPr id="5" name="Dian numeron paikkamerkki 4"/>
          <p:cNvSpPr>
            <a:spLocks noGrp="1"/>
          </p:cNvSpPr>
          <p:nvPr>
            <p:ph type="sldNum" sz="quarter" idx="3"/>
          </p:nvPr>
        </p:nvSpPr>
        <p:spPr>
          <a:xfrm>
            <a:off x="4022726" y="9721850"/>
            <a:ext cx="3078163" cy="512763"/>
          </a:xfrm>
          <a:prstGeom prst="rect">
            <a:avLst/>
          </a:prstGeom>
        </p:spPr>
        <p:txBody>
          <a:bodyPr vert="horz" lIns="91433" tIns="45716" rIns="91433" bIns="45716" rtlCol="0" anchor="b"/>
          <a:lstStyle>
            <a:lvl1pPr algn="r">
              <a:defRPr sz="1200"/>
            </a:lvl1pPr>
          </a:lstStyle>
          <a:p>
            <a:fld id="{569A80CF-D705-463A-A65C-CB4DBAF7907C}" type="slidenum">
              <a:rPr lang="fi-FI" smtClean="0"/>
              <a:t>‹#›</a:t>
            </a:fld>
            <a:endParaRPr lang="fi-FI"/>
          </a:p>
        </p:txBody>
      </p:sp>
    </p:spTree>
    <p:extLst>
      <p:ext uri="{BB962C8B-B14F-4D97-AF65-F5344CB8AC3E}">
        <p14:creationId xmlns:p14="http://schemas.microsoft.com/office/powerpoint/2010/main" val="685404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2" y="0"/>
            <a:ext cx="3078292" cy="513694"/>
          </a:xfrm>
          <a:prstGeom prst="rect">
            <a:avLst/>
          </a:prstGeom>
        </p:spPr>
        <p:txBody>
          <a:bodyPr vert="horz" lIns="94771" tIns="47386" rIns="94771" bIns="47386" rtlCol="0"/>
          <a:lstStyle>
            <a:lvl1pPr algn="l">
              <a:defRPr sz="1200"/>
            </a:lvl1pPr>
          </a:lstStyle>
          <a:p>
            <a:endParaRPr lang="fi-FI"/>
          </a:p>
        </p:txBody>
      </p:sp>
      <p:sp>
        <p:nvSpPr>
          <p:cNvPr id="3" name="Päivämäärän paikkamerkki 2"/>
          <p:cNvSpPr>
            <a:spLocks noGrp="1"/>
          </p:cNvSpPr>
          <p:nvPr>
            <p:ph type="dt" idx="1"/>
          </p:nvPr>
        </p:nvSpPr>
        <p:spPr>
          <a:xfrm>
            <a:off x="4022526" y="0"/>
            <a:ext cx="3078292" cy="513694"/>
          </a:xfrm>
          <a:prstGeom prst="rect">
            <a:avLst/>
          </a:prstGeom>
        </p:spPr>
        <p:txBody>
          <a:bodyPr vert="horz" lIns="94771" tIns="47386" rIns="94771" bIns="47386" rtlCol="0"/>
          <a:lstStyle>
            <a:lvl1pPr algn="r">
              <a:defRPr sz="1200"/>
            </a:lvl1pPr>
          </a:lstStyle>
          <a:p>
            <a:fld id="{05511BAB-F7C8-49A2-9130-AF64D74D317E}" type="datetimeFigureOut">
              <a:rPr lang="fi-FI" smtClean="0"/>
              <a:t>27.9.2023</a:t>
            </a:fld>
            <a:endParaRPr lang="fi-FI"/>
          </a:p>
        </p:txBody>
      </p:sp>
      <p:sp>
        <p:nvSpPr>
          <p:cNvPr id="4" name="Dian kuvan paikkamerkki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4771" tIns="47386" rIns="94771" bIns="47386" rtlCol="0" anchor="ctr"/>
          <a:lstStyle/>
          <a:p>
            <a:endParaRPr lang="fi-FI"/>
          </a:p>
        </p:txBody>
      </p:sp>
      <p:sp>
        <p:nvSpPr>
          <p:cNvPr id="5" name="Huomautusten paikkamerkki 4"/>
          <p:cNvSpPr>
            <a:spLocks noGrp="1"/>
          </p:cNvSpPr>
          <p:nvPr>
            <p:ph type="body" sz="quarter" idx="3"/>
          </p:nvPr>
        </p:nvSpPr>
        <p:spPr>
          <a:xfrm>
            <a:off x="710248" y="4925899"/>
            <a:ext cx="5681980" cy="4029388"/>
          </a:xfrm>
          <a:prstGeom prst="rect">
            <a:avLst/>
          </a:prstGeom>
        </p:spPr>
        <p:txBody>
          <a:bodyPr vert="horz" lIns="94771" tIns="47386" rIns="94771" bIns="47386"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2" y="9720920"/>
            <a:ext cx="3078292" cy="513694"/>
          </a:xfrm>
          <a:prstGeom prst="rect">
            <a:avLst/>
          </a:prstGeom>
        </p:spPr>
        <p:txBody>
          <a:bodyPr vert="horz" lIns="94771" tIns="47386" rIns="94771" bIns="47386" rtlCol="0" anchor="b"/>
          <a:lstStyle>
            <a:lvl1pPr algn="l">
              <a:defRPr sz="1200"/>
            </a:lvl1pPr>
          </a:lstStyle>
          <a:p>
            <a:endParaRPr lang="fi-FI"/>
          </a:p>
        </p:txBody>
      </p:sp>
      <p:sp>
        <p:nvSpPr>
          <p:cNvPr id="7" name="Dian numeron paikkamerkki 6"/>
          <p:cNvSpPr>
            <a:spLocks noGrp="1"/>
          </p:cNvSpPr>
          <p:nvPr>
            <p:ph type="sldNum" sz="quarter" idx="5"/>
          </p:nvPr>
        </p:nvSpPr>
        <p:spPr>
          <a:xfrm>
            <a:off x="4022526" y="9720920"/>
            <a:ext cx="3078292" cy="513694"/>
          </a:xfrm>
          <a:prstGeom prst="rect">
            <a:avLst/>
          </a:prstGeom>
        </p:spPr>
        <p:txBody>
          <a:bodyPr vert="horz" lIns="94771" tIns="47386" rIns="94771" bIns="47386" rtlCol="0" anchor="b"/>
          <a:lstStyle>
            <a:lvl1pPr algn="r">
              <a:defRPr sz="1200"/>
            </a:lvl1pPr>
          </a:lstStyle>
          <a:p>
            <a:fld id="{49A6555E-2837-4006-8E69-75FD8F7883DD}" type="slidenum">
              <a:rPr lang="fi-FI" smtClean="0"/>
              <a:t>‹#›</a:t>
            </a:fld>
            <a:endParaRPr lang="fi-FI"/>
          </a:p>
        </p:txBody>
      </p:sp>
    </p:spTree>
    <p:extLst>
      <p:ext uri="{BB962C8B-B14F-4D97-AF65-F5344CB8AC3E}">
        <p14:creationId xmlns:p14="http://schemas.microsoft.com/office/powerpoint/2010/main" val="4022459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No näyttää</a:t>
            </a:r>
            <a:r>
              <a:rPr lang="fi-FI" baseline="0" dirty="0"/>
              <a:t> siltä, että on tehty jo nyt paljon hallitun kasvun ja kilpailukyvyn eteen, mihin..</a:t>
            </a:r>
          </a:p>
          <a:p>
            <a:endParaRPr lang="fi-FI" baseline="0" dirty="0"/>
          </a:p>
          <a:p>
            <a:r>
              <a:rPr lang="fi-FI" baseline="0" dirty="0"/>
              <a:t>Toki on useita isoja teemoja, joista on pidettävä huolta. Peruspalveluiden, kuten tasokkaan koulutuksen ja terveyden huollon korkea taso ovat ihan peruspilareita tulevaisuuden kasvulle ja kilpailukyvylle, mutta nosta yhden keskeisen teeman tässä esille, joka on tavoitellun kasvun edellytyksenä kriittinen ja ajankohtainen. </a:t>
            </a:r>
          </a:p>
          <a:p>
            <a:endParaRPr lang="fi-FI" baseline="0" dirty="0"/>
          </a:p>
          <a:p>
            <a:endParaRPr lang="fi-FI" dirty="0"/>
          </a:p>
        </p:txBody>
      </p:sp>
      <p:sp>
        <p:nvSpPr>
          <p:cNvPr id="4" name="Dian numeron paikkamerkki 3"/>
          <p:cNvSpPr>
            <a:spLocks noGrp="1"/>
          </p:cNvSpPr>
          <p:nvPr>
            <p:ph type="sldNum" sz="quarter" idx="10"/>
          </p:nvPr>
        </p:nvSpPr>
        <p:spPr/>
        <p:txBody>
          <a:bodyPr/>
          <a:lstStyle/>
          <a:p>
            <a:fld id="{FFCB7B50-1798-41BD-B92B-8AAB9E64BEEE}" type="slidenum">
              <a:rPr lang="fi-FI" smtClean="0">
                <a:solidFill>
                  <a:prstClr val="black"/>
                </a:solidFill>
              </a:rPr>
              <a:pPr/>
              <a:t>5</a:t>
            </a:fld>
            <a:endParaRPr lang="fi-FI">
              <a:solidFill>
                <a:prstClr val="black"/>
              </a:solidFill>
            </a:endParaRPr>
          </a:p>
        </p:txBody>
      </p:sp>
    </p:spTree>
    <p:extLst>
      <p:ext uri="{BB962C8B-B14F-4D97-AF65-F5344CB8AC3E}">
        <p14:creationId xmlns:p14="http://schemas.microsoft.com/office/powerpoint/2010/main" val="2645862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FFCB7B50-1798-41BD-B92B-8AAB9E64BEEE}" type="slidenum">
              <a:rPr lang="fi-FI" smtClean="0">
                <a:solidFill>
                  <a:prstClr val="black"/>
                </a:solidFill>
              </a:rPr>
              <a:pPr/>
              <a:t>6</a:t>
            </a:fld>
            <a:endParaRPr lang="fi-FI">
              <a:solidFill>
                <a:prstClr val="black"/>
              </a:solidFill>
            </a:endParaRPr>
          </a:p>
        </p:txBody>
      </p:sp>
    </p:spTree>
    <p:extLst>
      <p:ext uri="{BB962C8B-B14F-4D97-AF65-F5344CB8AC3E}">
        <p14:creationId xmlns:p14="http://schemas.microsoft.com/office/powerpoint/2010/main" val="2499163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87EC8B9-3E94-4524-B66C-239E5FFA86BF}" type="slidenum">
              <a:rPr lang="fi-FI" smtClean="0">
                <a:solidFill>
                  <a:prstClr val="black"/>
                </a:solidFill>
              </a:rPr>
              <a:pPr/>
              <a:t>9</a:t>
            </a:fld>
            <a:endParaRPr lang="fi-FI">
              <a:solidFill>
                <a:prstClr val="black"/>
              </a:solidFill>
            </a:endParaRPr>
          </a:p>
        </p:txBody>
      </p:sp>
    </p:spTree>
    <p:extLst>
      <p:ext uri="{BB962C8B-B14F-4D97-AF65-F5344CB8AC3E}">
        <p14:creationId xmlns:p14="http://schemas.microsoft.com/office/powerpoint/2010/main" val="427580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 b="0" i="0" u="none" dirty="0">
                <a:solidFill>
                  <a:schemeClr val="dk1"/>
                </a:solidFill>
              </a:rPr>
              <a:t>This image showcases our city centre and yellow colour shows you all the areas we are developing. </a:t>
            </a:r>
          </a:p>
          <a:p>
            <a:endParaRPr lang="fi-FI" dirty="0"/>
          </a:p>
          <a:p>
            <a:r>
              <a:rPr lang="fi-FI" dirty="0"/>
              <a:t>Here </a:t>
            </a:r>
            <a:r>
              <a:rPr lang="fi-FI" dirty="0" err="1"/>
              <a:t>you</a:t>
            </a:r>
            <a:r>
              <a:rPr lang="fi-FI" dirty="0"/>
              <a:t> </a:t>
            </a:r>
            <a:r>
              <a:rPr lang="fi-FI" dirty="0" err="1"/>
              <a:t>can</a:t>
            </a:r>
            <a:r>
              <a:rPr lang="fi-FI" dirty="0"/>
              <a:t> </a:t>
            </a:r>
            <a:r>
              <a:rPr lang="fi-FI" dirty="0" err="1"/>
              <a:t>see</a:t>
            </a:r>
            <a:r>
              <a:rPr lang="fi-FI" dirty="0"/>
              <a:t> </a:t>
            </a:r>
            <a:r>
              <a:rPr lang="fi-FI" dirty="0" err="1"/>
              <a:t>what</a:t>
            </a:r>
            <a:r>
              <a:rPr lang="fi-FI" dirty="0"/>
              <a:t> </a:t>
            </a:r>
            <a:r>
              <a:rPr lang="fi-FI" dirty="0" err="1"/>
              <a:t>we</a:t>
            </a:r>
            <a:r>
              <a:rPr lang="fi-FI" dirty="0"/>
              <a:t> </a:t>
            </a:r>
            <a:r>
              <a:rPr lang="fi-FI" dirty="0" err="1"/>
              <a:t>already</a:t>
            </a:r>
            <a:r>
              <a:rPr lang="fi-FI" dirty="0"/>
              <a:t> </a:t>
            </a:r>
            <a:r>
              <a:rPr lang="fi-FI" dirty="0" err="1"/>
              <a:t>have</a:t>
            </a:r>
            <a:r>
              <a:rPr lang="fi-FI" dirty="0"/>
              <a:t> </a:t>
            </a:r>
            <a:r>
              <a:rPr lang="fi-FI" dirty="0" err="1"/>
              <a:t>done</a:t>
            </a:r>
            <a:r>
              <a:rPr lang="fi-FI" dirty="0"/>
              <a:t> </a:t>
            </a:r>
          </a:p>
          <a:p>
            <a:endParaRPr lang="fi-FI" dirty="0"/>
          </a:p>
          <a:p>
            <a:r>
              <a:rPr lang="fi-FI" dirty="0"/>
              <a:t>And </a:t>
            </a:r>
            <a:r>
              <a:rPr lang="fi-FI" dirty="0" err="1"/>
              <a:t>what</a:t>
            </a:r>
            <a:r>
              <a:rPr lang="fi-FI" dirty="0"/>
              <a:t> </a:t>
            </a:r>
            <a:r>
              <a:rPr lang="fi-FI" dirty="0" err="1"/>
              <a:t>development</a:t>
            </a:r>
            <a:r>
              <a:rPr lang="fi-FI" dirty="0"/>
              <a:t> is </a:t>
            </a:r>
            <a:r>
              <a:rPr lang="fi-FI" dirty="0" err="1"/>
              <a:t>under</a:t>
            </a:r>
            <a:r>
              <a:rPr lang="fi-FI" dirty="0"/>
              <a:t> </a:t>
            </a:r>
            <a:r>
              <a:rPr lang="fi-FI" dirty="0" err="1"/>
              <a:t>construction</a:t>
            </a:r>
            <a:r>
              <a:rPr lang="fi-FI" dirty="0"/>
              <a:t> </a:t>
            </a:r>
            <a:r>
              <a:rPr lang="fi-FI" dirty="0" err="1"/>
              <a:t>or</a:t>
            </a:r>
            <a:r>
              <a:rPr lang="fi-FI" dirty="0"/>
              <a:t> </a:t>
            </a:r>
            <a:r>
              <a:rPr lang="fi-FI" dirty="0" err="1"/>
              <a:t>soon</a:t>
            </a:r>
            <a:r>
              <a:rPr lang="fi-FI" dirty="0"/>
              <a:t> to </a:t>
            </a:r>
            <a:r>
              <a:rPr lang="fi-FI" dirty="0" err="1"/>
              <a:t>begin</a:t>
            </a:r>
            <a:r>
              <a:rPr lang="fi-FI" dirty="0"/>
              <a:t> </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 b="0" i="0" u="none" dirty="0">
                <a:solidFill>
                  <a:schemeClr val="dk1"/>
                </a:solidFill>
              </a:rPr>
              <a:t>And as you can see from the picture, the Deck district is the largest area we are developing and it´s located in the heart of the city.</a:t>
            </a:r>
            <a:endParaRPr lang="fi-FI" dirty="0"/>
          </a:p>
          <a:p>
            <a:endParaRPr lang="fi-FI" dirty="0"/>
          </a:p>
        </p:txBody>
      </p:sp>
      <p:sp>
        <p:nvSpPr>
          <p:cNvPr id="4" name="Dian numeron paikkamerkki 3"/>
          <p:cNvSpPr>
            <a:spLocks noGrp="1"/>
          </p:cNvSpPr>
          <p:nvPr>
            <p:ph type="sldNum" sz="quarter" idx="5"/>
          </p:nvPr>
        </p:nvSpPr>
        <p:spPr/>
        <p:txBody>
          <a:bodyPr/>
          <a:lstStyle/>
          <a:p>
            <a:fld id="{F3DA3CDB-14CA-4A51-81F4-6037D5FC4E26}" type="slidenum">
              <a:rPr lang="fi-FI" smtClean="0"/>
              <a:t>12</a:t>
            </a:fld>
            <a:endParaRPr lang="fi-FI"/>
          </a:p>
        </p:txBody>
      </p:sp>
    </p:spTree>
    <p:extLst>
      <p:ext uri="{BB962C8B-B14F-4D97-AF65-F5344CB8AC3E}">
        <p14:creationId xmlns:p14="http://schemas.microsoft.com/office/powerpoint/2010/main" val="3691300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latunnisteen paikkamerkki 4">
            <a:extLst>
              <a:ext uri="{FF2B5EF4-FFF2-40B4-BE49-F238E27FC236}">
                <a16:creationId xmlns:a16="http://schemas.microsoft.com/office/drawing/2014/main" id="{28EFCACD-B607-4D16-B386-125E3C8D27B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693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ian numeron paikkamerkki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9F7F8-48A1-4863-ABF0-01A9D479BFD7}" type="slidenum">
              <a:rPr kumimoji="0" lang="fi-FI"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21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emf"/><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Master" Target="../slideMasters/slideMaster9.xml"/><Relationship Id="rId4" Type="http://schemas.openxmlformats.org/officeDocument/2006/relationships/image" Target="../media/image32.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9.xml"/><Relationship Id="rId4" Type="http://schemas.openxmlformats.org/officeDocument/2006/relationships/image" Target="../media/image3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0.xml"/><Relationship Id="rId5" Type="http://schemas.openxmlformats.org/officeDocument/2006/relationships/image" Target="../media/image38.emf"/><Relationship Id="rId4" Type="http://schemas.openxmlformats.org/officeDocument/2006/relationships/image" Target="../media/image3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Master" Target="../slideMasters/slideMaster10.xml"/><Relationship Id="rId4" Type="http://schemas.openxmlformats.org/officeDocument/2006/relationships/image" Target="../media/image38.emf"/></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2.xml"/><Relationship Id="rId5" Type="http://schemas.openxmlformats.org/officeDocument/2006/relationships/image" Target="../media/image38.emf"/><Relationship Id="rId4" Type="http://schemas.openxmlformats.org/officeDocument/2006/relationships/image" Target="../media/image3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Master" Target="../slideMasters/slideMaster12.xml"/><Relationship Id="rId4" Type="http://schemas.openxmlformats.org/officeDocument/2006/relationships/image" Target="../media/image38.emf"/></Relationships>
</file>

<file path=ppt/slideLayouts/_rels/slideLayout9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7" name="Kuva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19600" y="3264995"/>
            <a:ext cx="7772400" cy="3593005"/>
          </a:xfrm>
          <a:prstGeom prst="rect">
            <a:avLst/>
          </a:prstGeom>
        </p:spPr>
      </p:pic>
      <p:sp>
        <p:nvSpPr>
          <p:cNvPr id="2" name="Otsikko 1"/>
          <p:cNvSpPr>
            <a:spLocks noGrp="1"/>
          </p:cNvSpPr>
          <p:nvPr>
            <p:ph type="ctrTitle"/>
          </p:nvPr>
        </p:nvSpPr>
        <p:spPr>
          <a:xfrm>
            <a:off x="975600" y="2743200"/>
            <a:ext cx="10364400" cy="846000"/>
          </a:xfrm>
        </p:spPr>
        <p:txBody>
          <a:bodyPr anchor="b">
            <a:normAutofit/>
          </a:bodyPr>
          <a:lstStyle>
            <a:lvl1pPr algn="ctr">
              <a:defRPr sz="4800">
                <a:solidFill>
                  <a:schemeClr val="accent2"/>
                </a:solidFill>
              </a:defRPr>
            </a:lvl1pPr>
          </a:lstStyle>
          <a:p>
            <a:r>
              <a:rPr lang="fi-FI"/>
              <a:t>Muokkaa perustyyl. napsautt.</a:t>
            </a:r>
          </a:p>
        </p:txBody>
      </p:sp>
      <p:sp>
        <p:nvSpPr>
          <p:cNvPr id="3" name="Alaotsikko 2"/>
          <p:cNvSpPr>
            <a:spLocks noGrp="1"/>
          </p:cNvSpPr>
          <p:nvPr>
            <p:ph type="subTitle" idx="1"/>
          </p:nvPr>
        </p:nvSpPr>
        <p:spPr>
          <a:xfrm>
            <a:off x="1998000" y="3949200"/>
            <a:ext cx="8535600" cy="388800"/>
          </a:xfrm>
        </p:spPr>
        <p:txBody>
          <a:bodyPr/>
          <a:lstStyle>
            <a:lvl1pPr marL="0" indent="0" algn="ctr">
              <a:buNone/>
              <a:defRPr sz="2400">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1F816259-D908-4F8C-A23D-ABDD804C677F}" type="datetime1">
              <a:rPr lang="fi-FI" smtClean="0">
                <a:solidFill>
                  <a:prstClr val="black">
                    <a:tint val="75000"/>
                  </a:prstClr>
                </a:solidFill>
              </a:rPr>
              <a:pPr/>
              <a:t>27.9.2023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solidFill>
                  <a:schemeClr val="bg1"/>
                </a:solidFill>
              </a:defRPr>
            </a:lvl1pPr>
          </a:lstStyle>
          <a:p>
            <a:endParaRPr lang="fi-FI" dirty="0">
              <a:solidFill>
                <a:prstClr val="white"/>
              </a:solidFill>
            </a:endParaRPr>
          </a:p>
        </p:txBody>
      </p:sp>
      <p:sp>
        <p:nvSpPr>
          <p:cNvPr id="6" name="Dian numeron paikkamerkki 5"/>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pic>
        <p:nvPicPr>
          <p:cNvPr id="9" name="Kuva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38800" y="997200"/>
            <a:ext cx="4724400" cy="573024"/>
          </a:xfrm>
          <a:prstGeom prst="rect">
            <a:avLst/>
          </a:prstGeom>
        </p:spPr>
      </p:pic>
      <p:sp>
        <p:nvSpPr>
          <p:cNvPr id="12" name="Puolivapaa piirto 11"/>
          <p:cNvSpPr/>
          <p:nvPr userDrawn="1"/>
        </p:nvSpPr>
        <p:spPr>
          <a:xfrm>
            <a:off x="3836983" y="5399902"/>
            <a:ext cx="2314833" cy="1458098"/>
          </a:xfrm>
          <a:custGeom>
            <a:avLst/>
            <a:gdLst>
              <a:gd name="connsiteX0" fmla="*/ 49427 w 4629665"/>
              <a:gd name="connsiteY0" fmla="*/ 2916195 h 2916195"/>
              <a:gd name="connsiteX1" fmla="*/ 0 w 4629665"/>
              <a:gd name="connsiteY1" fmla="*/ 0 h 2916195"/>
              <a:gd name="connsiteX2" fmla="*/ 691979 w 4629665"/>
              <a:gd name="connsiteY2" fmla="*/ 1293341 h 2916195"/>
              <a:gd name="connsiteX3" fmla="*/ 683741 w 4629665"/>
              <a:gd name="connsiteY3" fmla="*/ 2636109 h 2916195"/>
              <a:gd name="connsiteX4" fmla="*/ 823784 w 4629665"/>
              <a:gd name="connsiteY4" fmla="*/ 2627871 h 2916195"/>
              <a:gd name="connsiteX5" fmla="*/ 832022 w 4629665"/>
              <a:gd name="connsiteY5" fmla="*/ 2405449 h 2916195"/>
              <a:gd name="connsiteX6" fmla="*/ 906163 w 4629665"/>
              <a:gd name="connsiteY6" fmla="*/ 2388973 h 2916195"/>
              <a:gd name="connsiteX7" fmla="*/ 897925 w 4629665"/>
              <a:gd name="connsiteY7" fmla="*/ 1375719 h 2916195"/>
              <a:gd name="connsiteX8" fmla="*/ 1219200 w 4629665"/>
              <a:gd name="connsiteY8" fmla="*/ 1614617 h 2916195"/>
              <a:gd name="connsiteX9" fmla="*/ 1375719 w 4629665"/>
              <a:gd name="connsiteY9" fmla="*/ 1952368 h 2916195"/>
              <a:gd name="connsiteX10" fmla="*/ 1392195 w 4629665"/>
              <a:gd name="connsiteY10" fmla="*/ 2314833 h 2916195"/>
              <a:gd name="connsiteX11" fmla="*/ 1515763 w 4629665"/>
              <a:gd name="connsiteY11" fmla="*/ 2314833 h 2916195"/>
              <a:gd name="connsiteX12" fmla="*/ 1524000 w 4629665"/>
              <a:gd name="connsiteY12" fmla="*/ 1680519 h 2916195"/>
              <a:gd name="connsiteX13" fmla="*/ 1672281 w 4629665"/>
              <a:gd name="connsiteY13" fmla="*/ 1655806 h 2916195"/>
              <a:gd name="connsiteX14" fmla="*/ 1894703 w 4629665"/>
              <a:gd name="connsiteY14" fmla="*/ 1960606 h 2916195"/>
              <a:gd name="connsiteX15" fmla="*/ 1894703 w 4629665"/>
              <a:gd name="connsiteY15" fmla="*/ 2281882 h 2916195"/>
              <a:gd name="connsiteX16" fmla="*/ 2042984 w 4629665"/>
              <a:gd name="connsiteY16" fmla="*/ 2265406 h 2916195"/>
              <a:gd name="connsiteX17" fmla="*/ 2010033 w 4629665"/>
              <a:gd name="connsiteY17" fmla="*/ 1795849 h 2916195"/>
              <a:gd name="connsiteX18" fmla="*/ 2306595 w 4629665"/>
              <a:gd name="connsiteY18" fmla="*/ 1837038 h 2916195"/>
              <a:gd name="connsiteX19" fmla="*/ 2413687 w 4629665"/>
              <a:gd name="connsiteY19" fmla="*/ 2010033 h 2916195"/>
              <a:gd name="connsiteX20" fmla="*/ 2388973 w 4629665"/>
              <a:gd name="connsiteY20" fmla="*/ 2240692 h 2916195"/>
              <a:gd name="connsiteX21" fmla="*/ 2693773 w 4629665"/>
              <a:gd name="connsiteY21" fmla="*/ 2191265 h 2916195"/>
              <a:gd name="connsiteX22" fmla="*/ 2669060 w 4629665"/>
              <a:gd name="connsiteY22" fmla="*/ 1960606 h 2916195"/>
              <a:gd name="connsiteX23" fmla="*/ 2998573 w 4629665"/>
              <a:gd name="connsiteY23" fmla="*/ 1919417 h 2916195"/>
              <a:gd name="connsiteX24" fmla="*/ 3039763 w 4629665"/>
              <a:gd name="connsiteY24" fmla="*/ 2059460 h 2916195"/>
              <a:gd name="connsiteX25" fmla="*/ 3048000 w 4629665"/>
              <a:gd name="connsiteY25" fmla="*/ 2174790 h 2916195"/>
              <a:gd name="connsiteX26" fmla="*/ 3188044 w 4629665"/>
              <a:gd name="connsiteY26" fmla="*/ 2183028 h 2916195"/>
              <a:gd name="connsiteX27" fmla="*/ 3690552 w 4629665"/>
              <a:gd name="connsiteY27" fmla="*/ 2191265 h 2916195"/>
              <a:gd name="connsiteX28" fmla="*/ 3674076 w 4629665"/>
              <a:gd name="connsiteY28" fmla="*/ 2067698 h 2916195"/>
              <a:gd name="connsiteX29" fmla="*/ 3863546 w 4629665"/>
              <a:gd name="connsiteY29" fmla="*/ 2051222 h 2916195"/>
              <a:gd name="connsiteX30" fmla="*/ 4184822 w 4629665"/>
              <a:gd name="connsiteY30" fmla="*/ 2100649 h 2916195"/>
              <a:gd name="connsiteX31" fmla="*/ 4473146 w 4629665"/>
              <a:gd name="connsiteY31" fmla="*/ 2141838 h 2916195"/>
              <a:gd name="connsiteX32" fmla="*/ 4604952 w 4629665"/>
              <a:gd name="connsiteY32" fmla="*/ 2224217 h 2916195"/>
              <a:gd name="connsiteX33" fmla="*/ 4613190 w 4629665"/>
              <a:gd name="connsiteY33" fmla="*/ 2545492 h 2916195"/>
              <a:gd name="connsiteX34" fmla="*/ 4629665 w 4629665"/>
              <a:gd name="connsiteY34" fmla="*/ 2916195 h 2916195"/>
              <a:gd name="connsiteX35" fmla="*/ 49427 w 4629665"/>
              <a:gd name="connsiteY35" fmla="*/ 2916195 h 291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629665" h="2916195">
                <a:moveTo>
                  <a:pt x="49427" y="2916195"/>
                </a:moveTo>
                <a:lnTo>
                  <a:pt x="0" y="0"/>
                </a:lnTo>
                <a:lnTo>
                  <a:pt x="691979" y="1293341"/>
                </a:lnTo>
                <a:lnTo>
                  <a:pt x="683741" y="2636109"/>
                </a:lnTo>
                <a:lnTo>
                  <a:pt x="823784" y="2627871"/>
                </a:lnTo>
                <a:lnTo>
                  <a:pt x="832022" y="2405449"/>
                </a:lnTo>
                <a:lnTo>
                  <a:pt x="906163" y="2388973"/>
                </a:lnTo>
                <a:lnTo>
                  <a:pt x="897925" y="1375719"/>
                </a:lnTo>
                <a:lnTo>
                  <a:pt x="1219200" y="1614617"/>
                </a:lnTo>
                <a:lnTo>
                  <a:pt x="1375719" y="1952368"/>
                </a:lnTo>
                <a:lnTo>
                  <a:pt x="1392195" y="2314833"/>
                </a:lnTo>
                <a:lnTo>
                  <a:pt x="1515763" y="2314833"/>
                </a:lnTo>
                <a:lnTo>
                  <a:pt x="1524000" y="1680519"/>
                </a:lnTo>
                <a:lnTo>
                  <a:pt x="1672281" y="1655806"/>
                </a:lnTo>
                <a:lnTo>
                  <a:pt x="1894703" y="1960606"/>
                </a:lnTo>
                <a:lnTo>
                  <a:pt x="1894703" y="2281882"/>
                </a:lnTo>
                <a:lnTo>
                  <a:pt x="2042984" y="2265406"/>
                </a:lnTo>
                <a:lnTo>
                  <a:pt x="2010033" y="1795849"/>
                </a:lnTo>
                <a:lnTo>
                  <a:pt x="2306595" y="1837038"/>
                </a:lnTo>
                <a:lnTo>
                  <a:pt x="2413687" y="2010033"/>
                </a:lnTo>
                <a:lnTo>
                  <a:pt x="2388973" y="2240692"/>
                </a:lnTo>
                <a:lnTo>
                  <a:pt x="2693773" y="2191265"/>
                </a:lnTo>
                <a:lnTo>
                  <a:pt x="2669060" y="1960606"/>
                </a:lnTo>
                <a:lnTo>
                  <a:pt x="2998573" y="1919417"/>
                </a:lnTo>
                <a:lnTo>
                  <a:pt x="3039763" y="2059460"/>
                </a:lnTo>
                <a:lnTo>
                  <a:pt x="3048000" y="2174790"/>
                </a:lnTo>
                <a:lnTo>
                  <a:pt x="3188044" y="2183028"/>
                </a:lnTo>
                <a:lnTo>
                  <a:pt x="3690552" y="2191265"/>
                </a:lnTo>
                <a:lnTo>
                  <a:pt x="3674076" y="2067698"/>
                </a:lnTo>
                <a:lnTo>
                  <a:pt x="3863546" y="2051222"/>
                </a:lnTo>
                <a:lnTo>
                  <a:pt x="4184822" y="2100649"/>
                </a:lnTo>
                <a:lnTo>
                  <a:pt x="4473146" y="2141838"/>
                </a:lnTo>
                <a:lnTo>
                  <a:pt x="4604952" y="2224217"/>
                </a:lnTo>
                <a:lnTo>
                  <a:pt x="4613190" y="2545492"/>
                </a:lnTo>
                <a:lnTo>
                  <a:pt x="4629665" y="2916195"/>
                </a:lnTo>
                <a:lnTo>
                  <a:pt x="49427" y="2916195"/>
                </a:lnTo>
                <a:close/>
              </a:path>
            </a:pathLst>
          </a:custGeom>
          <a:gradFill>
            <a:gsLst>
              <a:gs pos="100000">
                <a:srgbClr val="E2E2E2"/>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429387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444363" y="368300"/>
            <a:ext cx="3932237" cy="1349573"/>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376600" y="368300"/>
            <a:ext cx="6172200" cy="580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p:cNvSpPr>
            <a:spLocks noGrp="1"/>
          </p:cNvSpPr>
          <p:nvPr>
            <p:ph type="body" sz="half" idx="2"/>
          </p:nvPr>
        </p:nvSpPr>
        <p:spPr>
          <a:xfrm>
            <a:off x="1444363" y="1717873"/>
            <a:ext cx="3932237" cy="44575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B61D9EC5-A878-48C6-A1EB-5E2D1DF4A8D5}" type="datetime1">
              <a:rPr lang="fi-FI" smtClean="0">
                <a:solidFill>
                  <a:prstClr val="black">
                    <a:tint val="75000"/>
                  </a:prstClr>
                </a:solidFill>
              </a:rPr>
              <a:pPr/>
              <a:t>27.9.2023</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484023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Large Text">
    <p:bg bwMode="gray">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gray"/>
        <p:txBody>
          <a:bodyPr/>
          <a:lstStyle/>
          <a:p>
            <a:fld id="{130CA15A-B377-495B-BF48-3A3144721AF6}" type="slidenum">
              <a:rPr lang="en-GB" smtClean="0">
                <a:solidFill>
                  <a:prstClr val="black"/>
                </a:solidFill>
              </a:rPr>
              <a:pPr/>
              <a:t>‹#›</a:t>
            </a:fld>
            <a:endParaRPr lang="en-GB">
              <a:solidFill>
                <a:prstClr val="black"/>
              </a:solidFill>
            </a:endParaRPr>
          </a:p>
        </p:txBody>
      </p:sp>
      <p:sp>
        <p:nvSpPr>
          <p:cNvPr id="7" name="Title 6"/>
          <p:cNvSpPr>
            <a:spLocks noGrp="1"/>
          </p:cNvSpPr>
          <p:nvPr>
            <p:ph type="title"/>
          </p:nvPr>
        </p:nvSpPr>
        <p:spPr bwMode="gray"/>
        <p:txBody>
          <a:bodyPr/>
          <a:lstStyle/>
          <a:p>
            <a:r>
              <a:rPr lang="en-US"/>
              <a:t>Click to edit Master title style</a:t>
            </a:r>
            <a:endParaRPr lang="en-GB"/>
          </a:p>
        </p:txBody>
      </p:sp>
      <p:sp>
        <p:nvSpPr>
          <p:cNvPr id="10" name="Content Placeholder 9"/>
          <p:cNvSpPr>
            <a:spLocks noGrp="1"/>
          </p:cNvSpPr>
          <p:nvPr>
            <p:ph sz="quarter" idx="13"/>
          </p:nvPr>
        </p:nvSpPr>
        <p:spPr bwMode="gray">
          <a:xfrm>
            <a:off x="719668" y="864000"/>
            <a:ext cx="7103533" cy="5280000"/>
          </a:xfrm>
        </p:spPr>
        <p:txBody>
          <a:bodyPr/>
          <a:lstStyle>
            <a:lvl1pPr>
              <a:defRPr sz="4000">
                <a:solidFill>
                  <a:srgbClr val="034EA2"/>
                </a:solidFill>
              </a:defRPr>
            </a:lvl1pPr>
          </a:lstStyle>
          <a:p>
            <a:pPr lvl="0"/>
            <a:r>
              <a:rPr lang="en-US"/>
              <a:t>Click to edit Master text styles</a:t>
            </a:r>
          </a:p>
        </p:txBody>
      </p:sp>
    </p:spTree>
    <p:extLst>
      <p:ext uri="{BB962C8B-B14F-4D97-AF65-F5344CB8AC3E}">
        <p14:creationId xmlns:p14="http://schemas.microsoft.com/office/powerpoint/2010/main" val="3631246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1_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lvl1pPr marL="0" indent="0">
              <a:buNone/>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81D837C8-DEE6-412F-A307-8702C16CFB76}" type="datetime1">
              <a:rPr lang="fi-FI" smtClean="0">
                <a:solidFill>
                  <a:srgbClr val="212121">
                    <a:lumMod val="75000"/>
                    <a:lumOff val="25000"/>
                  </a:srgbClr>
                </a:solidFill>
              </a:rPr>
              <a:pPr/>
              <a:t>27.9.2023</a:t>
            </a:fld>
            <a:endParaRPr lang="fi-FI">
              <a:solidFill>
                <a:srgbClr val="212121">
                  <a:lumMod val="75000"/>
                  <a:lumOff val="25000"/>
                </a:srgbClr>
              </a:solidFill>
            </a:endParaRPr>
          </a:p>
        </p:txBody>
      </p:sp>
      <p:sp>
        <p:nvSpPr>
          <p:cNvPr id="5" name="Alatunnisteen paikkamerkki 4"/>
          <p:cNvSpPr>
            <a:spLocks noGrp="1"/>
          </p:cNvSpPr>
          <p:nvPr>
            <p:ph type="ftr" sz="quarter" idx="11"/>
          </p:nvPr>
        </p:nvSpPr>
        <p:spPr>
          <a:xfrm>
            <a:off x="7689600" y="6426000"/>
            <a:ext cx="3859200" cy="365125"/>
          </a:xfrm>
          <a:prstGeom prst="rect">
            <a:avLst/>
          </a:prstGeom>
        </p:spPr>
        <p:txBody>
          <a:bodyPr/>
          <a:lstStyle/>
          <a:p>
            <a:endParaRPr lang="fi-FI">
              <a:solidFill>
                <a:srgbClr val="212121"/>
              </a:solidFill>
            </a:endParaRPr>
          </a:p>
        </p:txBody>
      </p:sp>
      <p:sp>
        <p:nvSpPr>
          <p:cNvPr id="6" name="Dian numeron paikkamerkki 5"/>
          <p:cNvSpPr>
            <a:spLocks noGrp="1"/>
          </p:cNvSpPr>
          <p:nvPr>
            <p:ph type="sldNum" sz="quarter" idx="12"/>
          </p:nvPr>
        </p:nvSpPr>
        <p:spPr/>
        <p:txBody>
          <a:bodyPr/>
          <a:lstStyle/>
          <a:p>
            <a:fld id="{5361EA14-B5AF-4DD0-A232-43768E13A659}" type="slidenum">
              <a:rPr lang="fi-FI" smtClean="0">
                <a:solidFill>
                  <a:srgbClr val="212121">
                    <a:lumMod val="75000"/>
                    <a:lumOff val="25000"/>
                  </a:srgbClr>
                </a:solidFill>
              </a:rPr>
              <a:pPr/>
              <a:t>‹#›</a:t>
            </a:fld>
            <a:endParaRPr lang="fi-FI">
              <a:solidFill>
                <a:srgbClr val="212121">
                  <a:lumMod val="75000"/>
                  <a:lumOff val="25000"/>
                </a:srgbClr>
              </a:solidFill>
            </a:endParaRPr>
          </a:p>
        </p:txBody>
      </p:sp>
    </p:spTree>
    <p:extLst>
      <p:ext uri="{BB962C8B-B14F-4D97-AF65-F5344CB8AC3E}">
        <p14:creationId xmlns:p14="http://schemas.microsoft.com/office/powerpoint/2010/main" val="1640689386"/>
      </p:ext>
    </p:extLst>
  </p:cSld>
  <p:clrMapOvr>
    <a:masterClrMapping/>
  </p:clrMapOvr>
  <p:extLst>
    <p:ext uri="{DCECCB84-F9BA-43D5-87BE-67443E8EF086}">
      <p15:sldGuideLst xmlns:p15="http://schemas.microsoft.com/office/powerpoint/2012/main">
        <p15:guide id="1" orient="horz" pos="2160">
          <p15:clr>
            <a:srgbClr val="FBAE40"/>
          </p15:clr>
        </p15:guide>
        <p15:guide id="2" pos="7287">
          <p15:clr>
            <a:srgbClr val="FBAE40"/>
          </p15:clr>
        </p15:guide>
        <p15:guide id="3" pos="347">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D3AB10-3814-CE48-A077-C40082ED3681}"/>
              </a:ext>
            </a:extLst>
          </p:cNvPr>
          <p:cNvSpPr>
            <a:spLocks noGrp="1"/>
          </p:cNvSpPr>
          <p:nvPr>
            <p:ph type="title"/>
          </p:nvPr>
        </p:nvSpPr>
        <p:spPr>
          <a:xfrm>
            <a:off x="6146799" y="1113047"/>
            <a:ext cx="5206999" cy="1325563"/>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C1502D96-5B34-7D46-BB01-05B43F920086}"/>
              </a:ext>
            </a:extLst>
          </p:cNvPr>
          <p:cNvSpPr>
            <a:spLocks noGrp="1"/>
          </p:cNvSpPr>
          <p:nvPr>
            <p:ph idx="1"/>
          </p:nvPr>
        </p:nvSpPr>
        <p:spPr>
          <a:xfrm>
            <a:off x="6146800" y="2560319"/>
            <a:ext cx="5206999" cy="3552614"/>
          </a:xfrm>
          <a:prstGeom prst="rect">
            <a:avLst/>
          </a:prstGeom>
        </p:spPr>
        <p:txBody>
          <a:bodyPr/>
          <a:lstStyle>
            <a:lvl1pPr>
              <a:lnSpc>
                <a:spcPct val="100000"/>
              </a:lnSpc>
              <a:defRPr sz="2000"/>
            </a:lvl1pPr>
            <a:lvl2pPr>
              <a:lnSpc>
                <a:spcPct val="100000"/>
              </a:lnSpc>
              <a:defRPr sz="1800"/>
            </a:lvl2pPr>
            <a:lvl3pPr marL="1143000" indent="-228600">
              <a:lnSpc>
                <a:spcPct val="100000"/>
              </a:lnSpc>
              <a:buFont typeface="Wingdings" pitchFamily="2" charset="2"/>
              <a:buChar char="§"/>
              <a:defRPr sz="1600"/>
            </a:lvl3pPr>
            <a:lvl4pPr marL="1600200" indent="-228600">
              <a:lnSpc>
                <a:spcPct val="100000"/>
              </a:lnSpc>
              <a:buFont typeface="Wingdings" pitchFamily="2" charset="2"/>
              <a:buChar char="§"/>
              <a:defRPr sz="1400"/>
            </a:lvl4pPr>
            <a:lvl5pPr>
              <a:lnSpc>
                <a:spcPct val="100000"/>
              </a:lnSpc>
              <a:defRPr/>
            </a:lvl5pPr>
          </a:lstStyle>
          <a:p>
            <a:r>
              <a:rPr lang="fi-FI"/>
              <a:t>Muokkaa tekstin perustyylejä</a:t>
            </a:r>
          </a:p>
          <a:p>
            <a:pPr lvl="1"/>
            <a:r>
              <a:rPr lang="fi-FI"/>
              <a:t>toinen taso</a:t>
            </a:r>
          </a:p>
          <a:p>
            <a:pPr lvl="2"/>
            <a:r>
              <a:rPr lang="fi-FI"/>
              <a:t>kolmas taso</a:t>
            </a:r>
          </a:p>
          <a:p>
            <a:pPr lvl="3"/>
            <a:r>
              <a:rPr lang="fi-FI"/>
              <a:t>neljäs taso</a:t>
            </a:r>
          </a:p>
        </p:txBody>
      </p:sp>
      <p:sp>
        <p:nvSpPr>
          <p:cNvPr id="5" name="Kuvan paikkamerkki 4">
            <a:extLst>
              <a:ext uri="{FF2B5EF4-FFF2-40B4-BE49-F238E27FC236}">
                <a16:creationId xmlns:a16="http://schemas.microsoft.com/office/drawing/2014/main" id="{E22E60A2-0CFB-094E-AB14-0515E38DB743}"/>
              </a:ext>
            </a:extLst>
          </p:cNvPr>
          <p:cNvSpPr>
            <a:spLocks noGrp="1"/>
          </p:cNvSpPr>
          <p:nvPr>
            <p:ph type="pic" sz="quarter" idx="12"/>
          </p:nvPr>
        </p:nvSpPr>
        <p:spPr>
          <a:xfrm>
            <a:off x="-1" y="0"/>
            <a:ext cx="5858933" cy="6112933"/>
          </a:xfrm>
        </p:spPr>
        <p:txBody>
          <a:bodyPr>
            <a:normAutofit/>
          </a:bodyPr>
          <a:lstStyle>
            <a:lvl1pPr marL="0" indent="0">
              <a:buNone/>
              <a:defRPr lang="fi-FI" sz="2800" kern="1200" dirty="0">
                <a:solidFill>
                  <a:schemeClr val="tx1"/>
                </a:solidFill>
                <a:latin typeface="+mn-lt"/>
                <a:ea typeface="+mn-ea"/>
                <a:cs typeface="+mn-cs"/>
              </a:defRPr>
            </a:lvl1pPr>
          </a:lstStyle>
          <a:p>
            <a:endParaRPr lang="fi-FI"/>
          </a:p>
        </p:txBody>
      </p:sp>
      <p:sp>
        <p:nvSpPr>
          <p:cNvPr id="12" name="Dian numeron paikkamerkki 5">
            <a:extLst>
              <a:ext uri="{FF2B5EF4-FFF2-40B4-BE49-F238E27FC236}">
                <a16:creationId xmlns:a16="http://schemas.microsoft.com/office/drawing/2014/main" id="{42033BC3-48F1-3646-83D3-A6AF1B16500C}"/>
              </a:ext>
            </a:extLst>
          </p:cNvPr>
          <p:cNvSpPr>
            <a:spLocks noGrp="1"/>
          </p:cNvSpPr>
          <p:nvPr>
            <p:ph type="sldNum" sz="quarter" idx="4"/>
          </p:nvPr>
        </p:nvSpPr>
        <p:spPr>
          <a:xfrm>
            <a:off x="11202683" y="6356350"/>
            <a:ext cx="85126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F3EE06F1-2D77-A44E-97FA-F679B9CB76D5}" type="slidenum">
              <a:rPr lang="fi-FI" smtClean="0"/>
              <a:pPr/>
              <a:t>‹#›</a:t>
            </a:fld>
            <a:endParaRPr lang="fi-FI"/>
          </a:p>
        </p:txBody>
      </p:sp>
      <p:sp>
        <p:nvSpPr>
          <p:cNvPr id="7" name="Päivämäärän paikkamerkki 3">
            <a:extLst>
              <a:ext uri="{FF2B5EF4-FFF2-40B4-BE49-F238E27FC236}">
                <a16:creationId xmlns:a16="http://schemas.microsoft.com/office/drawing/2014/main" id="{2A04A010-C018-7542-88B1-EE351C4D5CD5}"/>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19029953-8824-EF49-AE51-8F094626D4C3}" type="datetime1">
              <a:rPr lang="fi-FI" smtClean="0"/>
              <a:pPr/>
              <a:t>27.9.2023</a:t>
            </a:fld>
            <a:endParaRPr lang="fi-FI"/>
          </a:p>
        </p:txBody>
      </p:sp>
    </p:spTree>
    <p:extLst>
      <p:ext uri="{BB962C8B-B14F-4D97-AF65-F5344CB8AC3E}">
        <p14:creationId xmlns:p14="http://schemas.microsoft.com/office/powerpoint/2010/main" val="16324890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Otsikko ja sisältö">
    <p:bg>
      <p:bgPr>
        <a:solidFill>
          <a:schemeClr val="tx2"/>
        </a:solidFill>
        <a:effectLst/>
      </p:bgPr>
    </p:bg>
    <p:spTree>
      <p:nvGrpSpPr>
        <p:cNvPr id="1" name=""/>
        <p:cNvGrpSpPr/>
        <p:nvPr/>
      </p:nvGrpSpPr>
      <p:grpSpPr>
        <a:xfrm>
          <a:off x="0" y="0"/>
          <a:ext cx="0" cy="0"/>
          <a:chOff x="0" y="0"/>
          <a:chExt cx="0" cy="0"/>
        </a:xfrm>
      </p:grpSpPr>
      <p:pic>
        <p:nvPicPr>
          <p:cNvPr id="6" name="Kuva 5" descr="Kuva, joka sisältää kohteen piirtäminen&#10;&#10;Kuvaus luotu automaattisesti">
            <a:extLst>
              <a:ext uri="{FF2B5EF4-FFF2-40B4-BE49-F238E27FC236}">
                <a16:creationId xmlns:a16="http://schemas.microsoft.com/office/drawing/2014/main" id="{877F32C7-4FDA-E944-B4F3-B2F3A7C2EF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ian numeron paikkamerkki 5">
            <a:extLst>
              <a:ext uri="{FF2B5EF4-FFF2-40B4-BE49-F238E27FC236}">
                <a16:creationId xmlns:a16="http://schemas.microsoft.com/office/drawing/2014/main" id="{42033BC3-48F1-3646-83D3-A6AF1B16500C}"/>
              </a:ext>
            </a:extLst>
          </p:cNvPr>
          <p:cNvSpPr>
            <a:spLocks noGrp="1"/>
          </p:cNvSpPr>
          <p:nvPr>
            <p:ph type="sldNum" sz="quarter" idx="4"/>
          </p:nvPr>
        </p:nvSpPr>
        <p:spPr>
          <a:xfrm>
            <a:off x="11202683" y="6356350"/>
            <a:ext cx="85126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212121">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200" b="0" i="0" u="none" strike="noStrike" kern="1200" cap="none" spc="0" normalizeH="0" baseline="0" noProof="0">
              <a:ln>
                <a:noFill/>
              </a:ln>
              <a:solidFill>
                <a:srgbClr val="212121">
                  <a:lumMod val="75000"/>
                  <a:lumOff val="25000"/>
                </a:srgbClr>
              </a:solidFill>
              <a:effectLst/>
              <a:uLnTx/>
              <a:uFillTx/>
              <a:latin typeface="Calibri" panose="020F0502020204030204"/>
              <a:ea typeface="+mn-ea"/>
              <a:cs typeface="+mn-cs"/>
            </a:endParaRPr>
          </a:p>
        </p:txBody>
      </p:sp>
      <p:sp>
        <p:nvSpPr>
          <p:cNvPr id="7" name="Päivämäärän paikkamerkki 3">
            <a:extLst>
              <a:ext uri="{FF2B5EF4-FFF2-40B4-BE49-F238E27FC236}">
                <a16:creationId xmlns:a16="http://schemas.microsoft.com/office/drawing/2014/main" id="{2A04A010-C018-7542-88B1-EE351C4D5CD5}"/>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029953-8824-EF49-AE51-8F094626D4C3}" type="datetime1">
              <a:rPr kumimoji="0" lang="fi-FI" sz="1200" b="0" i="0" u="none" strike="noStrike" kern="1200" cap="none" spc="0" normalizeH="0" baseline="0" noProof="0" smtClean="0">
                <a:ln>
                  <a:noFill/>
                </a:ln>
                <a:solidFill>
                  <a:srgbClr val="212121">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27.9.2023</a:t>
            </a:fld>
            <a:endParaRPr kumimoji="0" lang="fi-FI" sz="1200" b="0" i="0" u="none" strike="noStrike" kern="1200" cap="none" spc="0" normalizeH="0" baseline="0" noProof="0">
              <a:ln>
                <a:noFill/>
              </a:ln>
              <a:solidFill>
                <a:srgbClr val="212121">
                  <a:lumMod val="75000"/>
                  <a:lumOff val="25000"/>
                </a:srgbClr>
              </a:solidFill>
              <a:effectLst/>
              <a:uLnTx/>
              <a:uFillTx/>
              <a:latin typeface="Calibri" panose="020F0502020204030204"/>
              <a:ea typeface="+mn-ea"/>
              <a:cs typeface="+mn-cs"/>
            </a:endParaRPr>
          </a:p>
        </p:txBody>
      </p:sp>
      <p:pic>
        <p:nvPicPr>
          <p:cNvPr id="9" name="Kuva 8">
            <a:extLst>
              <a:ext uri="{FF2B5EF4-FFF2-40B4-BE49-F238E27FC236}">
                <a16:creationId xmlns:a16="http://schemas.microsoft.com/office/drawing/2014/main" id="{D1C96245-8CC5-E440-B84E-1ECC819260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pic>
        <p:nvPicPr>
          <p:cNvPr id="10" name="Kuva 9">
            <a:extLst>
              <a:ext uri="{FF2B5EF4-FFF2-40B4-BE49-F238E27FC236}">
                <a16:creationId xmlns:a16="http://schemas.microsoft.com/office/drawing/2014/main" id="{D67641AC-B0D8-294F-BB00-5082D5FBF6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68" y="6109854"/>
            <a:ext cx="1716190" cy="611621"/>
          </a:xfrm>
          <a:prstGeom prst="rect">
            <a:avLst/>
          </a:prstGeom>
        </p:spPr>
      </p:pic>
    </p:spTree>
    <p:extLst>
      <p:ext uri="{BB962C8B-B14F-4D97-AF65-F5344CB8AC3E}">
        <p14:creationId xmlns:p14="http://schemas.microsoft.com/office/powerpoint/2010/main" val="42028803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oimiva_elämys">
    <p:bg>
      <p:bgPr>
        <a:solidFill>
          <a:schemeClr val="tx2"/>
        </a:solidFill>
        <a:effectLst/>
      </p:bgPr>
    </p:bg>
    <p:spTree>
      <p:nvGrpSpPr>
        <p:cNvPr id="1" name=""/>
        <p:cNvGrpSpPr/>
        <p:nvPr/>
      </p:nvGrpSpPr>
      <p:grpSpPr>
        <a:xfrm>
          <a:off x="0" y="0"/>
          <a:ext cx="0" cy="0"/>
          <a:chOff x="0" y="0"/>
          <a:chExt cx="0" cy="0"/>
        </a:xfrm>
      </p:grpSpPr>
      <p:pic>
        <p:nvPicPr>
          <p:cNvPr id="3" name="Kuva 2" descr="Kuva, joka sisältää kohteen ruoho, ulko, istuminen, kenttä&#10;&#10;Kuvaus luotu automaattisesti">
            <a:extLst>
              <a:ext uri="{FF2B5EF4-FFF2-40B4-BE49-F238E27FC236}">
                <a16:creationId xmlns:a16="http://schemas.microsoft.com/office/drawing/2014/main" id="{3AC10638-CE65-6944-B563-231D047A89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94" t="30358" r="18965" b="30358"/>
          <a:stretch/>
        </p:blipFill>
        <p:spPr>
          <a:xfrm>
            <a:off x="5980282" y="0"/>
            <a:ext cx="6333638" cy="6858000"/>
          </a:xfrm>
          <a:prstGeom prst="rect">
            <a:avLst/>
          </a:prstGeom>
        </p:spPr>
      </p:pic>
      <p:pic>
        <p:nvPicPr>
          <p:cNvPr id="6" name="Kuva 5" descr="Kuva, joka sisältää kohteen piirtäminen&#10;&#10;Kuvaus luotu automaattisesti">
            <a:extLst>
              <a:ext uri="{FF2B5EF4-FFF2-40B4-BE49-F238E27FC236}">
                <a16:creationId xmlns:a16="http://schemas.microsoft.com/office/drawing/2014/main" id="{877F32C7-4FDA-E944-B4F3-B2F3A7C2EF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ian numeron paikkamerkki 5">
            <a:extLst>
              <a:ext uri="{FF2B5EF4-FFF2-40B4-BE49-F238E27FC236}">
                <a16:creationId xmlns:a16="http://schemas.microsoft.com/office/drawing/2014/main" id="{42033BC3-48F1-3646-83D3-A6AF1B16500C}"/>
              </a:ext>
            </a:extLst>
          </p:cNvPr>
          <p:cNvSpPr>
            <a:spLocks noGrp="1"/>
          </p:cNvSpPr>
          <p:nvPr>
            <p:ph type="sldNum" sz="quarter" idx="4"/>
          </p:nvPr>
        </p:nvSpPr>
        <p:spPr>
          <a:xfrm>
            <a:off x="11202683" y="6356350"/>
            <a:ext cx="85126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F3EE06F1-2D77-A44E-97FA-F679B9CB76D5}" type="slidenum">
              <a:rPr lang="fi-FI" smtClean="0"/>
              <a:pPr/>
              <a:t>‹#›</a:t>
            </a:fld>
            <a:endParaRPr lang="fi-FI"/>
          </a:p>
        </p:txBody>
      </p:sp>
      <p:sp>
        <p:nvSpPr>
          <p:cNvPr id="7" name="Päivämäärän paikkamerkki 3">
            <a:extLst>
              <a:ext uri="{FF2B5EF4-FFF2-40B4-BE49-F238E27FC236}">
                <a16:creationId xmlns:a16="http://schemas.microsoft.com/office/drawing/2014/main" id="{2A04A010-C018-7542-88B1-EE351C4D5CD5}"/>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19029953-8824-EF49-AE51-8F094626D4C3}" type="datetime1">
              <a:rPr lang="fi-FI" smtClean="0"/>
              <a:pPr/>
              <a:t>27.9.2023</a:t>
            </a:fld>
            <a:endParaRPr lang="fi-FI"/>
          </a:p>
        </p:txBody>
      </p:sp>
      <p:pic>
        <p:nvPicPr>
          <p:cNvPr id="9" name="Kuva 8">
            <a:extLst>
              <a:ext uri="{FF2B5EF4-FFF2-40B4-BE49-F238E27FC236}">
                <a16:creationId xmlns:a16="http://schemas.microsoft.com/office/drawing/2014/main" id="{D1C96245-8CC5-E440-B84E-1ECC819260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pic>
        <p:nvPicPr>
          <p:cNvPr id="10" name="Kuva 9">
            <a:extLst>
              <a:ext uri="{FF2B5EF4-FFF2-40B4-BE49-F238E27FC236}">
                <a16:creationId xmlns:a16="http://schemas.microsoft.com/office/drawing/2014/main" id="{D67641AC-B0D8-294F-BB00-5082D5FBF6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68" y="6109854"/>
            <a:ext cx="1716190" cy="611621"/>
          </a:xfrm>
          <a:prstGeom prst="rect">
            <a:avLst/>
          </a:prstGeom>
        </p:spPr>
      </p:pic>
    </p:spTree>
    <p:extLst>
      <p:ext uri="{BB962C8B-B14F-4D97-AF65-F5344CB8AC3E}">
        <p14:creationId xmlns:p14="http://schemas.microsoft.com/office/powerpoint/2010/main" val="8855752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altokehys_kokosivu">
    <p:bg>
      <p:bgPr>
        <a:solidFill>
          <a:schemeClr val="tx2"/>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877F32C7-4FDA-E944-B4F3-B2F3A7C2EF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Dian numeron paikkamerkki 5">
            <a:extLst>
              <a:ext uri="{FF2B5EF4-FFF2-40B4-BE49-F238E27FC236}">
                <a16:creationId xmlns:a16="http://schemas.microsoft.com/office/drawing/2014/main" id="{42033BC3-48F1-3646-83D3-A6AF1B16500C}"/>
              </a:ext>
            </a:extLst>
          </p:cNvPr>
          <p:cNvSpPr>
            <a:spLocks noGrp="1"/>
          </p:cNvSpPr>
          <p:nvPr>
            <p:ph type="sldNum" sz="quarter" idx="4"/>
          </p:nvPr>
        </p:nvSpPr>
        <p:spPr>
          <a:xfrm>
            <a:off x="11202683" y="6356350"/>
            <a:ext cx="85126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F3EE06F1-2D77-A44E-97FA-F679B9CB76D5}" type="slidenum">
              <a:rPr lang="fi-FI" smtClean="0"/>
              <a:pPr/>
              <a:t>‹#›</a:t>
            </a:fld>
            <a:endParaRPr lang="fi-FI"/>
          </a:p>
        </p:txBody>
      </p:sp>
      <p:sp>
        <p:nvSpPr>
          <p:cNvPr id="7" name="Päivämäärän paikkamerkki 3">
            <a:extLst>
              <a:ext uri="{FF2B5EF4-FFF2-40B4-BE49-F238E27FC236}">
                <a16:creationId xmlns:a16="http://schemas.microsoft.com/office/drawing/2014/main" id="{2A04A010-C018-7542-88B1-EE351C4D5CD5}"/>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19029953-8824-EF49-AE51-8F094626D4C3}" type="datetime1">
              <a:rPr lang="fi-FI" smtClean="0"/>
              <a:pPr/>
              <a:t>27.9.2023</a:t>
            </a:fld>
            <a:endParaRPr lang="fi-FI"/>
          </a:p>
        </p:txBody>
      </p:sp>
      <p:pic>
        <p:nvPicPr>
          <p:cNvPr id="9" name="Kuva 8">
            <a:extLst>
              <a:ext uri="{FF2B5EF4-FFF2-40B4-BE49-F238E27FC236}">
                <a16:creationId xmlns:a16="http://schemas.microsoft.com/office/drawing/2014/main" id="{D1C96245-8CC5-E440-B84E-1ECC819260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pic>
        <p:nvPicPr>
          <p:cNvPr id="10" name="Kuva 9">
            <a:extLst>
              <a:ext uri="{FF2B5EF4-FFF2-40B4-BE49-F238E27FC236}">
                <a16:creationId xmlns:a16="http://schemas.microsoft.com/office/drawing/2014/main" id="{D67641AC-B0D8-294F-BB00-5082D5FBF6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68" y="6109854"/>
            <a:ext cx="1716190" cy="611621"/>
          </a:xfrm>
          <a:prstGeom prst="rect">
            <a:avLst/>
          </a:prstGeom>
        </p:spPr>
      </p:pic>
    </p:spTree>
    <p:extLst>
      <p:ext uri="{BB962C8B-B14F-4D97-AF65-F5344CB8AC3E}">
        <p14:creationId xmlns:p14="http://schemas.microsoft.com/office/powerpoint/2010/main" val="24509659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rgbClr val="2A2A2E"/>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1313329" y="2716305"/>
            <a:ext cx="9354671" cy="1618129"/>
          </a:xfrm>
        </p:spPr>
        <p:txBody>
          <a:bodyPr anchor="b"/>
          <a:lstStyle>
            <a:lvl1pPr algn="l">
              <a:lnSpc>
                <a:spcPct val="95000"/>
              </a:lnSpc>
              <a:defRPr sz="5400" cap="all" baseline="0">
                <a:solidFill>
                  <a:schemeClr val="bg1"/>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1313329" y="4554066"/>
            <a:ext cx="9354671" cy="744071"/>
          </a:xfrm>
        </p:spPr>
        <p:txBody>
          <a:bodyPr/>
          <a:lstStyle>
            <a:lvl1pPr marL="0" indent="0" algn="l">
              <a:buNone/>
              <a:defRPr sz="155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grpSp>
        <p:nvGrpSpPr>
          <p:cNvPr id="18" name="Group 17">
            <a:extLst>
              <a:ext uri="{FF2B5EF4-FFF2-40B4-BE49-F238E27FC236}">
                <a16:creationId xmlns:a16="http://schemas.microsoft.com/office/drawing/2014/main" id="{EC33EF63-2CA1-4B04-9C14-FFD27810406B}"/>
              </a:ext>
            </a:extLst>
          </p:cNvPr>
          <p:cNvGrpSpPr/>
          <p:nvPr userDrawn="1"/>
        </p:nvGrpSpPr>
        <p:grpSpPr>
          <a:xfrm>
            <a:off x="1383559" y="2204364"/>
            <a:ext cx="1722711" cy="305036"/>
            <a:chOff x="1383559" y="2204364"/>
            <a:chExt cx="1722711" cy="305036"/>
          </a:xfrm>
        </p:grpSpPr>
        <p:sp>
          <p:nvSpPr>
            <p:cNvPr id="10" name="Freeform 5">
              <a:extLst>
                <a:ext uri="{FF2B5EF4-FFF2-40B4-BE49-F238E27FC236}">
                  <a16:creationId xmlns:a16="http://schemas.microsoft.com/office/drawing/2014/main" id="{5C8ED8B8-61F1-41EB-8B79-C4CEE964D69E}"/>
                </a:ext>
              </a:extLst>
            </p:cNvPr>
            <p:cNvSpPr>
              <a:spLocks/>
            </p:cNvSpPr>
            <p:nvPr/>
          </p:nvSpPr>
          <p:spPr bwMode="gray">
            <a:xfrm>
              <a:off x="1796093" y="2205182"/>
              <a:ext cx="213906" cy="304218"/>
            </a:xfrm>
            <a:custGeom>
              <a:avLst/>
              <a:gdLst>
                <a:gd name="T0" fmla="*/ 3447 w 3456"/>
                <a:gd name="T1" fmla="*/ 1690 h 4898"/>
                <a:gd name="T2" fmla="*/ 1841 w 3456"/>
                <a:gd name="T3" fmla="*/ 0 h 4898"/>
                <a:gd name="T4" fmla="*/ 1817 w 3456"/>
                <a:gd name="T5" fmla="*/ 911 h 4898"/>
                <a:gd name="T6" fmla="*/ 2534 w 3456"/>
                <a:gd name="T7" fmla="*/ 1690 h 4898"/>
                <a:gd name="T8" fmla="*/ 2533 w 3456"/>
                <a:gd name="T9" fmla="*/ 3040 h 4898"/>
                <a:gd name="T10" fmla="*/ 1801 w 3456"/>
                <a:gd name="T11" fmla="*/ 3986 h 4898"/>
                <a:gd name="T12" fmla="*/ 926 w 3456"/>
                <a:gd name="T13" fmla="*/ 2818 h 4898"/>
                <a:gd name="T14" fmla="*/ 0 w 3456"/>
                <a:gd name="T15" fmla="*/ 2818 h 4898"/>
                <a:gd name="T16" fmla="*/ 1807 w 3456"/>
                <a:gd name="T17" fmla="*/ 4898 h 4898"/>
                <a:gd name="T18" fmla="*/ 3456 w 3456"/>
                <a:gd name="T19" fmla="*/ 3178 h 4898"/>
                <a:gd name="T20" fmla="*/ 3447 w 3456"/>
                <a:gd name="T21" fmla="*/ 1690 h 4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6" h="4898">
                  <a:moveTo>
                    <a:pt x="3447" y="1690"/>
                  </a:moveTo>
                  <a:cubicBezTo>
                    <a:pt x="3447" y="644"/>
                    <a:pt x="2725" y="0"/>
                    <a:pt x="1841" y="0"/>
                  </a:cubicBezTo>
                  <a:cubicBezTo>
                    <a:pt x="1143" y="0"/>
                    <a:pt x="1205" y="911"/>
                    <a:pt x="1817" y="911"/>
                  </a:cubicBezTo>
                  <a:cubicBezTo>
                    <a:pt x="2157" y="911"/>
                    <a:pt x="2534" y="1252"/>
                    <a:pt x="2534" y="1690"/>
                  </a:cubicBezTo>
                  <a:cubicBezTo>
                    <a:pt x="2534" y="1690"/>
                    <a:pt x="2533" y="2673"/>
                    <a:pt x="2533" y="3040"/>
                  </a:cubicBezTo>
                  <a:cubicBezTo>
                    <a:pt x="2533" y="3676"/>
                    <a:pt x="2197" y="3986"/>
                    <a:pt x="1801" y="3986"/>
                  </a:cubicBezTo>
                  <a:cubicBezTo>
                    <a:pt x="1362" y="3986"/>
                    <a:pt x="926" y="3705"/>
                    <a:pt x="926" y="2818"/>
                  </a:cubicBezTo>
                  <a:cubicBezTo>
                    <a:pt x="926" y="2148"/>
                    <a:pt x="0" y="2194"/>
                    <a:pt x="0" y="2818"/>
                  </a:cubicBezTo>
                  <a:cubicBezTo>
                    <a:pt x="0" y="4361"/>
                    <a:pt x="873" y="4898"/>
                    <a:pt x="1807" y="4898"/>
                  </a:cubicBezTo>
                  <a:cubicBezTo>
                    <a:pt x="2757" y="4898"/>
                    <a:pt x="3456" y="4247"/>
                    <a:pt x="3456" y="3178"/>
                  </a:cubicBezTo>
                  <a:lnTo>
                    <a:pt x="3447" y="1690"/>
                  </a:lnTo>
                  <a:close/>
                </a:path>
              </a:pathLst>
            </a:custGeom>
            <a:solidFill>
              <a:srgbClr val="DE0000"/>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AEE3DA9C-899F-401D-B77B-A6D63DCD2B5C}"/>
                </a:ext>
              </a:extLst>
            </p:cNvPr>
            <p:cNvSpPr>
              <a:spLocks noEditPoints="1"/>
            </p:cNvSpPr>
            <p:nvPr/>
          </p:nvSpPr>
          <p:spPr bwMode="gray">
            <a:xfrm>
              <a:off x="2037283" y="2204364"/>
              <a:ext cx="201629" cy="304218"/>
            </a:xfrm>
            <a:custGeom>
              <a:avLst/>
              <a:gdLst>
                <a:gd name="T0" fmla="*/ 1172 w 3258"/>
                <a:gd name="T1" fmla="*/ 1284 h 4898"/>
                <a:gd name="T2" fmla="*/ 2216 w 3258"/>
                <a:gd name="T3" fmla="*/ 1093 h 4898"/>
                <a:gd name="T4" fmla="*/ 2930 w 3258"/>
                <a:gd name="T5" fmla="*/ 1318 h 4898"/>
                <a:gd name="T6" fmla="*/ 2986 w 3258"/>
                <a:gd name="T7" fmla="*/ 636 h 4898"/>
                <a:gd name="T8" fmla="*/ 1724 w 3258"/>
                <a:gd name="T9" fmla="*/ 0 h 4898"/>
                <a:gd name="T10" fmla="*/ 188 w 3258"/>
                <a:gd name="T11" fmla="*/ 1273 h 4898"/>
                <a:gd name="T12" fmla="*/ 1694 w 3258"/>
                <a:gd name="T13" fmla="*/ 2731 h 4898"/>
                <a:gd name="T14" fmla="*/ 1734 w 3258"/>
                <a:gd name="T15" fmla="*/ 4018 h 4898"/>
                <a:gd name="T16" fmla="*/ 975 w 3258"/>
                <a:gd name="T17" fmla="*/ 3560 h 4898"/>
                <a:gd name="T18" fmla="*/ 980 w 3258"/>
                <a:gd name="T19" fmla="*/ 3569 h 4898"/>
                <a:gd name="T20" fmla="*/ 361 w 3258"/>
                <a:gd name="T21" fmla="*/ 3365 h 4898"/>
                <a:gd name="T22" fmla="*/ 147 w 3258"/>
                <a:gd name="T23" fmla="*/ 3974 h 4898"/>
                <a:gd name="T24" fmla="*/ 1724 w 3258"/>
                <a:gd name="T25" fmla="*/ 4898 h 4898"/>
                <a:gd name="T26" fmla="*/ 3254 w 3258"/>
                <a:gd name="T27" fmla="*/ 3457 h 4898"/>
                <a:gd name="T28" fmla="*/ 2691 w 3258"/>
                <a:gd name="T29" fmla="*/ 2389 h 4898"/>
                <a:gd name="T30" fmla="*/ 1172 w 3258"/>
                <a:gd name="T31" fmla="*/ 1284 h 4898"/>
                <a:gd name="T32" fmla="*/ 1015 w 3258"/>
                <a:gd name="T33" fmla="*/ 3640 h 4898"/>
                <a:gd name="T34" fmla="*/ 1015 w 3258"/>
                <a:gd name="T35" fmla="*/ 3640 h 4898"/>
                <a:gd name="T36" fmla="*/ 980 w 3258"/>
                <a:gd name="T37" fmla="*/ 3570 h 4898"/>
                <a:gd name="T38" fmla="*/ 982 w 3258"/>
                <a:gd name="T39" fmla="*/ 3573 h 4898"/>
                <a:gd name="T40" fmla="*/ 980 w 3258"/>
                <a:gd name="T41" fmla="*/ 3570 h 4898"/>
                <a:gd name="T42" fmla="*/ 984 w 3258"/>
                <a:gd name="T43" fmla="*/ 3578 h 4898"/>
                <a:gd name="T44" fmla="*/ 986 w 3258"/>
                <a:gd name="T45" fmla="*/ 3582 h 4898"/>
                <a:gd name="T46" fmla="*/ 984 w 3258"/>
                <a:gd name="T47" fmla="*/ 3578 h 4898"/>
                <a:gd name="T48" fmla="*/ 986 w 3258"/>
                <a:gd name="T49" fmla="*/ 3582 h 4898"/>
                <a:gd name="T50" fmla="*/ 988 w 3258"/>
                <a:gd name="T51" fmla="*/ 3586 h 4898"/>
                <a:gd name="T52" fmla="*/ 986 w 3258"/>
                <a:gd name="T53" fmla="*/ 3582 h 4898"/>
                <a:gd name="T54" fmla="*/ 990 w 3258"/>
                <a:gd name="T55" fmla="*/ 3590 h 4898"/>
                <a:gd name="T56" fmla="*/ 998 w 3258"/>
                <a:gd name="T57" fmla="*/ 3605 h 4898"/>
                <a:gd name="T58" fmla="*/ 990 w 3258"/>
                <a:gd name="T59" fmla="*/ 3590 h 4898"/>
                <a:gd name="T60" fmla="*/ 1002 w 3258"/>
                <a:gd name="T61" fmla="*/ 3614 h 4898"/>
                <a:gd name="T62" fmla="*/ 1010 w 3258"/>
                <a:gd name="T63" fmla="*/ 3631 h 4898"/>
                <a:gd name="T64" fmla="*/ 1002 w 3258"/>
                <a:gd name="T65" fmla="*/ 3614 h 4898"/>
                <a:gd name="T66" fmla="*/ 1012 w 3258"/>
                <a:gd name="T67" fmla="*/ 3634 h 4898"/>
                <a:gd name="T68" fmla="*/ 1013 w 3258"/>
                <a:gd name="T69" fmla="*/ 3636 h 4898"/>
                <a:gd name="T70" fmla="*/ 1012 w 3258"/>
                <a:gd name="T71" fmla="*/ 3634 h 4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58" h="4898">
                  <a:moveTo>
                    <a:pt x="1172" y="1284"/>
                  </a:moveTo>
                  <a:cubicBezTo>
                    <a:pt x="1172" y="758"/>
                    <a:pt x="2010" y="750"/>
                    <a:pt x="2216" y="1093"/>
                  </a:cubicBezTo>
                  <a:cubicBezTo>
                    <a:pt x="2406" y="1411"/>
                    <a:pt x="2701" y="1464"/>
                    <a:pt x="2930" y="1318"/>
                  </a:cubicBezTo>
                  <a:cubicBezTo>
                    <a:pt x="3193" y="1151"/>
                    <a:pt x="3135" y="872"/>
                    <a:pt x="2986" y="636"/>
                  </a:cubicBezTo>
                  <a:cubicBezTo>
                    <a:pt x="2850" y="420"/>
                    <a:pt x="2477" y="0"/>
                    <a:pt x="1724" y="0"/>
                  </a:cubicBezTo>
                  <a:cubicBezTo>
                    <a:pt x="1022" y="0"/>
                    <a:pt x="188" y="397"/>
                    <a:pt x="188" y="1273"/>
                  </a:cubicBezTo>
                  <a:cubicBezTo>
                    <a:pt x="188" y="2088"/>
                    <a:pt x="973" y="2396"/>
                    <a:pt x="1694" y="2731"/>
                  </a:cubicBezTo>
                  <a:cubicBezTo>
                    <a:pt x="2854" y="3270"/>
                    <a:pt x="2240" y="4018"/>
                    <a:pt x="1734" y="4018"/>
                  </a:cubicBezTo>
                  <a:cubicBezTo>
                    <a:pt x="1458" y="4018"/>
                    <a:pt x="1171" y="3953"/>
                    <a:pt x="975" y="3560"/>
                  </a:cubicBezTo>
                  <a:cubicBezTo>
                    <a:pt x="975" y="3560"/>
                    <a:pt x="977" y="3564"/>
                    <a:pt x="980" y="3569"/>
                  </a:cubicBezTo>
                  <a:cubicBezTo>
                    <a:pt x="893" y="3381"/>
                    <a:pt x="589" y="3245"/>
                    <a:pt x="361" y="3365"/>
                  </a:cubicBezTo>
                  <a:cubicBezTo>
                    <a:pt x="147" y="3477"/>
                    <a:pt x="0" y="3669"/>
                    <a:pt x="147" y="3974"/>
                  </a:cubicBezTo>
                  <a:cubicBezTo>
                    <a:pt x="558" y="4831"/>
                    <a:pt x="1251" y="4898"/>
                    <a:pt x="1724" y="4898"/>
                  </a:cubicBezTo>
                  <a:cubicBezTo>
                    <a:pt x="2742" y="4898"/>
                    <a:pt x="3248" y="4127"/>
                    <a:pt x="3254" y="3457"/>
                  </a:cubicBezTo>
                  <a:cubicBezTo>
                    <a:pt x="3258" y="2936"/>
                    <a:pt x="2908" y="2547"/>
                    <a:pt x="2691" y="2389"/>
                  </a:cubicBezTo>
                  <a:cubicBezTo>
                    <a:pt x="1989" y="1877"/>
                    <a:pt x="1172" y="1788"/>
                    <a:pt x="1172" y="1284"/>
                  </a:cubicBezTo>
                  <a:close/>
                  <a:moveTo>
                    <a:pt x="1015" y="3640"/>
                  </a:moveTo>
                  <a:cubicBezTo>
                    <a:pt x="1015" y="3641"/>
                    <a:pt x="1015" y="3641"/>
                    <a:pt x="1015" y="3640"/>
                  </a:cubicBezTo>
                  <a:close/>
                  <a:moveTo>
                    <a:pt x="980" y="3570"/>
                  </a:moveTo>
                  <a:lnTo>
                    <a:pt x="982" y="3573"/>
                  </a:lnTo>
                  <a:cubicBezTo>
                    <a:pt x="981" y="3572"/>
                    <a:pt x="980" y="3571"/>
                    <a:pt x="980" y="3570"/>
                  </a:cubicBezTo>
                  <a:close/>
                  <a:moveTo>
                    <a:pt x="984" y="3578"/>
                  </a:moveTo>
                  <a:lnTo>
                    <a:pt x="986" y="3582"/>
                  </a:lnTo>
                  <a:cubicBezTo>
                    <a:pt x="985" y="3581"/>
                    <a:pt x="984" y="3579"/>
                    <a:pt x="984" y="3578"/>
                  </a:cubicBezTo>
                  <a:close/>
                  <a:moveTo>
                    <a:pt x="986" y="3582"/>
                  </a:moveTo>
                  <a:cubicBezTo>
                    <a:pt x="987" y="3584"/>
                    <a:pt x="987" y="3585"/>
                    <a:pt x="988" y="3586"/>
                  </a:cubicBezTo>
                  <a:cubicBezTo>
                    <a:pt x="987" y="3585"/>
                    <a:pt x="987" y="3584"/>
                    <a:pt x="986" y="3582"/>
                  </a:cubicBezTo>
                  <a:close/>
                  <a:moveTo>
                    <a:pt x="990" y="3590"/>
                  </a:moveTo>
                  <a:cubicBezTo>
                    <a:pt x="993" y="3595"/>
                    <a:pt x="995" y="3600"/>
                    <a:pt x="998" y="3605"/>
                  </a:cubicBezTo>
                  <a:cubicBezTo>
                    <a:pt x="995" y="3601"/>
                    <a:pt x="993" y="3596"/>
                    <a:pt x="990" y="3590"/>
                  </a:cubicBezTo>
                  <a:close/>
                  <a:moveTo>
                    <a:pt x="1002" y="3614"/>
                  </a:moveTo>
                  <a:cubicBezTo>
                    <a:pt x="1005" y="3620"/>
                    <a:pt x="1008" y="3626"/>
                    <a:pt x="1010" y="3631"/>
                  </a:cubicBezTo>
                  <a:cubicBezTo>
                    <a:pt x="1008" y="3627"/>
                    <a:pt x="1006" y="3621"/>
                    <a:pt x="1002" y="3614"/>
                  </a:cubicBezTo>
                  <a:close/>
                  <a:moveTo>
                    <a:pt x="1012" y="3634"/>
                  </a:moveTo>
                  <a:cubicBezTo>
                    <a:pt x="1012" y="3635"/>
                    <a:pt x="1013" y="3635"/>
                    <a:pt x="1013" y="3636"/>
                  </a:cubicBezTo>
                  <a:cubicBezTo>
                    <a:pt x="1013" y="3635"/>
                    <a:pt x="1012" y="3635"/>
                    <a:pt x="1012" y="3634"/>
                  </a:cubicBezTo>
                  <a:close/>
                </a:path>
              </a:pathLst>
            </a:custGeom>
            <a:solidFill>
              <a:srgbClr val="DE0000"/>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a16="http://schemas.microsoft.com/office/drawing/2014/main" id="{82D2E39F-025B-4F13-AA0E-13B874378C04}"/>
                </a:ext>
              </a:extLst>
            </p:cNvPr>
            <p:cNvSpPr>
              <a:spLocks/>
            </p:cNvSpPr>
            <p:nvPr/>
          </p:nvSpPr>
          <p:spPr bwMode="gray">
            <a:xfrm>
              <a:off x="1639210" y="2205182"/>
              <a:ext cx="211997" cy="296032"/>
            </a:xfrm>
            <a:custGeom>
              <a:avLst/>
              <a:gdLst>
                <a:gd name="T0" fmla="*/ 3381 w 3427"/>
                <a:gd name="T1" fmla="*/ 1289 h 4766"/>
                <a:gd name="T2" fmla="*/ 1720 w 3427"/>
                <a:gd name="T3" fmla="*/ 0 h 4766"/>
                <a:gd name="T4" fmla="*/ 0 w 3427"/>
                <a:gd name="T5" fmla="*/ 1720 h 4766"/>
                <a:gd name="T6" fmla="*/ 0 w 3427"/>
                <a:gd name="T7" fmla="*/ 4697 h 4766"/>
                <a:gd name="T8" fmla="*/ 68 w 3427"/>
                <a:gd name="T9" fmla="*/ 4766 h 4766"/>
                <a:gd name="T10" fmla="*/ 862 w 3427"/>
                <a:gd name="T11" fmla="*/ 4766 h 4766"/>
                <a:gd name="T12" fmla="*/ 926 w 3427"/>
                <a:gd name="T13" fmla="*/ 4701 h 4766"/>
                <a:gd name="T14" fmla="*/ 926 w 3427"/>
                <a:gd name="T15" fmla="*/ 1907 h 4766"/>
                <a:gd name="T16" fmla="*/ 1720 w 3427"/>
                <a:gd name="T17" fmla="*/ 926 h 4766"/>
                <a:gd name="T18" fmla="*/ 2454 w 3427"/>
                <a:gd name="T19" fmla="*/ 1431 h 4766"/>
                <a:gd name="T20" fmla="*/ 3001 w 3427"/>
                <a:gd name="T21" fmla="*/ 1818 h 4766"/>
                <a:gd name="T22" fmla="*/ 3381 w 3427"/>
                <a:gd name="T23" fmla="*/ 1289 h 4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27" h="4766">
                  <a:moveTo>
                    <a:pt x="3381" y="1289"/>
                  </a:moveTo>
                  <a:cubicBezTo>
                    <a:pt x="3240" y="646"/>
                    <a:pt x="2547" y="0"/>
                    <a:pt x="1720" y="0"/>
                  </a:cubicBezTo>
                  <a:cubicBezTo>
                    <a:pt x="770" y="0"/>
                    <a:pt x="0" y="770"/>
                    <a:pt x="0" y="1720"/>
                  </a:cubicBezTo>
                  <a:lnTo>
                    <a:pt x="0" y="4697"/>
                  </a:lnTo>
                  <a:cubicBezTo>
                    <a:pt x="0" y="4730"/>
                    <a:pt x="24" y="4766"/>
                    <a:pt x="68" y="4766"/>
                  </a:cubicBezTo>
                  <a:lnTo>
                    <a:pt x="862" y="4766"/>
                  </a:lnTo>
                  <a:cubicBezTo>
                    <a:pt x="899" y="4766"/>
                    <a:pt x="926" y="4759"/>
                    <a:pt x="926" y="4701"/>
                  </a:cubicBezTo>
                  <a:cubicBezTo>
                    <a:pt x="926" y="4643"/>
                    <a:pt x="926" y="1907"/>
                    <a:pt x="926" y="1907"/>
                  </a:cubicBezTo>
                  <a:cubicBezTo>
                    <a:pt x="926" y="1156"/>
                    <a:pt x="1227" y="926"/>
                    <a:pt x="1720" y="926"/>
                  </a:cubicBezTo>
                  <a:cubicBezTo>
                    <a:pt x="2190" y="926"/>
                    <a:pt x="2378" y="1204"/>
                    <a:pt x="2454" y="1431"/>
                  </a:cubicBezTo>
                  <a:cubicBezTo>
                    <a:pt x="2506" y="1588"/>
                    <a:pt x="2724" y="1861"/>
                    <a:pt x="3001" y="1818"/>
                  </a:cubicBezTo>
                  <a:cubicBezTo>
                    <a:pt x="3323" y="1769"/>
                    <a:pt x="3427" y="1497"/>
                    <a:pt x="3381" y="1289"/>
                  </a:cubicBezTo>
                  <a:close/>
                </a:path>
              </a:pathLst>
            </a:custGeom>
            <a:solidFill>
              <a:srgbClr val="DE0000"/>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8">
              <a:extLst>
                <a:ext uri="{FF2B5EF4-FFF2-40B4-BE49-F238E27FC236}">
                  <a16:creationId xmlns:a16="http://schemas.microsoft.com/office/drawing/2014/main" id="{FF7B0B49-0251-44F0-85D5-BC8455D8022E}"/>
                </a:ext>
              </a:extLst>
            </p:cNvPr>
            <p:cNvSpPr>
              <a:spLocks/>
            </p:cNvSpPr>
            <p:nvPr/>
          </p:nvSpPr>
          <p:spPr bwMode="gray">
            <a:xfrm>
              <a:off x="1383559" y="2205182"/>
              <a:ext cx="214725" cy="304218"/>
            </a:xfrm>
            <a:custGeom>
              <a:avLst/>
              <a:gdLst>
                <a:gd name="T0" fmla="*/ 3010 w 3472"/>
                <a:gd name="T1" fmla="*/ 0 h 4898"/>
                <a:gd name="T2" fmla="*/ 2541 w 3472"/>
                <a:gd name="T3" fmla="*/ 528 h 4898"/>
                <a:gd name="T4" fmla="*/ 2543 w 3472"/>
                <a:gd name="T5" fmla="*/ 2977 h 4898"/>
                <a:gd name="T6" fmla="*/ 1741 w 3472"/>
                <a:gd name="T7" fmla="*/ 3973 h 4898"/>
                <a:gd name="T8" fmla="*/ 929 w 3472"/>
                <a:gd name="T9" fmla="*/ 2977 h 4898"/>
                <a:gd name="T10" fmla="*/ 931 w 3472"/>
                <a:gd name="T11" fmla="*/ 528 h 4898"/>
                <a:gd name="T12" fmla="*/ 462 w 3472"/>
                <a:gd name="T13" fmla="*/ 0 h 4898"/>
                <a:gd name="T14" fmla="*/ 0 w 3472"/>
                <a:gd name="T15" fmla="*/ 529 h 4898"/>
                <a:gd name="T16" fmla="*/ 0 w 3472"/>
                <a:gd name="T17" fmla="*/ 2844 h 4898"/>
                <a:gd name="T18" fmla="*/ 1747 w 3472"/>
                <a:gd name="T19" fmla="*/ 4898 h 4898"/>
                <a:gd name="T20" fmla="*/ 3472 w 3472"/>
                <a:gd name="T21" fmla="*/ 2866 h 4898"/>
                <a:gd name="T22" fmla="*/ 3472 w 3472"/>
                <a:gd name="T23" fmla="*/ 529 h 4898"/>
                <a:gd name="T24" fmla="*/ 3010 w 3472"/>
                <a:gd name="T25" fmla="*/ 0 h 4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2" h="4898">
                  <a:moveTo>
                    <a:pt x="3010" y="0"/>
                  </a:moveTo>
                  <a:cubicBezTo>
                    <a:pt x="2798" y="0"/>
                    <a:pt x="2541" y="124"/>
                    <a:pt x="2541" y="528"/>
                  </a:cubicBezTo>
                  <a:lnTo>
                    <a:pt x="2543" y="2977"/>
                  </a:lnTo>
                  <a:cubicBezTo>
                    <a:pt x="2543" y="3645"/>
                    <a:pt x="2216" y="3973"/>
                    <a:pt x="1741" y="3973"/>
                  </a:cubicBezTo>
                  <a:cubicBezTo>
                    <a:pt x="1232" y="3973"/>
                    <a:pt x="929" y="3645"/>
                    <a:pt x="929" y="2977"/>
                  </a:cubicBezTo>
                  <a:lnTo>
                    <a:pt x="931" y="528"/>
                  </a:lnTo>
                  <a:cubicBezTo>
                    <a:pt x="931" y="124"/>
                    <a:pt x="674" y="0"/>
                    <a:pt x="462" y="0"/>
                  </a:cubicBezTo>
                  <a:cubicBezTo>
                    <a:pt x="213" y="0"/>
                    <a:pt x="0" y="124"/>
                    <a:pt x="0" y="529"/>
                  </a:cubicBezTo>
                  <a:lnTo>
                    <a:pt x="0" y="2844"/>
                  </a:lnTo>
                  <a:cubicBezTo>
                    <a:pt x="0" y="4123"/>
                    <a:pt x="601" y="4898"/>
                    <a:pt x="1747" y="4898"/>
                  </a:cubicBezTo>
                  <a:cubicBezTo>
                    <a:pt x="2829" y="4898"/>
                    <a:pt x="3472" y="4144"/>
                    <a:pt x="3472" y="2866"/>
                  </a:cubicBezTo>
                  <a:lnTo>
                    <a:pt x="3472" y="529"/>
                  </a:lnTo>
                  <a:cubicBezTo>
                    <a:pt x="3472" y="124"/>
                    <a:pt x="3259" y="0"/>
                    <a:pt x="3010" y="0"/>
                  </a:cubicBezTo>
                  <a:close/>
                </a:path>
              </a:pathLst>
            </a:custGeom>
            <a:solidFill>
              <a:srgbClr val="DE0000"/>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9">
              <a:extLst>
                <a:ext uri="{FF2B5EF4-FFF2-40B4-BE49-F238E27FC236}">
                  <a16:creationId xmlns:a16="http://schemas.microsoft.com/office/drawing/2014/main" id="{EEBF0E73-8BF2-41B4-923E-E57C3991A5B7}"/>
                </a:ext>
              </a:extLst>
            </p:cNvPr>
            <p:cNvSpPr>
              <a:spLocks/>
            </p:cNvSpPr>
            <p:nvPr/>
          </p:nvSpPr>
          <p:spPr bwMode="gray">
            <a:xfrm>
              <a:off x="2331132" y="2205455"/>
              <a:ext cx="195081" cy="295759"/>
            </a:xfrm>
            <a:custGeom>
              <a:avLst/>
              <a:gdLst>
                <a:gd name="T0" fmla="*/ 633 w 3152"/>
                <a:gd name="T1" fmla="*/ 0 h 4759"/>
                <a:gd name="T2" fmla="*/ 633 w 3152"/>
                <a:gd name="T3" fmla="*/ 4225 h 4759"/>
                <a:gd name="T4" fmla="*/ 3152 w 3152"/>
                <a:gd name="T5" fmla="*/ 4225 h 4759"/>
                <a:gd name="T6" fmla="*/ 3152 w 3152"/>
                <a:gd name="T7" fmla="*/ 4759 h 4759"/>
                <a:gd name="T8" fmla="*/ 0 w 3152"/>
                <a:gd name="T9" fmla="*/ 4759 h 4759"/>
                <a:gd name="T10" fmla="*/ 0 w 3152"/>
                <a:gd name="T11" fmla="*/ 0 h 4759"/>
                <a:gd name="T12" fmla="*/ 633 w 3152"/>
                <a:gd name="T13" fmla="*/ 0 h 4759"/>
              </a:gdLst>
              <a:ahLst/>
              <a:cxnLst>
                <a:cxn ang="0">
                  <a:pos x="T0" y="T1"/>
                </a:cxn>
                <a:cxn ang="0">
                  <a:pos x="T2" y="T3"/>
                </a:cxn>
                <a:cxn ang="0">
                  <a:pos x="T4" y="T5"/>
                </a:cxn>
                <a:cxn ang="0">
                  <a:pos x="T6" y="T7"/>
                </a:cxn>
                <a:cxn ang="0">
                  <a:pos x="T8" y="T9"/>
                </a:cxn>
                <a:cxn ang="0">
                  <a:pos x="T10" y="T11"/>
                </a:cxn>
                <a:cxn ang="0">
                  <a:pos x="T12" y="T13"/>
                </a:cxn>
              </a:cxnLst>
              <a:rect l="0" t="0" r="r" b="b"/>
              <a:pathLst>
                <a:path w="3152" h="4759">
                  <a:moveTo>
                    <a:pt x="633" y="0"/>
                  </a:moveTo>
                  <a:lnTo>
                    <a:pt x="633" y="4225"/>
                  </a:lnTo>
                  <a:lnTo>
                    <a:pt x="3152" y="4225"/>
                  </a:lnTo>
                  <a:lnTo>
                    <a:pt x="3152" y="4759"/>
                  </a:lnTo>
                  <a:lnTo>
                    <a:pt x="0" y="4759"/>
                  </a:lnTo>
                  <a:lnTo>
                    <a:pt x="0" y="0"/>
                  </a:lnTo>
                  <a:lnTo>
                    <a:pt x="63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5" name="Rectangle 10">
              <a:extLst>
                <a:ext uri="{FF2B5EF4-FFF2-40B4-BE49-F238E27FC236}">
                  <a16:creationId xmlns:a16="http://schemas.microsoft.com/office/drawing/2014/main" id="{01E5D4B1-2024-4185-A56F-7C33F6D9A40F}"/>
                </a:ext>
              </a:extLst>
            </p:cNvPr>
            <p:cNvSpPr>
              <a:spLocks noChangeArrowheads="1"/>
            </p:cNvSpPr>
            <p:nvPr/>
          </p:nvSpPr>
          <p:spPr bwMode="gray">
            <a:xfrm>
              <a:off x="2561136" y="2205455"/>
              <a:ext cx="39016" cy="29575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6" name="Freeform 11">
              <a:extLst>
                <a:ext uri="{FF2B5EF4-FFF2-40B4-BE49-F238E27FC236}">
                  <a16:creationId xmlns:a16="http://schemas.microsoft.com/office/drawing/2014/main" id="{21CD2AC5-158C-401F-A2C0-717F4CAF042E}"/>
                </a:ext>
              </a:extLst>
            </p:cNvPr>
            <p:cNvSpPr>
              <a:spLocks/>
            </p:cNvSpPr>
            <p:nvPr/>
          </p:nvSpPr>
          <p:spPr bwMode="gray">
            <a:xfrm>
              <a:off x="2625799" y="2205455"/>
              <a:ext cx="252923" cy="295759"/>
            </a:xfrm>
            <a:custGeom>
              <a:avLst/>
              <a:gdLst>
                <a:gd name="T0" fmla="*/ 1672 w 4085"/>
                <a:gd name="T1" fmla="*/ 4759 h 4759"/>
                <a:gd name="T2" fmla="*/ 0 w 4085"/>
                <a:gd name="T3" fmla="*/ 0 h 4759"/>
                <a:gd name="T4" fmla="*/ 679 w 4085"/>
                <a:gd name="T5" fmla="*/ 0 h 4759"/>
                <a:gd name="T6" fmla="*/ 2039 w 4085"/>
                <a:gd name="T7" fmla="*/ 4126 h 4759"/>
                <a:gd name="T8" fmla="*/ 2052 w 4085"/>
                <a:gd name="T9" fmla="*/ 4126 h 4759"/>
                <a:gd name="T10" fmla="*/ 3425 w 4085"/>
                <a:gd name="T11" fmla="*/ 0 h 4759"/>
                <a:gd name="T12" fmla="*/ 4085 w 4085"/>
                <a:gd name="T13" fmla="*/ 0 h 4759"/>
                <a:gd name="T14" fmla="*/ 2392 w 4085"/>
                <a:gd name="T15" fmla="*/ 4759 h 4759"/>
                <a:gd name="T16" fmla="*/ 1672 w 4085"/>
                <a:gd name="T17" fmla="*/ 4759 h 4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5" h="4759">
                  <a:moveTo>
                    <a:pt x="1672" y="4759"/>
                  </a:moveTo>
                  <a:lnTo>
                    <a:pt x="0" y="0"/>
                  </a:lnTo>
                  <a:lnTo>
                    <a:pt x="679" y="0"/>
                  </a:lnTo>
                  <a:lnTo>
                    <a:pt x="2039" y="4126"/>
                  </a:lnTo>
                  <a:lnTo>
                    <a:pt x="2052" y="4126"/>
                  </a:lnTo>
                  <a:lnTo>
                    <a:pt x="3425" y="0"/>
                  </a:lnTo>
                  <a:lnTo>
                    <a:pt x="4085" y="0"/>
                  </a:lnTo>
                  <a:lnTo>
                    <a:pt x="2392" y="4759"/>
                  </a:lnTo>
                  <a:lnTo>
                    <a:pt x="1672" y="47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7" name="Freeform 12">
              <a:extLst>
                <a:ext uri="{FF2B5EF4-FFF2-40B4-BE49-F238E27FC236}">
                  <a16:creationId xmlns:a16="http://schemas.microsoft.com/office/drawing/2014/main" id="{03E0C3C1-6DB8-4DD2-A874-BFD7748D929D}"/>
                </a:ext>
              </a:extLst>
            </p:cNvPr>
            <p:cNvSpPr>
              <a:spLocks/>
            </p:cNvSpPr>
            <p:nvPr/>
          </p:nvSpPr>
          <p:spPr bwMode="gray">
            <a:xfrm>
              <a:off x="2901640" y="2205455"/>
              <a:ext cx="204630" cy="295759"/>
            </a:xfrm>
            <a:custGeom>
              <a:avLst/>
              <a:gdLst>
                <a:gd name="T0" fmla="*/ 3286 w 3306"/>
                <a:gd name="T1" fmla="*/ 0 h 4759"/>
                <a:gd name="T2" fmla="*/ 3286 w 3306"/>
                <a:gd name="T3" fmla="*/ 533 h 4759"/>
                <a:gd name="T4" fmla="*/ 633 w 3306"/>
                <a:gd name="T5" fmla="*/ 533 h 4759"/>
                <a:gd name="T6" fmla="*/ 633 w 3306"/>
                <a:gd name="T7" fmla="*/ 2046 h 4759"/>
                <a:gd name="T8" fmla="*/ 3106 w 3306"/>
                <a:gd name="T9" fmla="*/ 2046 h 4759"/>
                <a:gd name="T10" fmla="*/ 3106 w 3306"/>
                <a:gd name="T11" fmla="*/ 2579 h 4759"/>
                <a:gd name="T12" fmla="*/ 633 w 3306"/>
                <a:gd name="T13" fmla="*/ 2579 h 4759"/>
                <a:gd name="T14" fmla="*/ 633 w 3306"/>
                <a:gd name="T15" fmla="*/ 4225 h 4759"/>
                <a:gd name="T16" fmla="*/ 3306 w 3306"/>
                <a:gd name="T17" fmla="*/ 4225 h 4759"/>
                <a:gd name="T18" fmla="*/ 3306 w 3306"/>
                <a:gd name="T19" fmla="*/ 4759 h 4759"/>
                <a:gd name="T20" fmla="*/ 0 w 3306"/>
                <a:gd name="T21" fmla="*/ 4759 h 4759"/>
                <a:gd name="T22" fmla="*/ 0 w 3306"/>
                <a:gd name="T23" fmla="*/ 0 h 4759"/>
                <a:gd name="T24" fmla="*/ 3286 w 3306"/>
                <a:gd name="T25" fmla="*/ 0 h 4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6" h="4759">
                  <a:moveTo>
                    <a:pt x="3286" y="0"/>
                  </a:moveTo>
                  <a:lnTo>
                    <a:pt x="3286" y="533"/>
                  </a:lnTo>
                  <a:lnTo>
                    <a:pt x="633" y="533"/>
                  </a:lnTo>
                  <a:lnTo>
                    <a:pt x="633" y="2046"/>
                  </a:lnTo>
                  <a:lnTo>
                    <a:pt x="3106" y="2046"/>
                  </a:lnTo>
                  <a:lnTo>
                    <a:pt x="3106" y="2579"/>
                  </a:lnTo>
                  <a:lnTo>
                    <a:pt x="633" y="2579"/>
                  </a:lnTo>
                  <a:lnTo>
                    <a:pt x="633" y="4225"/>
                  </a:lnTo>
                  <a:lnTo>
                    <a:pt x="3306" y="4225"/>
                  </a:lnTo>
                  <a:lnTo>
                    <a:pt x="3306" y="4759"/>
                  </a:lnTo>
                  <a:lnTo>
                    <a:pt x="0" y="4759"/>
                  </a:lnTo>
                  <a:lnTo>
                    <a:pt x="0" y="0"/>
                  </a:lnTo>
                  <a:lnTo>
                    <a:pt x="328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Tree>
    <p:extLst>
      <p:ext uri="{BB962C8B-B14F-4D97-AF65-F5344CB8AC3E}">
        <p14:creationId xmlns:p14="http://schemas.microsoft.com/office/powerpoint/2010/main" val="12391964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FAFF0F5-400A-4811-8193-FD2E42EAC36B}"/>
              </a:ext>
            </a:extLst>
          </p:cNvPr>
          <p:cNvSpPr>
            <a:spLocks noGrp="1"/>
          </p:cNvSpPr>
          <p:nvPr>
            <p:ph type="dt" sz="half" idx="10"/>
          </p:nvPr>
        </p:nvSpPr>
        <p:spPr/>
        <p:txBody>
          <a:bodyPr/>
          <a:lstStyle/>
          <a:p>
            <a:fld id="{0AF801A8-409F-4659-BFFF-98DB2D92FCB7}" type="datetime1">
              <a:rPr lang="fi-FI" smtClean="0"/>
              <a:t>27.9.2023</a:t>
            </a:fld>
            <a:endParaRPr lang="fi-FI"/>
          </a:p>
        </p:txBody>
      </p:sp>
      <p:sp>
        <p:nvSpPr>
          <p:cNvPr id="5" name="Alatunnisteen paikkamerkki 4">
            <a:extLst>
              <a:ext uri="{FF2B5EF4-FFF2-40B4-BE49-F238E27FC236}">
                <a16:creationId xmlns:a16="http://schemas.microsoft.com/office/drawing/2014/main" id="{E700E43A-78D8-4362-A3A5-D248EA43692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2B9E8E1-43F7-4DBE-8B1F-90C7F80A85D8}"/>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12712192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fi-FI"/>
              <a:t>Muokkaa perustyyl. napsautt.</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14082" y="2469776"/>
            <a:ext cx="4598894" cy="3707186"/>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4FAFF0F5-400A-4811-8193-FD2E42EAC36B}"/>
              </a:ext>
            </a:extLst>
          </p:cNvPr>
          <p:cNvSpPr>
            <a:spLocks noGrp="1"/>
          </p:cNvSpPr>
          <p:nvPr>
            <p:ph type="dt" sz="half" idx="10"/>
          </p:nvPr>
        </p:nvSpPr>
        <p:spPr/>
        <p:txBody>
          <a:bodyPr/>
          <a:lstStyle/>
          <a:p>
            <a:fld id="{0AF801A8-409F-4659-BFFF-98DB2D92FCB7}" type="datetime1">
              <a:rPr lang="fi-FI" smtClean="0"/>
              <a:t>27.9.2023</a:t>
            </a:fld>
            <a:endParaRPr lang="fi-FI"/>
          </a:p>
        </p:txBody>
      </p:sp>
      <p:sp>
        <p:nvSpPr>
          <p:cNvPr id="5" name="Alatunnisteen paikkamerkki 4">
            <a:extLst>
              <a:ext uri="{FF2B5EF4-FFF2-40B4-BE49-F238E27FC236}">
                <a16:creationId xmlns:a16="http://schemas.microsoft.com/office/drawing/2014/main" id="{E700E43A-78D8-4362-A3A5-D248EA43692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2B9E8E1-43F7-4DBE-8B1F-90C7F80A85D8}"/>
              </a:ext>
            </a:extLst>
          </p:cNvPr>
          <p:cNvSpPr>
            <a:spLocks noGrp="1"/>
          </p:cNvSpPr>
          <p:nvPr>
            <p:ph type="sldNum" sz="quarter" idx="12"/>
          </p:nvPr>
        </p:nvSpPr>
        <p:spPr/>
        <p:txBody>
          <a:bodyPr/>
          <a:lstStyle/>
          <a:p>
            <a:fld id="{03D2D5F4-4871-4469-8343-ED7F6811B37D}" type="slidenum">
              <a:rPr lang="fi-FI" smtClean="0"/>
              <a:t>‹#›</a:t>
            </a:fld>
            <a:endParaRPr lang="fi-FI"/>
          </a:p>
        </p:txBody>
      </p:sp>
      <p:sp>
        <p:nvSpPr>
          <p:cNvPr id="7" name="Sisällön paikkamerkki 2">
            <a:extLst>
              <a:ext uri="{FF2B5EF4-FFF2-40B4-BE49-F238E27FC236}">
                <a16:creationId xmlns:a16="http://schemas.microsoft.com/office/drawing/2014/main" id="{09E4E874-8F26-427B-B726-702362940F72}"/>
              </a:ext>
            </a:extLst>
          </p:cNvPr>
          <p:cNvSpPr>
            <a:spLocks noGrp="1"/>
          </p:cNvSpPr>
          <p:nvPr>
            <p:ph idx="13"/>
          </p:nvPr>
        </p:nvSpPr>
        <p:spPr>
          <a:xfrm>
            <a:off x="5414682" y="2469776"/>
            <a:ext cx="4598894" cy="3707186"/>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8693173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1F735A-64D7-4FB3-AC8B-A33F2B806D3D}"/>
              </a:ext>
            </a:extLst>
          </p:cNvPr>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a:extLst>
              <a:ext uri="{FF2B5EF4-FFF2-40B4-BE49-F238E27FC236}">
                <a16:creationId xmlns:a16="http://schemas.microsoft.com/office/drawing/2014/main" id="{38953A1F-9A81-4AC1-BEFF-FBC81A27AB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a:extLst>
              <a:ext uri="{FF2B5EF4-FFF2-40B4-BE49-F238E27FC236}">
                <a16:creationId xmlns:a16="http://schemas.microsoft.com/office/drawing/2014/main" id="{C31A1003-6B0E-4E45-822A-2665E2822409}"/>
              </a:ext>
            </a:extLst>
          </p:cNvPr>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13572A98-4030-47B8-B865-EB60E46AEE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a:extLst>
              <a:ext uri="{FF2B5EF4-FFF2-40B4-BE49-F238E27FC236}">
                <a16:creationId xmlns:a16="http://schemas.microsoft.com/office/drawing/2014/main" id="{7A5493B9-66B0-47B7-AAC6-70D683CDDF94}"/>
              </a:ext>
            </a:extLst>
          </p:cNvPr>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B532EF52-0490-475E-804A-7249BE90966D}"/>
              </a:ext>
            </a:extLst>
          </p:cNvPr>
          <p:cNvSpPr>
            <a:spLocks noGrp="1"/>
          </p:cNvSpPr>
          <p:nvPr>
            <p:ph type="dt" sz="half" idx="10"/>
          </p:nvPr>
        </p:nvSpPr>
        <p:spPr/>
        <p:txBody>
          <a:bodyPr/>
          <a:lstStyle/>
          <a:p>
            <a:fld id="{238BDCD5-A622-47C6-9541-080ECB38A04D}" type="datetime1">
              <a:rPr lang="fi-FI" smtClean="0"/>
              <a:t>27.9.2023</a:t>
            </a:fld>
            <a:endParaRPr lang="fi-FI"/>
          </a:p>
        </p:txBody>
      </p:sp>
      <p:sp>
        <p:nvSpPr>
          <p:cNvPr id="8" name="Alatunnisteen paikkamerkki 7">
            <a:extLst>
              <a:ext uri="{FF2B5EF4-FFF2-40B4-BE49-F238E27FC236}">
                <a16:creationId xmlns:a16="http://schemas.microsoft.com/office/drawing/2014/main" id="{09F6A849-E202-4F0F-9860-88A9892FCAE5}"/>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AC1AFA6A-E93C-46E4-AB16-BDCFDC6370FA}"/>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1696836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iitos">
    <p:spTree>
      <p:nvGrpSpPr>
        <p:cNvPr id="1" name=""/>
        <p:cNvGrpSpPr/>
        <p:nvPr/>
      </p:nvGrpSpPr>
      <p:grpSpPr>
        <a:xfrm>
          <a:off x="0" y="0"/>
          <a:ext cx="0" cy="0"/>
          <a:chOff x="0" y="0"/>
          <a:chExt cx="0" cy="0"/>
        </a:xfrm>
      </p:grpSpPr>
      <p:pic>
        <p:nvPicPr>
          <p:cNvPr id="7" name="Kuva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19600" y="3264995"/>
            <a:ext cx="7772400" cy="3593005"/>
          </a:xfrm>
          <a:prstGeom prst="rect">
            <a:avLst/>
          </a:prstGeom>
        </p:spPr>
      </p:pic>
      <p:sp>
        <p:nvSpPr>
          <p:cNvPr id="3" name="Tekstin paikkamerkki 2"/>
          <p:cNvSpPr>
            <a:spLocks noGrp="1"/>
          </p:cNvSpPr>
          <p:nvPr>
            <p:ph type="body" idx="1"/>
          </p:nvPr>
        </p:nvSpPr>
        <p:spPr>
          <a:xfrm>
            <a:off x="1845000" y="3621600"/>
            <a:ext cx="8535600" cy="388800"/>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8" name="Kuva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0600" y="4795200"/>
            <a:ext cx="4724400" cy="573024"/>
          </a:xfrm>
          <a:prstGeom prst="rect">
            <a:avLst/>
          </a:prstGeom>
        </p:spPr>
      </p:pic>
      <p:sp>
        <p:nvSpPr>
          <p:cNvPr id="4" name="Tekstiruutu 3"/>
          <p:cNvSpPr txBox="1"/>
          <p:nvPr userDrawn="1"/>
        </p:nvSpPr>
        <p:spPr>
          <a:xfrm>
            <a:off x="5191956" y="2358602"/>
            <a:ext cx="1805686" cy="830997"/>
          </a:xfrm>
          <a:prstGeom prst="rect">
            <a:avLst/>
          </a:prstGeom>
          <a:noFill/>
        </p:spPr>
        <p:txBody>
          <a:bodyPr wrap="none" rtlCol="0" anchor="b">
            <a:spAutoFit/>
          </a:bodyPr>
          <a:lstStyle/>
          <a:p>
            <a:pPr algn="ctr"/>
            <a:r>
              <a:rPr lang="fi-FI" sz="4800" b="1" dirty="0">
                <a:solidFill>
                  <a:srgbClr val="1F497D"/>
                </a:solidFill>
                <a:latin typeface="Calibri"/>
              </a:rPr>
              <a:t>Kiitos!</a:t>
            </a:r>
          </a:p>
        </p:txBody>
      </p:sp>
    </p:spTree>
    <p:extLst>
      <p:ext uri="{BB962C8B-B14F-4D97-AF65-F5344CB8AC3E}">
        <p14:creationId xmlns:p14="http://schemas.microsoft.com/office/powerpoint/2010/main" val="15097961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Nost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14082" y="1120589"/>
            <a:ext cx="4762414" cy="4568033"/>
          </a:xfrm>
        </p:spPr>
        <p:txBody>
          <a:bodyPr anchor="ctr" anchorCtr="0"/>
          <a:lstStyle/>
          <a:p>
            <a:r>
              <a:rPr lang="fi-FI"/>
              <a:t>Muokkaa perustyyl. napsautt.</a:t>
            </a:r>
            <a:endParaRPr lang="fi-FI" dirty="0"/>
          </a:p>
        </p:txBody>
      </p:sp>
      <p:sp>
        <p:nvSpPr>
          <p:cNvPr id="4" name="Päivämäärän paikkamerkki 3">
            <a:extLst>
              <a:ext uri="{FF2B5EF4-FFF2-40B4-BE49-F238E27FC236}">
                <a16:creationId xmlns:a16="http://schemas.microsoft.com/office/drawing/2014/main" id="{4FAFF0F5-400A-4811-8193-FD2E42EAC36B}"/>
              </a:ext>
            </a:extLst>
          </p:cNvPr>
          <p:cNvSpPr>
            <a:spLocks noGrp="1"/>
          </p:cNvSpPr>
          <p:nvPr>
            <p:ph type="dt" sz="half" idx="10"/>
          </p:nvPr>
        </p:nvSpPr>
        <p:spPr/>
        <p:txBody>
          <a:bodyPr/>
          <a:lstStyle/>
          <a:p>
            <a:fld id="{0AF801A8-409F-4659-BFFF-98DB2D92FCB7}" type="datetime1">
              <a:rPr lang="fi-FI" smtClean="0"/>
              <a:t>27.9.2023</a:t>
            </a:fld>
            <a:endParaRPr lang="fi-FI"/>
          </a:p>
        </p:txBody>
      </p:sp>
      <p:sp>
        <p:nvSpPr>
          <p:cNvPr id="5" name="Alatunnisteen paikkamerkki 4">
            <a:extLst>
              <a:ext uri="{FF2B5EF4-FFF2-40B4-BE49-F238E27FC236}">
                <a16:creationId xmlns:a16="http://schemas.microsoft.com/office/drawing/2014/main" id="{E700E43A-78D8-4362-A3A5-D248EA43692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2B9E8E1-43F7-4DBE-8B1F-90C7F80A85D8}"/>
              </a:ext>
            </a:extLst>
          </p:cNvPr>
          <p:cNvSpPr>
            <a:spLocks noGrp="1"/>
          </p:cNvSpPr>
          <p:nvPr>
            <p:ph type="sldNum" sz="quarter" idx="12"/>
          </p:nvPr>
        </p:nvSpPr>
        <p:spPr/>
        <p:txBody>
          <a:bodyPr/>
          <a:lstStyle/>
          <a:p>
            <a:fld id="{03D2D5F4-4871-4469-8343-ED7F6811B37D}" type="slidenum">
              <a:rPr lang="fi-FI" smtClean="0"/>
              <a:t>‹#›</a:t>
            </a:fld>
            <a:endParaRPr lang="fi-FI"/>
          </a:p>
        </p:txBody>
      </p:sp>
      <p:sp>
        <p:nvSpPr>
          <p:cNvPr id="8" name="Kuvan paikkamerkki 2">
            <a:extLst>
              <a:ext uri="{FF2B5EF4-FFF2-40B4-BE49-F238E27FC236}">
                <a16:creationId xmlns:a16="http://schemas.microsoft.com/office/drawing/2014/main" id="{C3263804-FE78-4C43-989F-C6515411E2B2}"/>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2000" b="1" i="1">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Tree>
    <p:extLst>
      <p:ext uri="{BB962C8B-B14F-4D97-AF65-F5344CB8AC3E}">
        <p14:creationId xmlns:p14="http://schemas.microsoft.com/office/powerpoint/2010/main" val="13600505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C3263804-FE78-4C43-989F-C6515411E2B2}"/>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2000" b="1" i="1">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14082" y="1120590"/>
            <a:ext cx="4762414" cy="2018264"/>
          </a:xfrm>
        </p:spPr>
        <p:txBody>
          <a:bodyPr/>
          <a:lstStyle/>
          <a:p>
            <a:r>
              <a:rPr lang="fi-FI"/>
              <a:t>Muokkaa perustyyl. napsautt.</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14082" y="3393830"/>
            <a:ext cx="4762414" cy="278313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4FAFF0F5-400A-4811-8193-FD2E42EAC36B}"/>
              </a:ext>
            </a:extLst>
          </p:cNvPr>
          <p:cNvSpPr>
            <a:spLocks noGrp="1"/>
          </p:cNvSpPr>
          <p:nvPr>
            <p:ph type="dt" sz="half" idx="10"/>
          </p:nvPr>
        </p:nvSpPr>
        <p:spPr/>
        <p:txBody>
          <a:bodyPr/>
          <a:lstStyle/>
          <a:p>
            <a:fld id="{0AF801A8-409F-4659-BFFF-98DB2D92FCB7}" type="datetime1">
              <a:rPr lang="fi-FI" smtClean="0"/>
              <a:t>27.9.2023</a:t>
            </a:fld>
            <a:endParaRPr lang="fi-FI"/>
          </a:p>
        </p:txBody>
      </p:sp>
      <p:sp>
        <p:nvSpPr>
          <p:cNvPr id="5" name="Alatunnisteen paikkamerkki 4">
            <a:extLst>
              <a:ext uri="{FF2B5EF4-FFF2-40B4-BE49-F238E27FC236}">
                <a16:creationId xmlns:a16="http://schemas.microsoft.com/office/drawing/2014/main" id="{E700E43A-78D8-4362-A3A5-D248EA43692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2B9E8E1-43F7-4DBE-8B1F-90C7F80A85D8}"/>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26236466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Kuvatekstillinen pieni kuva">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C3263804-FE78-4C43-989F-C6515411E2B2}"/>
              </a:ext>
            </a:extLst>
          </p:cNvPr>
          <p:cNvSpPr>
            <a:spLocks noGrp="1"/>
          </p:cNvSpPr>
          <p:nvPr>
            <p:ph type="pic" idx="13"/>
          </p:nvPr>
        </p:nvSpPr>
        <p:spPr>
          <a:xfrm>
            <a:off x="5402873" y="2879481"/>
            <a:ext cx="5460023" cy="3130062"/>
          </a:xfrm>
          <a:solidFill>
            <a:schemeClr val="bg1">
              <a:lumMod val="95000"/>
            </a:schemeClr>
          </a:solidFill>
        </p:spPr>
        <p:txBody>
          <a:bodyPr anchor="ctr" anchorCtr="0"/>
          <a:lstStyle>
            <a:lvl1pPr marL="0" indent="0" algn="ctr">
              <a:buNone/>
              <a:defRPr sz="2000" b="1" i="1">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14083" y="2866292"/>
            <a:ext cx="4459080" cy="3311308"/>
          </a:xfrm>
        </p:spPr>
        <p:txBody>
          <a:bodyPr/>
          <a:lstStyle>
            <a:lvl1pPr>
              <a:spcBef>
                <a:spcPts val="200"/>
              </a:spcBef>
              <a:defRPr/>
            </a:lvl1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4FAFF0F5-400A-4811-8193-FD2E42EAC36B}"/>
              </a:ext>
            </a:extLst>
          </p:cNvPr>
          <p:cNvSpPr>
            <a:spLocks noGrp="1"/>
          </p:cNvSpPr>
          <p:nvPr>
            <p:ph type="dt" sz="half" idx="10"/>
          </p:nvPr>
        </p:nvSpPr>
        <p:spPr/>
        <p:txBody>
          <a:bodyPr/>
          <a:lstStyle/>
          <a:p>
            <a:fld id="{0AF801A8-409F-4659-BFFF-98DB2D92FCB7}" type="datetime1">
              <a:rPr lang="fi-FI" smtClean="0"/>
              <a:t>27.9.2023</a:t>
            </a:fld>
            <a:endParaRPr lang="fi-FI"/>
          </a:p>
        </p:txBody>
      </p:sp>
      <p:sp>
        <p:nvSpPr>
          <p:cNvPr id="5" name="Alatunnisteen paikkamerkki 4">
            <a:extLst>
              <a:ext uri="{FF2B5EF4-FFF2-40B4-BE49-F238E27FC236}">
                <a16:creationId xmlns:a16="http://schemas.microsoft.com/office/drawing/2014/main" id="{E700E43A-78D8-4362-A3A5-D248EA43692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2B9E8E1-43F7-4DBE-8B1F-90C7F80A85D8}"/>
              </a:ext>
            </a:extLst>
          </p:cNvPr>
          <p:cNvSpPr>
            <a:spLocks noGrp="1"/>
          </p:cNvSpPr>
          <p:nvPr>
            <p:ph type="sldNum" sz="quarter" idx="12"/>
          </p:nvPr>
        </p:nvSpPr>
        <p:spPr/>
        <p:txBody>
          <a:bodyPr/>
          <a:lstStyle/>
          <a:p>
            <a:fld id="{03D2D5F4-4871-4469-8343-ED7F6811B37D}" type="slidenum">
              <a:rPr lang="fi-FI" smtClean="0"/>
              <a:t>‹#›</a:t>
            </a:fld>
            <a:endParaRPr lang="fi-FI"/>
          </a:p>
        </p:txBody>
      </p:sp>
      <p:sp>
        <p:nvSpPr>
          <p:cNvPr id="10" name="Otsikko 9">
            <a:extLst>
              <a:ext uri="{FF2B5EF4-FFF2-40B4-BE49-F238E27FC236}">
                <a16:creationId xmlns:a16="http://schemas.microsoft.com/office/drawing/2014/main" id="{E81AA09A-0509-4D6F-83C1-A57E86F6E18A}"/>
              </a:ext>
            </a:extLst>
          </p:cNvPr>
          <p:cNvSpPr>
            <a:spLocks noGrp="1"/>
          </p:cNvSpPr>
          <p:nvPr>
            <p:ph type="title"/>
          </p:nvPr>
        </p:nvSpPr>
        <p:spPr>
          <a:xfrm>
            <a:off x="614082" y="1120589"/>
            <a:ext cx="9396000" cy="1648987"/>
          </a:xfrm>
        </p:spPr>
        <p:txBody>
          <a:bodyPr/>
          <a:lstStyle/>
          <a:p>
            <a:r>
              <a:rPr lang="fi-FI"/>
              <a:t>Muokkaa perustyyl. napsautt.</a:t>
            </a:r>
          </a:p>
        </p:txBody>
      </p:sp>
    </p:spTree>
    <p:extLst>
      <p:ext uri="{BB962C8B-B14F-4D97-AF65-F5344CB8AC3E}">
        <p14:creationId xmlns:p14="http://schemas.microsoft.com/office/powerpoint/2010/main" val="15187359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Numerot">
    <p:spTree>
      <p:nvGrpSpPr>
        <p:cNvPr id="1" name=""/>
        <p:cNvGrpSpPr/>
        <p:nvPr/>
      </p:nvGrpSpPr>
      <p:grpSpPr>
        <a:xfrm>
          <a:off x="0" y="0"/>
          <a:ext cx="0" cy="0"/>
          <a:chOff x="0" y="0"/>
          <a:chExt cx="0" cy="0"/>
        </a:xfrm>
      </p:grpSpPr>
      <p:sp>
        <p:nvSpPr>
          <p:cNvPr id="12" name="Suorakulmio 11">
            <a:extLst>
              <a:ext uri="{FF2B5EF4-FFF2-40B4-BE49-F238E27FC236}">
                <a16:creationId xmlns:a16="http://schemas.microsoft.com/office/drawing/2014/main" id="{DE1AD5DE-4049-4506-8C19-CD7D60CB7E51}"/>
              </a:ext>
            </a:extLst>
          </p:cNvPr>
          <p:cNvSpPr/>
          <p:nvPr userDrawn="1"/>
        </p:nvSpPr>
        <p:spPr>
          <a:xfrm>
            <a:off x="0" y="4285514"/>
            <a:ext cx="12192000" cy="2572486"/>
          </a:xfrm>
          <a:prstGeom prst="rect">
            <a:avLst/>
          </a:prstGeom>
          <a:solidFill>
            <a:srgbClr val="954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Kuvan paikkamerkki 2">
            <a:extLst>
              <a:ext uri="{FF2B5EF4-FFF2-40B4-BE49-F238E27FC236}">
                <a16:creationId xmlns:a16="http://schemas.microsoft.com/office/drawing/2014/main" id="{D7617672-B8A4-41D4-BCF7-FE160B454EEA}"/>
              </a:ext>
            </a:extLst>
          </p:cNvPr>
          <p:cNvSpPr>
            <a:spLocks noGrp="1"/>
          </p:cNvSpPr>
          <p:nvPr>
            <p:ph type="pic" idx="13"/>
          </p:nvPr>
        </p:nvSpPr>
        <p:spPr>
          <a:xfrm>
            <a:off x="6096000" y="0"/>
            <a:ext cx="6096000" cy="4285514"/>
          </a:xfrm>
          <a:solidFill>
            <a:schemeClr val="bg1">
              <a:lumMod val="95000"/>
            </a:schemeClr>
          </a:solidFill>
        </p:spPr>
        <p:txBody>
          <a:bodyPr anchor="ctr" anchorCtr="0"/>
          <a:lstStyle>
            <a:lvl1pPr marL="0" indent="0" algn="ctr">
              <a:buNone/>
              <a:defRPr sz="2000" b="1" i="1">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14082" y="1120590"/>
            <a:ext cx="5323631" cy="1130394"/>
          </a:xfrm>
        </p:spPr>
        <p:txBody>
          <a:bodyPr/>
          <a:lstStyle/>
          <a:p>
            <a:r>
              <a:rPr lang="fi-FI"/>
              <a:t>Muokkaa perustyyl. napsautt.</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14082" y="2469776"/>
            <a:ext cx="5323631" cy="1533177"/>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4FAFF0F5-400A-4811-8193-FD2E42EAC36B}"/>
              </a:ext>
            </a:extLst>
          </p:cNvPr>
          <p:cNvSpPr>
            <a:spLocks noGrp="1"/>
          </p:cNvSpPr>
          <p:nvPr>
            <p:ph type="dt" sz="half" idx="10"/>
          </p:nvPr>
        </p:nvSpPr>
        <p:spPr/>
        <p:txBody>
          <a:bodyPr/>
          <a:lstStyle/>
          <a:p>
            <a:fld id="{0AF801A8-409F-4659-BFFF-98DB2D92FCB7}" type="datetime1">
              <a:rPr lang="fi-FI" smtClean="0"/>
              <a:t>27.9.2023</a:t>
            </a:fld>
            <a:endParaRPr lang="fi-FI"/>
          </a:p>
        </p:txBody>
      </p:sp>
      <p:sp>
        <p:nvSpPr>
          <p:cNvPr id="5" name="Alatunnisteen paikkamerkki 4">
            <a:extLst>
              <a:ext uri="{FF2B5EF4-FFF2-40B4-BE49-F238E27FC236}">
                <a16:creationId xmlns:a16="http://schemas.microsoft.com/office/drawing/2014/main" id="{E700E43A-78D8-4362-A3A5-D248EA43692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2B9E8E1-43F7-4DBE-8B1F-90C7F80A85D8}"/>
              </a:ext>
            </a:extLst>
          </p:cNvPr>
          <p:cNvSpPr>
            <a:spLocks noGrp="1"/>
          </p:cNvSpPr>
          <p:nvPr>
            <p:ph type="sldNum" sz="quarter" idx="12"/>
          </p:nvPr>
        </p:nvSpPr>
        <p:spPr/>
        <p:txBody>
          <a:bodyPr/>
          <a:lstStyle/>
          <a:p>
            <a:fld id="{03D2D5F4-4871-4469-8343-ED7F6811B37D}" type="slidenum">
              <a:rPr lang="fi-FI" smtClean="0"/>
              <a:t>‹#›</a:t>
            </a:fld>
            <a:endParaRPr lang="fi-FI"/>
          </a:p>
        </p:txBody>
      </p:sp>
      <p:sp>
        <p:nvSpPr>
          <p:cNvPr id="14" name="Tekstin paikkamerkki 13">
            <a:extLst>
              <a:ext uri="{FF2B5EF4-FFF2-40B4-BE49-F238E27FC236}">
                <a16:creationId xmlns:a16="http://schemas.microsoft.com/office/drawing/2014/main" id="{47779AFC-1CE3-43E3-B1F5-7153E92FFEE1}"/>
              </a:ext>
            </a:extLst>
          </p:cNvPr>
          <p:cNvSpPr>
            <a:spLocks noGrp="1"/>
          </p:cNvSpPr>
          <p:nvPr>
            <p:ph type="body" sz="quarter" idx="14"/>
          </p:nvPr>
        </p:nvSpPr>
        <p:spPr>
          <a:xfrm>
            <a:off x="3058256" y="5569685"/>
            <a:ext cx="6095999" cy="492125"/>
          </a:xfrm>
        </p:spPr>
        <p:txBody>
          <a:bodyPr/>
          <a:lstStyle>
            <a:lvl1pPr marL="0" indent="0" algn="ctr">
              <a:buNone/>
              <a:defRPr sz="2000">
                <a:solidFill>
                  <a:schemeClr val="bg1"/>
                </a:solidFill>
              </a:defRPr>
            </a:lvl1pPr>
          </a:lstStyle>
          <a:p>
            <a:pPr lvl="0"/>
            <a:r>
              <a:rPr lang="fi-FI"/>
              <a:t>Muokkaa tekstin perustyylejä</a:t>
            </a:r>
          </a:p>
        </p:txBody>
      </p:sp>
      <p:sp>
        <p:nvSpPr>
          <p:cNvPr id="15" name="Tekstin paikkamerkki 13">
            <a:extLst>
              <a:ext uri="{FF2B5EF4-FFF2-40B4-BE49-F238E27FC236}">
                <a16:creationId xmlns:a16="http://schemas.microsoft.com/office/drawing/2014/main" id="{2C5F42B5-7D9F-44F9-94B7-A5BE0E39C9C7}"/>
              </a:ext>
            </a:extLst>
          </p:cNvPr>
          <p:cNvSpPr>
            <a:spLocks noGrp="1"/>
          </p:cNvSpPr>
          <p:nvPr>
            <p:ph type="body" sz="quarter" idx="15"/>
          </p:nvPr>
        </p:nvSpPr>
        <p:spPr>
          <a:xfrm>
            <a:off x="3058256" y="5042146"/>
            <a:ext cx="6095999" cy="492125"/>
          </a:xfrm>
        </p:spPr>
        <p:txBody>
          <a:bodyPr anchor="b" anchorCtr="0"/>
          <a:lstStyle>
            <a:lvl1pPr marL="0" indent="0" algn="ctr">
              <a:buNone/>
              <a:defRPr sz="2000" b="1">
                <a:solidFill>
                  <a:schemeClr val="bg1"/>
                </a:solidFill>
              </a:defRPr>
            </a:lvl1pPr>
          </a:lstStyle>
          <a:p>
            <a:pPr lvl="0"/>
            <a:r>
              <a:rPr lang="fi-FI"/>
              <a:t>Muokkaa tekstin perustyylejä</a:t>
            </a:r>
          </a:p>
        </p:txBody>
      </p:sp>
    </p:spTree>
    <p:extLst>
      <p:ext uri="{BB962C8B-B14F-4D97-AF65-F5344CB8AC3E}">
        <p14:creationId xmlns:p14="http://schemas.microsoft.com/office/powerpoint/2010/main" val="27005349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bg>
      <p:bgPr>
        <a:solidFill>
          <a:srgbClr val="B6161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1305658" y="1683362"/>
            <a:ext cx="9592407" cy="3477724"/>
          </a:xfrm>
        </p:spPr>
        <p:txBody>
          <a:bodyPr anchor="ctr" anchorCtr="0"/>
          <a:lstStyle>
            <a:lvl1pPr>
              <a:lnSpc>
                <a:spcPct val="95000"/>
              </a:lnSpc>
              <a:defRPr sz="5400" cap="all" baseline="0">
                <a:solidFill>
                  <a:schemeClr val="bg1"/>
                </a:solidFill>
              </a:defRPr>
            </a:lvl1pPr>
          </a:lstStyle>
          <a:p>
            <a:r>
              <a:rPr lang="fi-FI"/>
              <a:t>Muokkaa perustyyl. napsautt.</a:t>
            </a:r>
            <a:endParaRPr lang="fi-FI" dirty="0"/>
          </a:p>
        </p:txBody>
      </p:sp>
      <p:sp>
        <p:nvSpPr>
          <p:cNvPr id="4" name="Päivämäärän paikkamerkki 3">
            <a:extLst>
              <a:ext uri="{FF2B5EF4-FFF2-40B4-BE49-F238E27FC236}">
                <a16:creationId xmlns:a16="http://schemas.microsoft.com/office/drawing/2014/main" id="{9E0DF0D6-486F-46F7-83EC-9F790B1527BE}"/>
              </a:ext>
            </a:extLst>
          </p:cNvPr>
          <p:cNvSpPr>
            <a:spLocks noGrp="1"/>
          </p:cNvSpPr>
          <p:nvPr>
            <p:ph type="dt" sz="half" idx="10"/>
          </p:nvPr>
        </p:nvSpPr>
        <p:spPr/>
        <p:txBody>
          <a:bodyPr/>
          <a:lstStyle>
            <a:lvl1pPr>
              <a:defRPr>
                <a:solidFill>
                  <a:schemeClr val="bg1"/>
                </a:solidFill>
              </a:defRPr>
            </a:lvl1pPr>
          </a:lstStyle>
          <a:p>
            <a:fld id="{AE7B270D-46B9-4FF3-B715-D8A605F86C3E}" type="datetime1">
              <a:rPr lang="fi-FI" smtClean="0"/>
              <a:pPr/>
              <a:t>27.9.2023</a:t>
            </a:fld>
            <a:endParaRPr lang="fi-FI"/>
          </a:p>
        </p:txBody>
      </p:sp>
      <p:sp>
        <p:nvSpPr>
          <p:cNvPr id="5" name="Alatunnisteen paikkamerkki 4">
            <a:extLst>
              <a:ext uri="{FF2B5EF4-FFF2-40B4-BE49-F238E27FC236}">
                <a16:creationId xmlns:a16="http://schemas.microsoft.com/office/drawing/2014/main" id="{ADD78AAA-0AA4-43F8-B64A-D70127F0F7E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Dian numeron paikkamerkki 5">
            <a:extLst>
              <a:ext uri="{FF2B5EF4-FFF2-40B4-BE49-F238E27FC236}">
                <a16:creationId xmlns:a16="http://schemas.microsoft.com/office/drawing/2014/main" id="{C53E679D-C766-4E16-8F13-61052FEDC03D}"/>
              </a:ext>
            </a:extLst>
          </p:cNvPr>
          <p:cNvSpPr>
            <a:spLocks noGrp="1"/>
          </p:cNvSpPr>
          <p:nvPr>
            <p:ph type="sldNum" sz="quarter" idx="12"/>
          </p:nvPr>
        </p:nvSpPr>
        <p:spPr/>
        <p:txBody>
          <a:bodyPr/>
          <a:lstStyle>
            <a:lvl1pPr>
              <a:defRPr>
                <a:solidFill>
                  <a:schemeClr val="bg1"/>
                </a:solidFill>
              </a:defRPr>
            </a:lvl1pPr>
          </a:lstStyle>
          <a:p>
            <a:fld id="{03D2D5F4-4871-4469-8343-ED7F6811B37D}" type="slidenum">
              <a:rPr lang="fi-FI" smtClean="0"/>
              <a:pPr/>
              <a:t>‹#›</a:t>
            </a:fld>
            <a:endParaRPr lang="fi-FI"/>
          </a:p>
        </p:txBody>
      </p:sp>
      <p:grpSp>
        <p:nvGrpSpPr>
          <p:cNvPr id="9" name="Group 8">
            <a:extLst>
              <a:ext uri="{FF2B5EF4-FFF2-40B4-BE49-F238E27FC236}">
                <a16:creationId xmlns:a16="http://schemas.microsoft.com/office/drawing/2014/main" id="{A9C26962-B870-4C03-832C-B2CD161CDED0}"/>
              </a:ext>
            </a:extLst>
          </p:cNvPr>
          <p:cNvGrpSpPr/>
          <p:nvPr userDrawn="1"/>
        </p:nvGrpSpPr>
        <p:grpSpPr bwMode="gray">
          <a:xfrm>
            <a:off x="639490" y="527965"/>
            <a:ext cx="647974" cy="114735"/>
            <a:chOff x="1084263" y="2541588"/>
            <a:chExt cx="10023475" cy="1774825"/>
          </a:xfrm>
          <a:solidFill>
            <a:schemeClr val="bg1"/>
          </a:solidFill>
        </p:grpSpPr>
        <p:sp>
          <p:nvSpPr>
            <p:cNvPr id="10" name="Freeform 5">
              <a:extLst>
                <a:ext uri="{FF2B5EF4-FFF2-40B4-BE49-F238E27FC236}">
                  <a16:creationId xmlns:a16="http://schemas.microsoft.com/office/drawing/2014/main" id="{9D15D510-A8C5-4379-83E5-9561805C2EA0}"/>
                </a:ext>
              </a:extLst>
            </p:cNvPr>
            <p:cNvSpPr>
              <a:spLocks/>
            </p:cNvSpPr>
            <p:nvPr/>
          </p:nvSpPr>
          <p:spPr bwMode="gray">
            <a:xfrm>
              <a:off x="3484563" y="2546350"/>
              <a:ext cx="1244600" cy="1770063"/>
            </a:xfrm>
            <a:custGeom>
              <a:avLst/>
              <a:gdLst>
                <a:gd name="T0" fmla="*/ 3447 w 3456"/>
                <a:gd name="T1" fmla="*/ 1690 h 4898"/>
                <a:gd name="T2" fmla="*/ 1841 w 3456"/>
                <a:gd name="T3" fmla="*/ 0 h 4898"/>
                <a:gd name="T4" fmla="*/ 1817 w 3456"/>
                <a:gd name="T5" fmla="*/ 911 h 4898"/>
                <a:gd name="T6" fmla="*/ 2534 w 3456"/>
                <a:gd name="T7" fmla="*/ 1690 h 4898"/>
                <a:gd name="T8" fmla="*/ 2533 w 3456"/>
                <a:gd name="T9" fmla="*/ 3040 h 4898"/>
                <a:gd name="T10" fmla="*/ 1801 w 3456"/>
                <a:gd name="T11" fmla="*/ 3986 h 4898"/>
                <a:gd name="T12" fmla="*/ 926 w 3456"/>
                <a:gd name="T13" fmla="*/ 2818 h 4898"/>
                <a:gd name="T14" fmla="*/ 0 w 3456"/>
                <a:gd name="T15" fmla="*/ 2818 h 4898"/>
                <a:gd name="T16" fmla="*/ 1807 w 3456"/>
                <a:gd name="T17" fmla="*/ 4898 h 4898"/>
                <a:gd name="T18" fmla="*/ 3456 w 3456"/>
                <a:gd name="T19" fmla="*/ 3178 h 4898"/>
                <a:gd name="T20" fmla="*/ 3447 w 3456"/>
                <a:gd name="T21" fmla="*/ 1690 h 4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6" h="4898">
                  <a:moveTo>
                    <a:pt x="3447" y="1690"/>
                  </a:moveTo>
                  <a:cubicBezTo>
                    <a:pt x="3447" y="644"/>
                    <a:pt x="2725" y="0"/>
                    <a:pt x="1841" y="0"/>
                  </a:cubicBezTo>
                  <a:cubicBezTo>
                    <a:pt x="1143" y="0"/>
                    <a:pt x="1205" y="911"/>
                    <a:pt x="1817" y="911"/>
                  </a:cubicBezTo>
                  <a:cubicBezTo>
                    <a:pt x="2157" y="911"/>
                    <a:pt x="2534" y="1252"/>
                    <a:pt x="2534" y="1690"/>
                  </a:cubicBezTo>
                  <a:cubicBezTo>
                    <a:pt x="2534" y="1690"/>
                    <a:pt x="2533" y="2673"/>
                    <a:pt x="2533" y="3040"/>
                  </a:cubicBezTo>
                  <a:cubicBezTo>
                    <a:pt x="2533" y="3676"/>
                    <a:pt x="2197" y="3986"/>
                    <a:pt x="1801" y="3986"/>
                  </a:cubicBezTo>
                  <a:cubicBezTo>
                    <a:pt x="1362" y="3986"/>
                    <a:pt x="926" y="3705"/>
                    <a:pt x="926" y="2818"/>
                  </a:cubicBezTo>
                  <a:cubicBezTo>
                    <a:pt x="926" y="2148"/>
                    <a:pt x="0" y="2194"/>
                    <a:pt x="0" y="2818"/>
                  </a:cubicBezTo>
                  <a:cubicBezTo>
                    <a:pt x="0" y="4361"/>
                    <a:pt x="873" y="4898"/>
                    <a:pt x="1807" y="4898"/>
                  </a:cubicBezTo>
                  <a:cubicBezTo>
                    <a:pt x="2757" y="4898"/>
                    <a:pt x="3456" y="4247"/>
                    <a:pt x="3456" y="3178"/>
                  </a:cubicBezTo>
                  <a:lnTo>
                    <a:pt x="3447" y="169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C876A5ED-0384-4E08-B628-DD2F773B341C}"/>
                </a:ext>
              </a:extLst>
            </p:cNvPr>
            <p:cNvSpPr>
              <a:spLocks noEditPoints="1"/>
            </p:cNvSpPr>
            <p:nvPr/>
          </p:nvSpPr>
          <p:spPr bwMode="gray">
            <a:xfrm>
              <a:off x="4887913" y="2541588"/>
              <a:ext cx="1173163" cy="1770063"/>
            </a:xfrm>
            <a:custGeom>
              <a:avLst/>
              <a:gdLst>
                <a:gd name="T0" fmla="*/ 1172 w 3258"/>
                <a:gd name="T1" fmla="*/ 1284 h 4898"/>
                <a:gd name="T2" fmla="*/ 2216 w 3258"/>
                <a:gd name="T3" fmla="*/ 1093 h 4898"/>
                <a:gd name="T4" fmla="*/ 2930 w 3258"/>
                <a:gd name="T5" fmla="*/ 1318 h 4898"/>
                <a:gd name="T6" fmla="*/ 2986 w 3258"/>
                <a:gd name="T7" fmla="*/ 636 h 4898"/>
                <a:gd name="T8" fmla="*/ 1724 w 3258"/>
                <a:gd name="T9" fmla="*/ 0 h 4898"/>
                <a:gd name="T10" fmla="*/ 188 w 3258"/>
                <a:gd name="T11" fmla="*/ 1273 h 4898"/>
                <a:gd name="T12" fmla="*/ 1694 w 3258"/>
                <a:gd name="T13" fmla="*/ 2731 h 4898"/>
                <a:gd name="T14" fmla="*/ 1734 w 3258"/>
                <a:gd name="T15" fmla="*/ 4018 h 4898"/>
                <a:gd name="T16" fmla="*/ 975 w 3258"/>
                <a:gd name="T17" fmla="*/ 3560 h 4898"/>
                <a:gd name="T18" fmla="*/ 980 w 3258"/>
                <a:gd name="T19" fmla="*/ 3569 h 4898"/>
                <a:gd name="T20" fmla="*/ 361 w 3258"/>
                <a:gd name="T21" fmla="*/ 3365 h 4898"/>
                <a:gd name="T22" fmla="*/ 147 w 3258"/>
                <a:gd name="T23" fmla="*/ 3974 h 4898"/>
                <a:gd name="T24" fmla="*/ 1724 w 3258"/>
                <a:gd name="T25" fmla="*/ 4898 h 4898"/>
                <a:gd name="T26" fmla="*/ 3254 w 3258"/>
                <a:gd name="T27" fmla="*/ 3457 h 4898"/>
                <a:gd name="T28" fmla="*/ 2691 w 3258"/>
                <a:gd name="T29" fmla="*/ 2389 h 4898"/>
                <a:gd name="T30" fmla="*/ 1172 w 3258"/>
                <a:gd name="T31" fmla="*/ 1284 h 4898"/>
                <a:gd name="T32" fmla="*/ 1015 w 3258"/>
                <a:gd name="T33" fmla="*/ 3640 h 4898"/>
                <a:gd name="T34" fmla="*/ 1015 w 3258"/>
                <a:gd name="T35" fmla="*/ 3640 h 4898"/>
                <a:gd name="T36" fmla="*/ 980 w 3258"/>
                <a:gd name="T37" fmla="*/ 3570 h 4898"/>
                <a:gd name="T38" fmla="*/ 982 w 3258"/>
                <a:gd name="T39" fmla="*/ 3573 h 4898"/>
                <a:gd name="T40" fmla="*/ 980 w 3258"/>
                <a:gd name="T41" fmla="*/ 3570 h 4898"/>
                <a:gd name="T42" fmla="*/ 984 w 3258"/>
                <a:gd name="T43" fmla="*/ 3578 h 4898"/>
                <a:gd name="T44" fmla="*/ 986 w 3258"/>
                <a:gd name="T45" fmla="*/ 3582 h 4898"/>
                <a:gd name="T46" fmla="*/ 984 w 3258"/>
                <a:gd name="T47" fmla="*/ 3578 h 4898"/>
                <a:gd name="T48" fmla="*/ 986 w 3258"/>
                <a:gd name="T49" fmla="*/ 3582 h 4898"/>
                <a:gd name="T50" fmla="*/ 988 w 3258"/>
                <a:gd name="T51" fmla="*/ 3586 h 4898"/>
                <a:gd name="T52" fmla="*/ 986 w 3258"/>
                <a:gd name="T53" fmla="*/ 3582 h 4898"/>
                <a:gd name="T54" fmla="*/ 990 w 3258"/>
                <a:gd name="T55" fmla="*/ 3590 h 4898"/>
                <a:gd name="T56" fmla="*/ 998 w 3258"/>
                <a:gd name="T57" fmla="*/ 3605 h 4898"/>
                <a:gd name="T58" fmla="*/ 990 w 3258"/>
                <a:gd name="T59" fmla="*/ 3590 h 4898"/>
                <a:gd name="T60" fmla="*/ 1002 w 3258"/>
                <a:gd name="T61" fmla="*/ 3614 h 4898"/>
                <a:gd name="T62" fmla="*/ 1010 w 3258"/>
                <a:gd name="T63" fmla="*/ 3631 h 4898"/>
                <a:gd name="T64" fmla="*/ 1002 w 3258"/>
                <a:gd name="T65" fmla="*/ 3614 h 4898"/>
                <a:gd name="T66" fmla="*/ 1012 w 3258"/>
                <a:gd name="T67" fmla="*/ 3634 h 4898"/>
                <a:gd name="T68" fmla="*/ 1013 w 3258"/>
                <a:gd name="T69" fmla="*/ 3636 h 4898"/>
                <a:gd name="T70" fmla="*/ 1012 w 3258"/>
                <a:gd name="T71" fmla="*/ 3634 h 4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58" h="4898">
                  <a:moveTo>
                    <a:pt x="1172" y="1284"/>
                  </a:moveTo>
                  <a:cubicBezTo>
                    <a:pt x="1172" y="758"/>
                    <a:pt x="2010" y="750"/>
                    <a:pt x="2216" y="1093"/>
                  </a:cubicBezTo>
                  <a:cubicBezTo>
                    <a:pt x="2406" y="1411"/>
                    <a:pt x="2701" y="1464"/>
                    <a:pt x="2930" y="1318"/>
                  </a:cubicBezTo>
                  <a:cubicBezTo>
                    <a:pt x="3193" y="1151"/>
                    <a:pt x="3135" y="872"/>
                    <a:pt x="2986" y="636"/>
                  </a:cubicBezTo>
                  <a:cubicBezTo>
                    <a:pt x="2850" y="420"/>
                    <a:pt x="2477" y="0"/>
                    <a:pt x="1724" y="0"/>
                  </a:cubicBezTo>
                  <a:cubicBezTo>
                    <a:pt x="1022" y="0"/>
                    <a:pt x="188" y="397"/>
                    <a:pt x="188" y="1273"/>
                  </a:cubicBezTo>
                  <a:cubicBezTo>
                    <a:pt x="188" y="2088"/>
                    <a:pt x="973" y="2396"/>
                    <a:pt x="1694" y="2731"/>
                  </a:cubicBezTo>
                  <a:cubicBezTo>
                    <a:pt x="2854" y="3270"/>
                    <a:pt x="2240" y="4018"/>
                    <a:pt x="1734" y="4018"/>
                  </a:cubicBezTo>
                  <a:cubicBezTo>
                    <a:pt x="1458" y="4018"/>
                    <a:pt x="1171" y="3953"/>
                    <a:pt x="975" y="3560"/>
                  </a:cubicBezTo>
                  <a:cubicBezTo>
                    <a:pt x="975" y="3560"/>
                    <a:pt x="977" y="3564"/>
                    <a:pt x="980" y="3569"/>
                  </a:cubicBezTo>
                  <a:cubicBezTo>
                    <a:pt x="893" y="3381"/>
                    <a:pt x="589" y="3245"/>
                    <a:pt x="361" y="3365"/>
                  </a:cubicBezTo>
                  <a:cubicBezTo>
                    <a:pt x="147" y="3477"/>
                    <a:pt x="0" y="3669"/>
                    <a:pt x="147" y="3974"/>
                  </a:cubicBezTo>
                  <a:cubicBezTo>
                    <a:pt x="558" y="4831"/>
                    <a:pt x="1251" y="4898"/>
                    <a:pt x="1724" y="4898"/>
                  </a:cubicBezTo>
                  <a:cubicBezTo>
                    <a:pt x="2742" y="4898"/>
                    <a:pt x="3248" y="4127"/>
                    <a:pt x="3254" y="3457"/>
                  </a:cubicBezTo>
                  <a:cubicBezTo>
                    <a:pt x="3258" y="2936"/>
                    <a:pt x="2908" y="2547"/>
                    <a:pt x="2691" y="2389"/>
                  </a:cubicBezTo>
                  <a:cubicBezTo>
                    <a:pt x="1989" y="1877"/>
                    <a:pt x="1172" y="1788"/>
                    <a:pt x="1172" y="1284"/>
                  </a:cubicBezTo>
                  <a:close/>
                  <a:moveTo>
                    <a:pt x="1015" y="3640"/>
                  </a:moveTo>
                  <a:cubicBezTo>
                    <a:pt x="1015" y="3641"/>
                    <a:pt x="1015" y="3641"/>
                    <a:pt x="1015" y="3640"/>
                  </a:cubicBezTo>
                  <a:close/>
                  <a:moveTo>
                    <a:pt x="980" y="3570"/>
                  </a:moveTo>
                  <a:lnTo>
                    <a:pt x="982" y="3573"/>
                  </a:lnTo>
                  <a:cubicBezTo>
                    <a:pt x="981" y="3572"/>
                    <a:pt x="980" y="3571"/>
                    <a:pt x="980" y="3570"/>
                  </a:cubicBezTo>
                  <a:close/>
                  <a:moveTo>
                    <a:pt x="984" y="3578"/>
                  </a:moveTo>
                  <a:lnTo>
                    <a:pt x="986" y="3582"/>
                  </a:lnTo>
                  <a:cubicBezTo>
                    <a:pt x="985" y="3581"/>
                    <a:pt x="984" y="3579"/>
                    <a:pt x="984" y="3578"/>
                  </a:cubicBezTo>
                  <a:close/>
                  <a:moveTo>
                    <a:pt x="986" y="3582"/>
                  </a:moveTo>
                  <a:cubicBezTo>
                    <a:pt x="987" y="3584"/>
                    <a:pt x="987" y="3585"/>
                    <a:pt x="988" y="3586"/>
                  </a:cubicBezTo>
                  <a:cubicBezTo>
                    <a:pt x="987" y="3585"/>
                    <a:pt x="987" y="3584"/>
                    <a:pt x="986" y="3582"/>
                  </a:cubicBezTo>
                  <a:close/>
                  <a:moveTo>
                    <a:pt x="990" y="3590"/>
                  </a:moveTo>
                  <a:cubicBezTo>
                    <a:pt x="993" y="3595"/>
                    <a:pt x="995" y="3600"/>
                    <a:pt x="998" y="3605"/>
                  </a:cubicBezTo>
                  <a:cubicBezTo>
                    <a:pt x="995" y="3601"/>
                    <a:pt x="993" y="3596"/>
                    <a:pt x="990" y="3590"/>
                  </a:cubicBezTo>
                  <a:close/>
                  <a:moveTo>
                    <a:pt x="1002" y="3614"/>
                  </a:moveTo>
                  <a:cubicBezTo>
                    <a:pt x="1005" y="3620"/>
                    <a:pt x="1008" y="3626"/>
                    <a:pt x="1010" y="3631"/>
                  </a:cubicBezTo>
                  <a:cubicBezTo>
                    <a:pt x="1008" y="3627"/>
                    <a:pt x="1006" y="3621"/>
                    <a:pt x="1002" y="3614"/>
                  </a:cubicBezTo>
                  <a:close/>
                  <a:moveTo>
                    <a:pt x="1012" y="3634"/>
                  </a:moveTo>
                  <a:cubicBezTo>
                    <a:pt x="1012" y="3635"/>
                    <a:pt x="1013" y="3635"/>
                    <a:pt x="1013" y="3636"/>
                  </a:cubicBezTo>
                  <a:cubicBezTo>
                    <a:pt x="1013" y="3635"/>
                    <a:pt x="1012" y="3635"/>
                    <a:pt x="1012" y="363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a16="http://schemas.microsoft.com/office/drawing/2014/main" id="{97244162-B7F1-44B6-AD5E-5D680469D5F0}"/>
                </a:ext>
              </a:extLst>
            </p:cNvPr>
            <p:cNvSpPr>
              <a:spLocks/>
            </p:cNvSpPr>
            <p:nvPr/>
          </p:nvSpPr>
          <p:spPr bwMode="gray">
            <a:xfrm>
              <a:off x="2571750" y="2546350"/>
              <a:ext cx="1233488" cy="1722438"/>
            </a:xfrm>
            <a:custGeom>
              <a:avLst/>
              <a:gdLst>
                <a:gd name="T0" fmla="*/ 3381 w 3427"/>
                <a:gd name="T1" fmla="*/ 1289 h 4766"/>
                <a:gd name="T2" fmla="*/ 1720 w 3427"/>
                <a:gd name="T3" fmla="*/ 0 h 4766"/>
                <a:gd name="T4" fmla="*/ 0 w 3427"/>
                <a:gd name="T5" fmla="*/ 1720 h 4766"/>
                <a:gd name="T6" fmla="*/ 0 w 3427"/>
                <a:gd name="T7" fmla="*/ 4697 h 4766"/>
                <a:gd name="T8" fmla="*/ 68 w 3427"/>
                <a:gd name="T9" fmla="*/ 4766 h 4766"/>
                <a:gd name="T10" fmla="*/ 862 w 3427"/>
                <a:gd name="T11" fmla="*/ 4766 h 4766"/>
                <a:gd name="T12" fmla="*/ 926 w 3427"/>
                <a:gd name="T13" fmla="*/ 4701 h 4766"/>
                <a:gd name="T14" fmla="*/ 926 w 3427"/>
                <a:gd name="T15" fmla="*/ 1907 h 4766"/>
                <a:gd name="T16" fmla="*/ 1720 w 3427"/>
                <a:gd name="T17" fmla="*/ 926 h 4766"/>
                <a:gd name="T18" fmla="*/ 2454 w 3427"/>
                <a:gd name="T19" fmla="*/ 1431 h 4766"/>
                <a:gd name="T20" fmla="*/ 3001 w 3427"/>
                <a:gd name="T21" fmla="*/ 1818 h 4766"/>
                <a:gd name="T22" fmla="*/ 3381 w 3427"/>
                <a:gd name="T23" fmla="*/ 1289 h 4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27" h="4766">
                  <a:moveTo>
                    <a:pt x="3381" y="1289"/>
                  </a:moveTo>
                  <a:cubicBezTo>
                    <a:pt x="3240" y="646"/>
                    <a:pt x="2547" y="0"/>
                    <a:pt x="1720" y="0"/>
                  </a:cubicBezTo>
                  <a:cubicBezTo>
                    <a:pt x="770" y="0"/>
                    <a:pt x="0" y="770"/>
                    <a:pt x="0" y="1720"/>
                  </a:cubicBezTo>
                  <a:lnTo>
                    <a:pt x="0" y="4697"/>
                  </a:lnTo>
                  <a:cubicBezTo>
                    <a:pt x="0" y="4730"/>
                    <a:pt x="24" y="4766"/>
                    <a:pt x="68" y="4766"/>
                  </a:cubicBezTo>
                  <a:lnTo>
                    <a:pt x="862" y="4766"/>
                  </a:lnTo>
                  <a:cubicBezTo>
                    <a:pt x="899" y="4766"/>
                    <a:pt x="926" y="4759"/>
                    <a:pt x="926" y="4701"/>
                  </a:cubicBezTo>
                  <a:cubicBezTo>
                    <a:pt x="926" y="4643"/>
                    <a:pt x="926" y="1907"/>
                    <a:pt x="926" y="1907"/>
                  </a:cubicBezTo>
                  <a:cubicBezTo>
                    <a:pt x="926" y="1156"/>
                    <a:pt x="1227" y="926"/>
                    <a:pt x="1720" y="926"/>
                  </a:cubicBezTo>
                  <a:cubicBezTo>
                    <a:pt x="2190" y="926"/>
                    <a:pt x="2378" y="1204"/>
                    <a:pt x="2454" y="1431"/>
                  </a:cubicBezTo>
                  <a:cubicBezTo>
                    <a:pt x="2506" y="1588"/>
                    <a:pt x="2724" y="1861"/>
                    <a:pt x="3001" y="1818"/>
                  </a:cubicBezTo>
                  <a:cubicBezTo>
                    <a:pt x="3323" y="1769"/>
                    <a:pt x="3427" y="1497"/>
                    <a:pt x="3381" y="128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8">
              <a:extLst>
                <a:ext uri="{FF2B5EF4-FFF2-40B4-BE49-F238E27FC236}">
                  <a16:creationId xmlns:a16="http://schemas.microsoft.com/office/drawing/2014/main" id="{3C563A5A-2744-47BB-8238-DAA20F631FB5}"/>
                </a:ext>
              </a:extLst>
            </p:cNvPr>
            <p:cNvSpPr>
              <a:spLocks/>
            </p:cNvSpPr>
            <p:nvPr/>
          </p:nvSpPr>
          <p:spPr bwMode="gray">
            <a:xfrm>
              <a:off x="1084263" y="2546350"/>
              <a:ext cx="1249363" cy="1770063"/>
            </a:xfrm>
            <a:custGeom>
              <a:avLst/>
              <a:gdLst>
                <a:gd name="T0" fmla="*/ 3010 w 3472"/>
                <a:gd name="T1" fmla="*/ 0 h 4898"/>
                <a:gd name="T2" fmla="*/ 2541 w 3472"/>
                <a:gd name="T3" fmla="*/ 528 h 4898"/>
                <a:gd name="T4" fmla="*/ 2543 w 3472"/>
                <a:gd name="T5" fmla="*/ 2977 h 4898"/>
                <a:gd name="T6" fmla="*/ 1741 w 3472"/>
                <a:gd name="T7" fmla="*/ 3973 h 4898"/>
                <a:gd name="T8" fmla="*/ 929 w 3472"/>
                <a:gd name="T9" fmla="*/ 2977 h 4898"/>
                <a:gd name="T10" fmla="*/ 931 w 3472"/>
                <a:gd name="T11" fmla="*/ 528 h 4898"/>
                <a:gd name="T12" fmla="*/ 462 w 3472"/>
                <a:gd name="T13" fmla="*/ 0 h 4898"/>
                <a:gd name="T14" fmla="*/ 0 w 3472"/>
                <a:gd name="T15" fmla="*/ 529 h 4898"/>
                <a:gd name="T16" fmla="*/ 0 w 3472"/>
                <a:gd name="T17" fmla="*/ 2844 h 4898"/>
                <a:gd name="T18" fmla="*/ 1747 w 3472"/>
                <a:gd name="T19" fmla="*/ 4898 h 4898"/>
                <a:gd name="T20" fmla="*/ 3472 w 3472"/>
                <a:gd name="T21" fmla="*/ 2866 h 4898"/>
                <a:gd name="T22" fmla="*/ 3472 w 3472"/>
                <a:gd name="T23" fmla="*/ 529 h 4898"/>
                <a:gd name="T24" fmla="*/ 3010 w 3472"/>
                <a:gd name="T25" fmla="*/ 0 h 4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2" h="4898">
                  <a:moveTo>
                    <a:pt x="3010" y="0"/>
                  </a:moveTo>
                  <a:cubicBezTo>
                    <a:pt x="2798" y="0"/>
                    <a:pt x="2541" y="124"/>
                    <a:pt x="2541" y="528"/>
                  </a:cubicBezTo>
                  <a:lnTo>
                    <a:pt x="2543" y="2977"/>
                  </a:lnTo>
                  <a:cubicBezTo>
                    <a:pt x="2543" y="3645"/>
                    <a:pt x="2216" y="3973"/>
                    <a:pt x="1741" y="3973"/>
                  </a:cubicBezTo>
                  <a:cubicBezTo>
                    <a:pt x="1232" y="3973"/>
                    <a:pt x="929" y="3645"/>
                    <a:pt x="929" y="2977"/>
                  </a:cubicBezTo>
                  <a:lnTo>
                    <a:pt x="931" y="528"/>
                  </a:lnTo>
                  <a:cubicBezTo>
                    <a:pt x="931" y="124"/>
                    <a:pt x="674" y="0"/>
                    <a:pt x="462" y="0"/>
                  </a:cubicBezTo>
                  <a:cubicBezTo>
                    <a:pt x="213" y="0"/>
                    <a:pt x="0" y="124"/>
                    <a:pt x="0" y="529"/>
                  </a:cubicBezTo>
                  <a:lnTo>
                    <a:pt x="0" y="2844"/>
                  </a:lnTo>
                  <a:cubicBezTo>
                    <a:pt x="0" y="4123"/>
                    <a:pt x="601" y="4898"/>
                    <a:pt x="1747" y="4898"/>
                  </a:cubicBezTo>
                  <a:cubicBezTo>
                    <a:pt x="2829" y="4898"/>
                    <a:pt x="3472" y="4144"/>
                    <a:pt x="3472" y="2866"/>
                  </a:cubicBezTo>
                  <a:lnTo>
                    <a:pt x="3472" y="529"/>
                  </a:lnTo>
                  <a:cubicBezTo>
                    <a:pt x="3472" y="124"/>
                    <a:pt x="3259" y="0"/>
                    <a:pt x="30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9">
              <a:extLst>
                <a:ext uri="{FF2B5EF4-FFF2-40B4-BE49-F238E27FC236}">
                  <a16:creationId xmlns:a16="http://schemas.microsoft.com/office/drawing/2014/main" id="{92CDEB5F-7968-40C4-8D4A-64421F3FA0B6}"/>
                </a:ext>
              </a:extLst>
            </p:cNvPr>
            <p:cNvSpPr>
              <a:spLocks/>
            </p:cNvSpPr>
            <p:nvPr/>
          </p:nvSpPr>
          <p:spPr bwMode="gray">
            <a:xfrm>
              <a:off x="6597650" y="2547938"/>
              <a:ext cx="1135063" cy="1720850"/>
            </a:xfrm>
            <a:custGeom>
              <a:avLst/>
              <a:gdLst>
                <a:gd name="T0" fmla="*/ 633 w 3152"/>
                <a:gd name="T1" fmla="*/ 0 h 4759"/>
                <a:gd name="T2" fmla="*/ 633 w 3152"/>
                <a:gd name="T3" fmla="*/ 4225 h 4759"/>
                <a:gd name="T4" fmla="*/ 3152 w 3152"/>
                <a:gd name="T5" fmla="*/ 4225 h 4759"/>
                <a:gd name="T6" fmla="*/ 3152 w 3152"/>
                <a:gd name="T7" fmla="*/ 4759 h 4759"/>
                <a:gd name="T8" fmla="*/ 0 w 3152"/>
                <a:gd name="T9" fmla="*/ 4759 h 4759"/>
                <a:gd name="T10" fmla="*/ 0 w 3152"/>
                <a:gd name="T11" fmla="*/ 0 h 4759"/>
                <a:gd name="T12" fmla="*/ 633 w 3152"/>
                <a:gd name="T13" fmla="*/ 0 h 4759"/>
              </a:gdLst>
              <a:ahLst/>
              <a:cxnLst>
                <a:cxn ang="0">
                  <a:pos x="T0" y="T1"/>
                </a:cxn>
                <a:cxn ang="0">
                  <a:pos x="T2" y="T3"/>
                </a:cxn>
                <a:cxn ang="0">
                  <a:pos x="T4" y="T5"/>
                </a:cxn>
                <a:cxn ang="0">
                  <a:pos x="T6" y="T7"/>
                </a:cxn>
                <a:cxn ang="0">
                  <a:pos x="T8" y="T9"/>
                </a:cxn>
                <a:cxn ang="0">
                  <a:pos x="T10" y="T11"/>
                </a:cxn>
                <a:cxn ang="0">
                  <a:pos x="T12" y="T13"/>
                </a:cxn>
              </a:cxnLst>
              <a:rect l="0" t="0" r="r" b="b"/>
              <a:pathLst>
                <a:path w="3152" h="4759">
                  <a:moveTo>
                    <a:pt x="633" y="0"/>
                  </a:moveTo>
                  <a:lnTo>
                    <a:pt x="633" y="4225"/>
                  </a:lnTo>
                  <a:lnTo>
                    <a:pt x="3152" y="4225"/>
                  </a:lnTo>
                  <a:lnTo>
                    <a:pt x="3152" y="4759"/>
                  </a:lnTo>
                  <a:lnTo>
                    <a:pt x="0" y="4759"/>
                  </a:lnTo>
                  <a:lnTo>
                    <a:pt x="0" y="0"/>
                  </a:lnTo>
                  <a:lnTo>
                    <a:pt x="633"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5" name="Rectangle 10">
              <a:extLst>
                <a:ext uri="{FF2B5EF4-FFF2-40B4-BE49-F238E27FC236}">
                  <a16:creationId xmlns:a16="http://schemas.microsoft.com/office/drawing/2014/main" id="{E6355262-B164-4021-8EE4-0314E14675C1}"/>
                </a:ext>
              </a:extLst>
            </p:cNvPr>
            <p:cNvSpPr>
              <a:spLocks noChangeArrowheads="1"/>
            </p:cNvSpPr>
            <p:nvPr/>
          </p:nvSpPr>
          <p:spPr bwMode="gray">
            <a:xfrm>
              <a:off x="7935913" y="2547938"/>
              <a:ext cx="227013" cy="1720850"/>
            </a:xfrm>
            <a:prstGeom prst="rect">
              <a:avLst/>
            </a:pr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1">
              <a:extLst>
                <a:ext uri="{FF2B5EF4-FFF2-40B4-BE49-F238E27FC236}">
                  <a16:creationId xmlns:a16="http://schemas.microsoft.com/office/drawing/2014/main" id="{7EEC9465-7148-4133-B727-DD467330B010}"/>
                </a:ext>
              </a:extLst>
            </p:cNvPr>
            <p:cNvSpPr>
              <a:spLocks/>
            </p:cNvSpPr>
            <p:nvPr/>
          </p:nvSpPr>
          <p:spPr bwMode="gray">
            <a:xfrm>
              <a:off x="8312150" y="2547938"/>
              <a:ext cx="1471613" cy="1720850"/>
            </a:xfrm>
            <a:custGeom>
              <a:avLst/>
              <a:gdLst>
                <a:gd name="T0" fmla="*/ 1672 w 4085"/>
                <a:gd name="T1" fmla="*/ 4759 h 4759"/>
                <a:gd name="T2" fmla="*/ 0 w 4085"/>
                <a:gd name="T3" fmla="*/ 0 h 4759"/>
                <a:gd name="T4" fmla="*/ 679 w 4085"/>
                <a:gd name="T5" fmla="*/ 0 h 4759"/>
                <a:gd name="T6" fmla="*/ 2039 w 4085"/>
                <a:gd name="T7" fmla="*/ 4126 h 4759"/>
                <a:gd name="T8" fmla="*/ 2052 w 4085"/>
                <a:gd name="T9" fmla="*/ 4126 h 4759"/>
                <a:gd name="T10" fmla="*/ 3425 w 4085"/>
                <a:gd name="T11" fmla="*/ 0 h 4759"/>
                <a:gd name="T12" fmla="*/ 4085 w 4085"/>
                <a:gd name="T13" fmla="*/ 0 h 4759"/>
                <a:gd name="T14" fmla="*/ 2392 w 4085"/>
                <a:gd name="T15" fmla="*/ 4759 h 4759"/>
                <a:gd name="T16" fmla="*/ 1672 w 4085"/>
                <a:gd name="T17" fmla="*/ 4759 h 4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5" h="4759">
                  <a:moveTo>
                    <a:pt x="1672" y="4759"/>
                  </a:moveTo>
                  <a:lnTo>
                    <a:pt x="0" y="0"/>
                  </a:lnTo>
                  <a:lnTo>
                    <a:pt x="679" y="0"/>
                  </a:lnTo>
                  <a:lnTo>
                    <a:pt x="2039" y="4126"/>
                  </a:lnTo>
                  <a:lnTo>
                    <a:pt x="2052" y="4126"/>
                  </a:lnTo>
                  <a:lnTo>
                    <a:pt x="3425" y="0"/>
                  </a:lnTo>
                  <a:lnTo>
                    <a:pt x="4085" y="0"/>
                  </a:lnTo>
                  <a:lnTo>
                    <a:pt x="2392" y="4759"/>
                  </a:lnTo>
                  <a:lnTo>
                    <a:pt x="1672" y="475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2">
              <a:extLst>
                <a:ext uri="{FF2B5EF4-FFF2-40B4-BE49-F238E27FC236}">
                  <a16:creationId xmlns:a16="http://schemas.microsoft.com/office/drawing/2014/main" id="{7B31A157-C880-4D6B-B557-AA10C5214F25}"/>
                </a:ext>
              </a:extLst>
            </p:cNvPr>
            <p:cNvSpPr>
              <a:spLocks/>
            </p:cNvSpPr>
            <p:nvPr/>
          </p:nvSpPr>
          <p:spPr bwMode="gray">
            <a:xfrm>
              <a:off x="9917113" y="2547938"/>
              <a:ext cx="1190625" cy="1720850"/>
            </a:xfrm>
            <a:custGeom>
              <a:avLst/>
              <a:gdLst>
                <a:gd name="T0" fmla="*/ 3286 w 3306"/>
                <a:gd name="T1" fmla="*/ 0 h 4759"/>
                <a:gd name="T2" fmla="*/ 3286 w 3306"/>
                <a:gd name="T3" fmla="*/ 533 h 4759"/>
                <a:gd name="T4" fmla="*/ 633 w 3306"/>
                <a:gd name="T5" fmla="*/ 533 h 4759"/>
                <a:gd name="T6" fmla="*/ 633 w 3306"/>
                <a:gd name="T7" fmla="*/ 2046 h 4759"/>
                <a:gd name="T8" fmla="*/ 3106 w 3306"/>
                <a:gd name="T9" fmla="*/ 2046 h 4759"/>
                <a:gd name="T10" fmla="*/ 3106 w 3306"/>
                <a:gd name="T11" fmla="*/ 2579 h 4759"/>
                <a:gd name="T12" fmla="*/ 633 w 3306"/>
                <a:gd name="T13" fmla="*/ 2579 h 4759"/>
                <a:gd name="T14" fmla="*/ 633 w 3306"/>
                <a:gd name="T15" fmla="*/ 4225 h 4759"/>
                <a:gd name="T16" fmla="*/ 3306 w 3306"/>
                <a:gd name="T17" fmla="*/ 4225 h 4759"/>
                <a:gd name="T18" fmla="*/ 3306 w 3306"/>
                <a:gd name="T19" fmla="*/ 4759 h 4759"/>
                <a:gd name="T20" fmla="*/ 0 w 3306"/>
                <a:gd name="T21" fmla="*/ 4759 h 4759"/>
                <a:gd name="T22" fmla="*/ 0 w 3306"/>
                <a:gd name="T23" fmla="*/ 0 h 4759"/>
                <a:gd name="T24" fmla="*/ 3286 w 3306"/>
                <a:gd name="T25" fmla="*/ 0 h 4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6" h="4759">
                  <a:moveTo>
                    <a:pt x="3286" y="0"/>
                  </a:moveTo>
                  <a:lnTo>
                    <a:pt x="3286" y="533"/>
                  </a:lnTo>
                  <a:lnTo>
                    <a:pt x="633" y="533"/>
                  </a:lnTo>
                  <a:lnTo>
                    <a:pt x="633" y="2046"/>
                  </a:lnTo>
                  <a:lnTo>
                    <a:pt x="3106" y="2046"/>
                  </a:lnTo>
                  <a:lnTo>
                    <a:pt x="3106" y="2579"/>
                  </a:lnTo>
                  <a:lnTo>
                    <a:pt x="633" y="2579"/>
                  </a:lnTo>
                  <a:lnTo>
                    <a:pt x="633" y="4225"/>
                  </a:lnTo>
                  <a:lnTo>
                    <a:pt x="3306" y="4225"/>
                  </a:lnTo>
                  <a:lnTo>
                    <a:pt x="3306" y="4759"/>
                  </a:lnTo>
                  <a:lnTo>
                    <a:pt x="0" y="4759"/>
                  </a:lnTo>
                  <a:lnTo>
                    <a:pt x="0" y="0"/>
                  </a:lnTo>
                  <a:lnTo>
                    <a:pt x="3286"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1246951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Osan ylätunniste 2">
    <p:bg>
      <p:bgPr>
        <a:solidFill>
          <a:srgbClr val="2A2A2E"/>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1305658" y="1683362"/>
            <a:ext cx="9592407" cy="3477724"/>
          </a:xfrm>
        </p:spPr>
        <p:txBody>
          <a:bodyPr anchor="ctr" anchorCtr="0"/>
          <a:lstStyle>
            <a:lvl1pPr>
              <a:lnSpc>
                <a:spcPct val="95000"/>
              </a:lnSpc>
              <a:defRPr sz="5400" cap="all" baseline="0">
                <a:solidFill>
                  <a:schemeClr val="bg1"/>
                </a:solidFill>
              </a:defRPr>
            </a:lvl1pPr>
          </a:lstStyle>
          <a:p>
            <a:r>
              <a:rPr lang="fi-FI"/>
              <a:t>Muokkaa perustyyl. napsautt.</a:t>
            </a:r>
            <a:endParaRPr lang="fi-FI" dirty="0"/>
          </a:p>
        </p:txBody>
      </p:sp>
      <p:sp>
        <p:nvSpPr>
          <p:cNvPr id="4" name="Päivämäärän paikkamerkki 3">
            <a:extLst>
              <a:ext uri="{FF2B5EF4-FFF2-40B4-BE49-F238E27FC236}">
                <a16:creationId xmlns:a16="http://schemas.microsoft.com/office/drawing/2014/main" id="{9E0DF0D6-486F-46F7-83EC-9F790B1527BE}"/>
              </a:ext>
            </a:extLst>
          </p:cNvPr>
          <p:cNvSpPr>
            <a:spLocks noGrp="1"/>
          </p:cNvSpPr>
          <p:nvPr>
            <p:ph type="dt" sz="half" idx="10"/>
          </p:nvPr>
        </p:nvSpPr>
        <p:spPr/>
        <p:txBody>
          <a:bodyPr/>
          <a:lstStyle>
            <a:lvl1pPr>
              <a:defRPr>
                <a:solidFill>
                  <a:schemeClr val="bg1"/>
                </a:solidFill>
              </a:defRPr>
            </a:lvl1pPr>
          </a:lstStyle>
          <a:p>
            <a:fld id="{AE7B270D-46B9-4FF3-B715-D8A605F86C3E}" type="datetime1">
              <a:rPr lang="fi-FI" smtClean="0"/>
              <a:pPr/>
              <a:t>27.9.2023</a:t>
            </a:fld>
            <a:endParaRPr lang="fi-FI"/>
          </a:p>
        </p:txBody>
      </p:sp>
      <p:sp>
        <p:nvSpPr>
          <p:cNvPr id="5" name="Alatunnisteen paikkamerkki 4">
            <a:extLst>
              <a:ext uri="{FF2B5EF4-FFF2-40B4-BE49-F238E27FC236}">
                <a16:creationId xmlns:a16="http://schemas.microsoft.com/office/drawing/2014/main" id="{ADD78AAA-0AA4-43F8-B64A-D70127F0F7E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Dian numeron paikkamerkki 5">
            <a:extLst>
              <a:ext uri="{FF2B5EF4-FFF2-40B4-BE49-F238E27FC236}">
                <a16:creationId xmlns:a16="http://schemas.microsoft.com/office/drawing/2014/main" id="{C53E679D-C766-4E16-8F13-61052FEDC03D}"/>
              </a:ext>
            </a:extLst>
          </p:cNvPr>
          <p:cNvSpPr>
            <a:spLocks noGrp="1"/>
          </p:cNvSpPr>
          <p:nvPr>
            <p:ph type="sldNum" sz="quarter" idx="12"/>
          </p:nvPr>
        </p:nvSpPr>
        <p:spPr/>
        <p:txBody>
          <a:bodyPr/>
          <a:lstStyle>
            <a:lvl1pPr>
              <a:defRPr>
                <a:solidFill>
                  <a:schemeClr val="bg1"/>
                </a:solidFill>
              </a:defRPr>
            </a:lvl1pPr>
          </a:lstStyle>
          <a:p>
            <a:fld id="{03D2D5F4-4871-4469-8343-ED7F6811B37D}" type="slidenum">
              <a:rPr lang="fi-FI" smtClean="0"/>
              <a:pPr/>
              <a:t>‹#›</a:t>
            </a:fld>
            <a:endParaRPr lang="fi-FI"/>
          </a:p>
        </p:txBody>
      </p:sp>
      <p:grpSp>
        <p:nvGrpSpPr>
          <p:cNvPr id="9" name="Group 8">
            <a:extLst>
              <a:ext uri="{FF2B5EF4-FFF2-40B4-BE49-F238E27FC236}">
                <a16:creationId xmlns:a16="http://schemas.microsoft.com/office/drawing/2014/main" id="{A9C26962-B870-4C03-832C-B2CD161CDED0}"/>
              </a:ext>
            </a:extLst>
          </p:cNvPr>
          <p:cNvGrpSpPr/>
          <p:nvPr userDrawn="1"/>
        </p:nvGrpSpPr>
        <p:grpSpPr bwMode="gray">
          <a:xfrm>
            <a:off x="639490" y="527965"/>
            <a:ext cx="647974" cy="114735"/>
            <a:chOff x="1084263" y="2541588"/>
            <a:chExt cx="10023475" cy="1774825"/>
          </a:xfrm>
          <a:solidFill>
            <a:schemeClr val="bg1"/>
          </a:solidFill>
        </p:grpSpPr>
        <p:sp>
          <p:nvSpPr>
            <p:cNvPr id="10" name="Freeform 5">
              <a:extLst>
                <a:ext uri="{FF2B5EF4-FFF2-40B4-BE49-F238E27FC236}">
                  <a16:creationId xmlns:a16="http://schemas.microsoft.com/office/drawing/2014/main" id="{9D15D510-A8C5-4379-83E5-9561805C2EA0}"/>
                </a:ext>
              </a:extLst>
            </p:cNvPr>
            <p:cNvSpPr>
              <a:spLocks/>
            </p:cNvSpPr>
            <p:nvPr/>
          </p:nvSpPr>
          <p:spPr bwMode="gray">
            <a:xfrm>
              <a:off x="3484563" y="2546350"/>
              <a:ext cx="1244600" cy="1770063"/>
            </a:xfrm>
            <a:custGeom>
              <a:avLst/>
              <a:gdLst>
                <a:gd name="T0" fmla="*/ 3447 w 3456"/>
                <a:gd name="T1" fmla="*/ 1690 h 4898"/>
                <a:gd name="T2" fmla="*/ 1841 w 3456"/>
                <a:gd name="T3" fmla="*/ 0 h 4898"/>
                <a:gd name="T4" fmla="*/ 1817 w 3456"/>
                <a:gd name="T5" fmla="*/ 911 h 4898"/>
                <a:gd name="T6" fmla="*/ 2534 w 3456"/>
                <a:gd name="T7" fmla="*/ 1690 h 4898"/>
                <a:gd name="T8" fmla="*/ 2533 w 3456"/>
                <a:gd name="T9" fmla="*/ 3040 h 4898"/>
                <a:gd name="T10" fmla="*/ 1801 w 3456"/>
                <a:gd name="T11" fmla="*/ 3986 h 4898"/>
                <a:gd name="T12" fmla="*/ 926 w 3456"/>
                <a:gd name="T13" fmla="*/ 2818 h 4898"/>
                <a:gd name="T14" fmla="*/ 0 w 3456"/>
                <a:gd name="T15" fmla="*/ 2818 h 4898"/>
                <a:gd name="T16" fmla="*/ 1807 w 3456"/>
                <a:gd name="T17" fmla="*/ 4898 h 4898"/>
                <a:gd name="T18" fmla="*/ 3456 w 3456"/>
                <a:gd name="T19" fmla="*/ 3178 h 4898"/>
                <a:gd name="T20" fmla="*/ 3447 w 3456"/>
                <a:gd name="T21" fmla="*/ 1690 h 4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6" h="4898">
                  <a:moveTo>
                    <a:pt x="3447" y="1690"/>
                  </a:moveTo>
                  <a:cubicBezTo>
                    <a:pt x="3447" y="644"/>
                    <a:pt x="2725" y="0"/>
                    <a:pt x="1841" y="0"/>
                  </a:cubicBezTo>
                  <a:cubicBezTo>
                    <a:pt x="1143" y="0"/>
                    <a:pt x="1205" y="911"/>
                    <a:pt x="1817" y="911"/>
                  </a:cubicBezTo>
                  <a:cubicBezTo>
                    <a:pt x="2157" y="911"/>
                    <a:pt x="2534" y="1252"/>
                    <a:pt x="2534" y="1690"/>
                  </a:cubicBezTo>
                  <a:cubicBezTo>
                    <a:pt x="2534" y="1690"/>
                    <a:pt x="2533" y="2673"/>
                    <a:pt x="2533" y="3040"/>
                  </a:cubicBezTo>
                  <a:cubicBezTo>
                    <a:pt x="2533" y="3676"/>
                    <a:pt x="2197" y="3986"/>
                    <a:pt x="1801" y="3986"/>
                  </a:cubicBezTo>
                  <a:cubicBezTo>
                    <a:pt x="1362" y="3986"/>
                    <a:pt x="926" y="3705"/>
                    <a:pt x="926" y="2818"/>
                  </a:cubicBezTo>
                  <a:cubicBezTo>
                    <a:pt x="926" y="2148"/>
                    <a:pt x="0" y="2194"/>
                    <a:pt x="0" y="2818"/>
                  </a:cubicBezTo>
                  <a:cubicBezTo>
                    <a:pt x="0" y="4361"/>
                    <a:pt x="873" y="4898"/>
                    <a:pt x="1807" y="4898"/>
                  </a:cubicBezTo>
                  <a:cubicBezTo>
                    <a:pt x="2757" y="4898"/>
                    <a:pt x="3456" y="4247"/>
                    <a:pt x="3456" y="3178"/>
                  </a:cubicBezTo>
                  <a:lnTo>
                    <a:pt x="3447" y="169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C876A5ED-0384-4E08-B628-DD2F773B341C}"/>
                </a:ext>
              </a:extLst>
            </p:cNvPr>
            <p:cNvSpPr>
              <a:spLocks noEditPoints="1"/>
            </p:cNvSpPr>
            <p:nvPr/>
          </p:nvSpPr>
          <p:spPr bwMode="gray">
            <a:xfrm>
              <a:off x="4887913" y="2541588"/>
              <a:ext cx="1173163" cy="1770063"/>
            </a:xfrm>
            <a:custGeom>
              <a:avLst/>
              <a:gdLst>
                <a:gd name="T0" fmla="*/ 1172 w 3258"/>
                <a:gd name="T1" fmla="*/ 1284 h 4898"/>
                <a:gd name="T2" fmla="*/ 2216 w 3258"/>
                <a:gd name="T3" fmla="*/ 1093 h 4898"/>
                <a:gd name="T4" fmla="*/ 2930 w 3258"/>
                <a:gd name="T5" fmla="*/ 1318 h 4898"/>
                <a:gd name="T6" fmla="*/ 2986 w 3258"/>
                <a:gd name="T7" fmla="*/ 636 h 4898"/>
                <a:gd name="T8" fmla="*/ 1724 w 3258"/>
                <a:gd name="T9" fmla="*/ 0 h 4898"/>
                <a:gd name="T10" fmla="*/ 188 w 3258"/>
                <a:gd name="T11" fmla="*/ 1273 h 4898"/>
                <a:gd name="T12" fmla="*/ 1694 w 3258"/>
                <a:gd name="T13" fmla="*/ 2731 h 4898"/>
                <a:gd name="T14" fmla="*/ 1734 w 3258"/>
                <a:gd name="T15" fmla="*/ 4018 h 4898"/>
                <a:gd name="T16" fmla="*/ 975 w 3258"/>
                <a:gd name="T17" fmla="*/ 3560 h 4898"/>
                <a:gd name="T18" fmla="*/ 980 w 3258"/>
                <a:gd name="T19" fmla="*/ 3569 h 4898"/>
                <a:gd name="T20" fmla="*/ 361 w 3258"/>
                <a:gd name="T21" fmla="*/ 3365 h 4898"/>
                <a:gd name="T22" fmla="*/ 147 w 3258"/>
                <a:gd name="T23" fmla="*/ 3974 h 4898"/>
                <a:gd name="T24" fmla="*/ 1724 w 3258"/>
                <a:gd name="T25" fmla="*/ 4898 h 4898"/>
                <a:gd name="T26" fmla="*/ 3254 w 3258"/>
                <a:gd name="T27" fmla="*/ 3457 h 4898"/>
                <a:gd name="T28" fmla="*/ 2691 w 3258"/>
                <a:gd name="T29" fmla="*/ 2389 h 4898"/>
                <a:gd name="T30" fmla="*/ 1172 w 3258"/>
                <a:gd name="T31" fmla="*/ 1284 h 4898"/>
                <a:gd name="T32" fmla="*/ 1015 w 3258"/>
                <a:gd name="T33" fmla="*/ 3640 h 4898"/>
                <a:gd name="T34" fmla="*/ 1015 w 3258"/>
                <a:gd name="T35" fmla="*/ 3640 h 4898"/>
                <a:gd name="T36" fmla="*/ 980 w 3258"/>
                <a:gd name="T37" fmla="*/ 3570 h 4898"/>
                <a:gd name="T38" fmla="*/ 982 w 3258"/>
                <a:gd name="T39" fmla="*/ 3573 h 4898"/>
                <a:gd name="T40" fmla="*/ 980 w 3258"/>
                <a:gd name="T41" fmla="*/ 3570 h 4898"/>
                <a:gd name="T42" fmla="*/ 984 w 3258"/>
                <a:gd name="T43" fmla="*/ 3578 h 4898"/>
                <a:gd name="T44" fmla="*/ 986 w 3258"/>
                <a:gd name="T45" fmla="*/ 3582 h 4898"/>
                <a:gd name="T46" fmla="*/ 984 w 3258"/>
                <a:gd name="T47" fmla="*/ 3578 h 4898"/>
                <a:gd name="T48" fmla="*/ 986 w 3258"/>
                <a:gd name="T49" fmla="*/ 3582 h 4898"/>
                <a:gd name="T50" fmla="*/ 988 w 3258"/>
                <a:gd name="T51" fmla="*/ 3586 h 4898"/>
                <a:gd name="T52" fmla="*/ 986 w 3258"/>
                <a:gd name="T53" fmla="*/ 3582 h 4898"/>
                <a:gd name="T54" fmla="*/ 990 w 3258"/>
                <a:gd name="T55" fmla="*/ 3590 h 4898"/>
                <a:gd name="T56" fmla="*/ 998 w 3258"/>
                <a:gd name="T57" fmla="*/ 3605 h 4898"/>
                <a:gd name="T58" fmla="*/ 990 w 3258"/>
                <a:gd name="T59" fmla="*/ 3590 h 4898"/>
                <a:gd name="T60" fmla="*/ 1002 w 3258"/>
                <a:gd name="T61" fmla="*/ 3614 h 4898"/>
                <a:gd name="T62" fmla="*/ 1010 w 3258"/>
                <a:gd name="T63" fmla="*/ 3631 h 4898"/>
                <a:gd name="T64" fmla="*/ 1002 w 3258"/>
                <a:gd name="T65" fmla="*/ 3614 h 4898"/>
                <a:gd name="T66" fmla="*/ 1012 w 3258"/>
                <a:gd name="T67" fmla="*/ 3634 h 4898"/>
                <a:gd name="T68" fmla="*/ 1013 w 3258"/>
                <a:gd name="T69" fmla="*/ 3636 h 4898"/>
                <a:gd name="T70" fmla="*/ 1012 w 3258"/>
                <a:gd name="T71" fmla="*/ 3634 h 4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58" h="4898">
                  <a:moveTo>
                    <a:pt x="1172" y="1284"/>
                  </a:moveTo>
                  <a:cubicBezTo>
                    <a:pt x="1172" y="758"/>
                    <a:pt x="2010" y="750"/>
                    <a:pt x="2216" y="1093"/>
                  </a:cubicBezTo>
                  <a:cubicBezTo>
                    <a:pt x="2406" y="1411"/>
                    <a:pt x="2701" y="1464"/>
                    <a:pt x="2930" y="1318"/>
                  </a:cubicBezTo>
                  <a:cubicBezTo>
                    <a:pt x="3193" y="1151"/>
                    <a:pt x="3135" y="872"/>
                    <a:pt x="2986" y="636"/>
                  </a:cubicBezTo>
                  <a:cubicBezTo>
                    <a:pt x="2850" y="420"/>
                    <a:pt x="2477" y="0"/>
                    <a:pt x="1724" y="0"/>
                  </a:cubicBezTo>
                  <a:cubicBezTo>
                    <a:pt x="1022" y="0"/>
                    <a:pt x="188" y="397"/>
                    <a:pt x="188" y="1273"/>
                  </a:cubicBezTo>
                  <a:cubicBezTo>
                    <a:pt x="188" y="2088"/>
                    <a:pt x="973" y="2396"/>
                    <a:pt x="1694" y="2731"/>
                  </a:cubicBezTo>
                  <a:cubicBezTo>
                    <a:pt x="2854" y="3270"/>
                    <a:pt x="2240" y="4018"/>
                    <a:pt x="1734" y="4018"/>
                  </a:cubicBezTo>
                  <a:cubicBezTo>
                    <a:pt x="1458" y="4018"/>
                    <a:pt x="1171" y="3953"/>
                    <a:pt x="975" y="3560"/>
                  </a:cubicBezTo>
                  <a:cubicBezTo>
                    <a:pt x="975" y="3560"/>
                    <a:pt x="977" y="3564"/>
                    <a:pt x="980" y="3569"/>
                  </a:cubicBezTo>
                  <a:cubicBezTo>
                    <a:pt x="893" y="3381"/>
                    <a:pt x="589" y="3245"/>
                    <a:pt x="361" y="3365"/>
                  </a:cubicBezTo>
                  <a:cubicBezTo>
                    <a:pt x="147" y="3477"/>
                    <a:pt x="0" y="3669"/>
                    <a:pt x="147" y="3974"/>
                  </a:cubicBezTo>
                  <a:cubicBezTo>
                    <a:pt x="558" y="4831"/>
                    <a:pt x="1251" y="4898"/>
                    <a:pt x="1724" y="4898"/>
                  </a:cubicBezTo>
                  <a:cubicBezTo>
                    <a:pt x="2742" y="4898"/>
                    <a:pt x="3248" y="4127"/>
                    <a:pt x="3254" y="3457"/>
                  </a:cubicBezTo>
                  <a:cubicBezTo>
                    <a:pt x="3258" y="2936"/>
                    <a:pt x="2908" y="2547"/>
                    <a:pt x="2691" y="2389"/>
                  </a:cubicBezTo>
                  <a:cubicBezTo>
                    <a:pt x="1989" y="1877"/>
                    <a:pt x="1172" y="1788"/>
                    <a:pt x="1172" y="1284"/>
                  </a:cubicBezTo>
                  <a:close/>
                  <a:moveTo>
                    <a:pt x="1015" y="3640"/>
                  </a:moveTo>
                  <a:cubicBezTo>
                    <a:pt x="1015" y="3641"/>
                    <a:pt x="1015" y="3641"/>
                    <a:pt x="1015" y="3640"/>
                  </a:cubicBezTo>
                  <a:close/>
                  <a:moveTo>
                    <a:pt x="980" y="3570"/>
                  </a:moveTo>
                  <a:lnTo>
                    <a:pt x="982" y="3573"/>
                  </a:lnTo>
                  <a:cubicBezTo>
                    <a:pt x="981" y="3572"/>
                    <a:pt x="980" y="3571"/>
                    <a:pt x="980" y="3570"/>
                  </a:cubicBezTo>
                  <a:close/>
                  <a:moveTo>
                    <a:pt x="984" y="3578"/>
                  </a:moveTo>
                  <a:lnTo>
                    <a:pt x="986" y="3582"/>
                  </a:lnTo>
                  <a:cubicBezTo>
                    <a:pt x="985" y="3581"/>
                    <a:pt x="984" y="3579"/>
                    <a:pt x="984" y="3578"/>
                  </a:cubicBezTo>
                  <a:close/>
                  <a:moveTo>
                    <a:pt x="986" y="3582"/>
                  </a:moveTo>
                  <a:cubicBezTo>
                    <a:pt x="987" y="3584"/>
                    <a:pt x="987" y="3585"/>
                    <a:pt x="988" y="3586"/>
                  </a:cubicBezTo>
                  <a:cubicBezTo>
                    <a:pt x="987" y="3585"/>
                    <a:pt x="987" y="3584"/>
                    <a:pt x="986" y="3582"/>
                  </a:cubicBezTo>
                  <a:close/>
                  <a:moveTo>
                    <a:pt x="990" y="3590"/>
                  </a:moveTo>
                  <a:cubicBezTo>
                    <a:pt x="993" y="3595"/>
                    <a:pt x="995" y="3600"/>
                    <a:pt x="998" y="3605"/>
                  </a:cubicBezTo>
                  <a:cubicBezTo>
                    <a:pt x="995" y="3601"/>
                    <a:pt x="993" y="3596"/>
                    <a:pt x="990" y="3590"/>
                  </a:cubicBezTo>
                  <a:close/>
                  <a:moveTo>
                    <a:pt x="1002" y="3614"/>
                  </a:moveTo>
                  <a:cubicBezTo>
                    <a:pt x="1005" y="3620"/>
                    <a:pt x="1008" y="3626"/>
                    <a:pt x="1010" y="3631"/>
                  </a:cubicBezTo>
                  <a:cubicBezTo>
                    <a:pt x="1008" y="3627"/>
                    <a:pt x="1006" y="3621"/>
                    <a:pt x="1002" y="3614"/>
                  </a:cubicBezTo>
                  <a:close/>
                  <a:moveTo>
                    <a:pt x="1012" y="3634"/>
                  </a:moveTo>
                  <a:cubicBezTo>
                    <a:pt x="1012" y="3635"/>
                    <a:pt x="1013" y="3635"/>
                    <a:pt x="1013" y="3636"/>
                  </a:cubicBezTo>
                  <a:cubicBezTo>
                    <a:pt x="1013" y="3635"/>
                    <a:pt x="1012" y="3635"/>
                    <a:pt x="1012" y="363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a16="http://schemas.microsoft.com/office/drawing/2014/main" id="{97244162-B7F1-44B6-AD5E-5D680469D5F0}"/>
                </a:ext>
              </a:extLst>
            </p:cNvPr>
            <p:cNvSpPr>
              <a:spLocks/>
            </p:cNvSpPr>
            <p:nvPr/>
          </p:nvSpPr>
          <p:spPr bwMode="gray">
            <a:xfrm>
              <a:off x="2571750" y="2546350"/>
              <a:ext cx="1233488" cy="1722438"/>
            </a:xfrm>
            <a:custGeom>
              <a:avLst/>
              <a:gdLst>
                <a:gd name="T0" fmla="*/ 3381 w 3427"/>
                <a:gd name="T1" fmla="*/ 1289 h 4766"/>
                <a:gd name="T2" fmla="*/ 1720 w 3427"/>
                <a:gd name="T3" fmla="*/ 0 h 4766"/>
                <a:gd name="T4" fmla="*/ 0 w 3427"/>
                <a:gd name="T5" fmla="*/ 1720 h 4766"/>
                <a:gd name="T6" fmla="*/ 0 w 3427"/>
                <a:gd name="T7" fmla="*/ 4697 h 4766"/>
                <a:gd name="T8" fmla="*/ 68 w 3427"/>
                <a:gd name="T9" fmla="*/ 4766 h 4766"/>
                <a:gd name="T10" fmla="*/ 862 w 3427"/>
                <a:gd name="T11" fmla="*/ 4766 h 4766"/>
                <a:gd name="T12" fmla="*/ 926 w 3427"/>
                <a:gd name="T13" fmla="*/ 4701 h 4766"/>
                <a:gd name="T14" fmla="*/ 926 w 3427"/>
                <a:gd name="T15" fmla="*/ 1907 h 4766"/>
                <a:gd name="T16" fmla="*/ 1720 w 3427"/>
                <a:gd name="T17" fmla="*/ 926 h 4766"/>
                <a:gd name="T18" fmla="*/ 2454 w 3427"/>
                <a:gd name="T19" fmla="*/ 1431 h 4766"/>
                <a:gd name="T20" fmla="*/ 3001 w 3427"/>
                <a:gd name="T21" fmla="*/ 1818 h 4766"/>
                <a:gd name="T22" fmla="*/ 3381 w 3427"/>
                <a:gd name="T23" fmla="*/ 1289 h 4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27" h="4766">
                  <a:moveTo>
                    <a:pt x="3381" y="1289"/>
                  </a:moveTo>
                  <a:cubicBezTo>
                    <a:pt x="3240" y="646"/>
                    <a:pt x="2547" y="0"/>
                    <a:pt x="1720" y="0"/>
                  </a:cubicBezTo>
                  <a:cubicBezTo>
                    <a:pt x="770" y="0"/>
                    <a:pt x="0" y="770"/>
                    <a:pt x="0" y="1720"/>
                  </a:cubicBezTo>
                  <a:lnTo>
                    <a:pt x="0" y="4697"/>
                  </a:lnTo>
                  <a:cubicBezTo>
                    <a:pt x="0" y="4730"/>
                    <a:pt x="24" y="4766"/>
                    <a:pt x="68" y="4766"/>
                  </a:cubicBezTo>
                  <a:lnTo>
                    <a:pt x="862" y="4766"/>
                  </a:lnTo>
                  <a:cubicBezTo>
                    <a:pt x="899" y="4766"/>
                    <a:pt x="926" y="4759"/>
                    <a:pt x="926" y="4701"/>
                  </a:cubicBezTo>
                  <a:cubicBezTo>
                    <a:pt x="926" y="4643"/>
                    <a:pt x="926" y="1907"/>
                    <a:pt x="926" y="1907"/>
                  </a:cubicBezTo>
                  <a:cubicBezTo>
                    <a:pt x="926" y="1156"/>
                    <a:pt x="1227" y="926"/>
                    <a:pt x="1720" y="926"/>
                  </a:cubicBezTo>
                  <a:cubicBezTo>
                    <a:pt x="2190" y="926"/>
                    <a:pt x="2378" y="1204"/>
                    <a:pt x="2454" y="1431"/>
                  </a:cubicBezTo>
                  <a:cubicBezTo>
                    <a:pt x="2506" y="1588"/>
                    <a:pt x="2724" y="1861"/>
                    <a:pt x="3001" y="1818"/>
                  </a:cubicBezTo>
                  <a:cubicBezTo>
                    <a:pt x="3323" y="1769"/>
                    <a:pt x="3427" y="1497"/>
                    <a:pt x="3381" y="128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8">
              <a:extLst>
                <a:ext uri="{FF2B5EF4-FFF2-40B4-BE49-F238E27FC236}">
                  <a16:creationId xmlns:a16="http://schemas.microsoft.com/office/drawing/2014/main" id="{3C563A5A-2744-47BB-8238-DAA20F631FB5}"/>
                </a:ext>
              </a:extLst>
            </p:cNvPr>
            <p:cNvSpPr>
              <a:spLocks/>
            </p:cNvSpPr>
            <p:nvPr/>
          </p:nvSpPr>
          <p:spPr bwMode="gray">
            <a:xfrm>
              <a:off x="1084263" y="2546350"/>
              <a:ext cx="1249363" cy="1770063"/>
            </a:xfrm>
            <a:custGeom>
              <a:avLst/>
              <a:gdLst>
                <a:gd name="T0" fmla="*/ 3010 w 3472"/>
                <a:gd name="T1" fmla="*/ 0 h 4898"/>
                <a:gd name="T2" fmla="*/ 2541 w 3472"/>
                <a:gd name="T3" fmla="*/ 528 h 4898"/>
                <a:gd name="T4" fmla="*/ 2543 w 3472"/>
                <a:gd name="T5" fmla="*/ 2977 h 4898"/>
                <a:gd name="T6" fmla="*/ 1741 w 3472"/>
                <a:gd name="T7" fmla="*/ 3973 h 4898"/>
                <a:gd name="T8" fmla="*/ 929 w 3472"/>
                <a:gd name="T9" fmla="*/ 2977 h 4898"/>
                <a:gd name="T10" fmla="*/ 931 w 3472"/>
                <a:gd name="T11" fmla="*/ 528 h 4898"/>
                <a:gd name="T12" fmla="*/ 462 w 3472"/>
                <a:gd name="T13" fmla="*/ 0 h 4898"/>
                <a:gd name="T14" fmla="*/ 0 w 3472"/>
                <a:gd name="T15" fmla="*/ 529 h 4898"/>
                <a:gd name="T16" fmla="*/ 0 w 3472"/>
                <a:gd name="T17" fmla="*/ 2844 h 4898"/>
                <a:gd name="T18" fmla="*/ 1747 w 3472"/>
                <a:gd name="T19" fmla="*/ 4898 h 4898"/>
                <a:gd name="T20" fmla="*/ 3472 w 3472"/>
                <a:gd name="T21" fmla="*/ 2866 h 4898"/>
                <a:gd name="T22" fmla="*/ 3472 w 3472"/>
                <a:gd name="T23" fmla="*/ 529 h 4898"/>
                <a:gd name="T24" fmla="*/ 3010 w 3472"/>
                <a:gd name="T25" fmla="*/ 0 h 4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2" h="4898">
                  <a:moveTo>
                    <a:pt x="3010" y="0"/>
                  </a:moveTo>
                  <a:cubicBezTo>
                    <a:pt x="2798" y="0"/>
                    <a:pt x="2541" y="124"/>
                    <a:pt x="2541" y="528"/>
                  </a:cubicBezTo>
                  <a:lnTo>
                    <a:pt x="2543" y="2977"/>
                  </a:lnTo>
                  <a:cubicBezTo>
                    <a:pt x="2543" y="3645"/>
                    <a:pt x="2216" y="3973"/>
                    <a:pt x="1741" y="3973"/>
                  </a:cubicBezTo>
                  <a:cubicBezTo>
                    <a:pt x="1232" y="3973"/>
                    <a:pt x="929" y="3645"/>
                    <a:pt x="929" y="2977"/>
                  </a:cubicBezTo>
                  <a:lnTo>
                    <a:pt x="931" y="528"/>
                  </a:lnTo>
                  <a:cubicBezTo>
                    <a:pt x="931" y="124"/>
                    <a:pt x="674" y="0"/>
                    <a:pt x="462" y="0"/>
                  </a:cubicBezTo>
                  <a:cubicBezTo>
                    <a:pt x="213" y="0"/>
                    <a:pt x="0" y="124"/>
                    <a:pt x="0" y="529"/>
                  </a:cubicBezTo>
                  <a:lnTo>
                    <a:pt x="0" y="2844"/>
                  </a:lnTo>
                  <a:cubicBezTo>
                    <a:pt x="0" y="4123"/>
                    <a:pt x="601" y="4898"/>
                    <a:pt x="1747" y="4898"/>
                  </a:cubicBezTo>
                  <a:cubicBezTo>
                    <a:pt x="2829" y="4898"/>
                    <a:pt x="3472" y="4144"/>
                    <a:pt x="3472" y="2866"/>
                  </a:cubicBezTo>
                  <a:lnTo>
                    <a:pt x="3472" y="529"/>
                  </a:lnTo>
                  <a:cubicBezTo>
                    <a:pt x="3472" y="124"/>
                    <a:pt x="3259" y="0"/>
                    <a:pt x="30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9">
              <a:extLst>
                <a:ext uri="{FF2B5EF4-FFF2-40B4-BE49-F238E27FC236}">
                  <a16:creationId xmlns:a16="http://schemas.microsoft.com/office/drawing/2014/main" id="{92CDEB5F-7968-40C4-8D4A-64421F3FA0B6}"/>
                </a:ext>
              </a:extLst>
            </p:cNvPr>
            <p:cNvSpPr>
              <a:spLocks/>
            </p:cNvSpPr>
            <p:nvPr/>
          </p:nvSpPr>
          <p:spPr bwMode="gray">
            <a:xfrm>
              <a:off x="6597650" y="2547938"/>
              <a:ext cx="1135063" cy="1720850"/>
            </a:xfrm>
            <a:custGeom>
              <a:avLst/>
              <a:gdLst>
                <a:gd name="T0" fmla="*/ 633 w 3152"/>
                <a:gd name="T1" fmla="*/ 0 h 4759"/>
                <a:gd name="T2" fmla="*/ 633 w 3152"/>
                <a:gd name="T3" fmla="*/ 4225 h 4759"/>
                <a:gd name="T4" fmla="*/ 3152 w 3152"/>
                <a:gd name="T5" fmla="*/ 4225 h 4759"/>
                <a:gd name="T6" fmla="*/ 3152 w 3152"/>
                <a:gd name="T7" fmla="*/ 4759 h 4759"/>
                <a:gd name="T8" fmla="*/ 0 w 3152"/>
                <a:gd name="T9" fmla="*/ 4759 h 4759"/>
                <a:gd name="T10" fmla="*/ 0 w 3152"/>
                <a:gd name="T11" fmla="*/ 0 h 4759"/>
                <a:gd name="T12" fmla="*/ 633 w 3152"/>
                <a:gd name="T13" fmla="*/ 0 h 4759"/>
              </a:gdLst>
              <a:ahLst/>
              <a:cxnLst>
                <a:cxn ang="0">
                  <a:pos x="T0" y="T1"/>
                </a:cxn>
                <a:cxn ang="0">
                  <a:pos x="T2" y="T3"/>
                </a:cxn>
                <a:cxn ang="0">
                  <a:pos x="T4" y="T5"/>
                </a:cxn>
                <a:cxn ang="0">
                  <a:pos x="T6" y="T7"/>
                </a:cxn>
                <a:cxn ang="0">
                  <a:pos x="T8" y="T9"/>
                </a:cxn>
                <a:cxn ang="0">
                  <a:pos x="T10" y="T11"/>
                </a:cxn>
                <a:cxn ang="0">
                  <a:pos x="T12" y="T13"/>
                </a:cxn>
              </a:cxnLst>
              <a:rect l="0" t="0" r="r" b="b"/>
              <a:pathLst>
                <a:path w="3152" h="4759">
                  <a:moveTo>
                    <a:pt x="633" y="0"/>
                  </a:moveTo>
                  <a:lnTo>
                    <a:pt x="633" y="4225"/>
                  </a:lnTo>
                  <a:lnTo>
                    <a:pt x="3152" y="4225"/>
                  </a:lnTo>
                  <a:lnTo>
                    <a:pt x="3152" y="4759"/>
                  </a:lnTo>
                  <a:lnTo>
                    <a:pt x="0" y="4759"/>
                  </a:lnTo>
                  <a:lnTo>
                    <a:pt x="0" y="0"/>
                  </a:lnTo>
                  <a:lnTo>
                    <a:pt x="633"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5" name="Rectangle 10">
              <a:extLst>
                <a:ext uri="{FF2B5EF4-FFF2-40B4-BE49-F238E27FC236}">
                  <a16:creationId xmlns:a16="http://schemas.microsoft.com/office/drawing/2014/main" id="{E6355262-B164-4021-8EE4-0314E14675C1}"/>
                </a:ext>
              </a:extLst>
            </p:cNvPr>
            <p:cNvSpPr>
              <a:spLocks noChangeArrowheads="1"/>
            </p:cNvSpPr>
            <p:nvPr/>
          </p:nvSpPr>
          <p:spPr bwMode="gray">
            <a:xfrm>
              <a:off x="7935913" y="2547938"/>
              <a:ext cx="227013" cy="1720850"/>
            </a:xfrm>
            <a:prstGeom prst="rect">
              <a:avLst/>
            </a:pr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1">
              <a:extLst>
                <a:ext uri="{FF2B5EF4-FFF2-40B4-BE49-F238E27FC236}">
                  <a16:creationId xmlns:a16="http://schemas.microsoft.com/office/drawing/2014/main" id="{7EEC9465-7148-4133-B727-DD467330B010}"/>
                </a:ext>
              </a:extLst>
            </p:cNvPr>
            <p:cNvSpPr>
              <a:spLocks/>
            </p:cNvSpPr>
            <p:nvPr/>
          </p:nvSpPr>
          <p:spPr bwMode="gray">
            <a:xfrm>
              <a:off x="8312150" y="2547938"/>
              <a:ext cx="1471613" cy="1720850"/>
            </a:xfrm>
            <a:custGeom>
              <a:avLst/>
              <a:gdLst>
                <a:gd name="T0" fmla="*/ 1672 w 4085"/>
                <a:gd name="T1" fmla="*/ 4759 h 4759"/>
                <a:gd name="T2" fmla="*/ 0 w 4085"/>
                <a:gd name="T3" fmla="*/ 0 h 4759"/>
                <a:gd name="T4" fmla="*/ 679 w 4085"/>
                <a:gd name="T5" fmla="*/ 0 h 4759"/>
                <a:gd name="T6" fmla="*/ 2039 w 4085"/>
                <a:gd name="T7" fmla="*/ 4126 h 4759"/>
                <a:gd name="T8" fmla="*/ 2052 w 4085"/>
                <a:gd name="T9" fmla="*/ 4126 h 4759"/>
                <a:gd name="T10" fmla="*/ 3425 w 4085"/>
                <a:gd name="T11" fmla="*/ 0 h 4759"/>
                <a:gd name="T12" fmla="*/ 4085 w 4085"/>
                <a:gd name="T13" fmla="*/ 0 h 4759"/>
                <a:gd name="T14" fmla="*/ 2392 w 4085"/>
                <a:gd name="T15" fmla="*/ 4759 h 4759"/>
                <a:gd name="T16" fmla="*/ 1672 w 4085"/>
                <a:gd name="T17" fmla="*/ 4759 h 4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5" h="4759">
                  <a:moveTo>
                    <a:pt x="1672" y="4759"/>
                  </a:moveTo>
                  <a:lnTo>
                    <a:pt x="0" y="0"/>
                  </a:lnTo>
                  <a:lnTo>
                    <a:pt x="679" y="0"/>
                  </a:lnTo>
                  <a:lnTo>
                    <a:pt x="2039" y="4126"/>
                  </a:lnTo>
                  <a:lnTo>
                    <a:pt x="2052" y="4126"/>
                  </a:lnTo>
                  <a:lnTo>
                    <a:pt x="3425" y="0"/>
                  </a:lnTo>
                  <a:lnTo>
                    <a:pt x="4085" y="0"/>
                  </a:lnTo>
                  <a:lnTo>
                    <a:pt x="2392" y="4759"/>
                  </a:lnTo>
                  <a:lnTo>
                    <a:pt x="1672" y="475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2">
              <a:extLst>
                <a:ext uri="{FF2B5EF4-FFF2-40B4-BE49-F238E27FC236}">
                  <a16:creationId xmlns:a16="http://schemas.microsoft.com/office/drawing/2014/main" id="{7B31A157-C880-4D6B-B557-AA10C5214F25}"/>
                </a:ext>
              </a:extLst>
            </p:cNvPr>
            <p:cNvSpPr>
              <a:spLocks/>
            </p:cNvSpPr>
            <p:nvPr/>
          </p:nvSpPr>
          <p:spPr bwMode="gray">
            <a:xfrm>
              <a:off x="9917113" y="2547938"/>
              <a:ext cx="1190625" cy="1720850"/>
            </a:xfrm>
            <a:custGeom>
              <a:avLst/>
              <a:gdLst>
                <a:gd name="T0" fmla="*/ 3286 w 3306"/>
                <a:gd name="T1" fmla="*/ 0 h 4759"/>
                <a:gd name="T2" fmla="*/ 3286 w 3306"/>
                <a:gd name="T3" fmla="*/ 533 h 4759"/>
                <a:gd name="T4" fmla="*/ 633 w 3306"/>
                <a:gd name="T5" fmla="*/ 533 h 4759"/>
                <a:gd name="T6" fmla="*/ 633 w 3306"/>
                <a:gd name="T7" fmla="*/ 2046 h 4759"/>
                <a:gd name="T8" fmla="*/ 3106 w 3306"/>
                <a:gd name="T9" fmla="*/ 2046 h 4759"/>
                <a:gd name="T10" fmla="*/ 3106 w 3306"/>
                <a:gd name="T11" fmla="*/ 2579 h 4759"/>
                <a:gd name="T12" fmla="*/ 633 w 3306"/>
                <a:gd name="T13" fmla="*/ 2579 h 4759"/>
                <a:gd name="T14" fmla="*/ 633 w 3306"/>
                <a:gd name="T15" fmla="*/ 4225 h 4759"/>
                <a:gd name="T16" fmla="*/ 3306 w 3306"/>
                <a:gd name="T17" fmla="*/ 4225 h 4759"/>
                <a:gd name="T18" fmla="*/ 3306 w 3306"/>
                <a:gd name="T19" fmla="*/ 4759 h 4759"/>
                <a:gd name="T20" fmla="*/ 0 w 3306"/>
                <a:gd name="T21" fmla="*/ 4759 h 4759"/>
                <a:gd name="T22" fmla="*/ 0 w 3306"/>
                <a:gd name="T23" fmla="*/ 0 h 4759"/>
                <a:gd name="T24" fmla="*/ 3286 w 3306"/>
                <a:gd name="T25" fmla="*/ 0 h 4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6" h="4759">
                  <a:moveTo>
                    <a:pt x="3286" y="0"/>
                  </a:moveTo>
                  <a:lnTo>
                    <a:pt x="3286" y="533"/>
                  </a:lnTo>
                  <a:lnTo>
                    <a:pt x="633" y="533"/>
                  </a:lnTo>
                  <a:lnTo>
                    <a:pt x="633" y="2046"/>
                  </a:lnTo>
                  <a:lnTo>
                    <a:pt x="3106" y="2046"/>
                  </a:lnTo>
                  <a:lnTo>
                    <a:pt x="3106" y="2579"/>
                  </a:lnTo>
                  <a:lnTo>
                    <a:pt x="633" y="2579"/>
                  </a:lnTo>
                  <a:lnTo>
                    <a:pt x="633" y="4225"/>
                  </a:lnTo>
                  <a:lnTo>
                    <a:pt x="3306" y="4225"/>
                  </a:lnTo>
                  <a:lnTo>
                    <a:pt x="3306" y="4759"/>
                  </a:lnTo>
                  <a:lnTo>
                    <a:pt x="0" y="4759"/>
                  </a:lnTo>
                  <a:lnTo>
                    <a:pt x="0" y="0"/>
                  </a:lnTo>
                  <a:lnTo>
                    <a:pt x="3286"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6034489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Osan ylätunniste 3">
    <p:bg>
      <p:bgPr>
        <a:solidFill>
          <a:srgbClr val="9548B0"/>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1305658" y="1683362"/>
            <a:ext cx="9592407" cy="3477724"/>
          </a:xfrm>
        </p:spPr>
        <p:txBody>
          <a:bodyPr anchor="ctr" anchorCtr="0"/>
          <a:lstStyle>
            <a:lvl1pPr>
              <a:lnSpc>
                <a:spcPct val="95000"/>
              </a:lnSpc>
              <a:defRPr sz="5400" cap="all" baseline="0">
                <a:solidFill>
                  <a:schemeClr val="bg1"/>
                </a:solidFill>
              </a:defRPr>
            </a:lvl1pPr>
          </a:lstStyle>
          <a:p>
            <a:r>
              <a:rPr lang="fi-FI"/>
              <a:t>Muokkaa perustyyl. napsautt.</a:t>
            </a:r>
            <a:endParaRPr lang="fi-FI" dirty="0"/>
          </a:p>
        </p:txBody>
      </p:sp>
      <p:sp>
        <p:nvSpPr>
          <p:cNvPr id="4" name="Päivämäärän paikkamerkki 3">
            <a:extLst>
              <a:ext uri="{FF2B5EF4-FFF2-40B4-BE49-F238E27FC236}">
                <a16:creationId xmlns:a16="http://schemas.microsoft.com/office/drawing/2014/main" id="{9E0DF0D6-486F-46F7-83EC-9F790B1527BE}"/>
              </a:ext>
            </a:extLst>
          </p:cNvPr>
          <p:cNvSpPr>
            <a:spLocks noGrp="1"/>
          </p:cNvSpPr>
          <p:nvPr>
            <p:ph type="dt" sz="half" idx="10"/>
          </p:nvPr>
        </p:nvSpPr>
        <p:spPr/>
        <p:txBody>
          <a:bodyPr/>
          <a:lstStyle>
            <a:lvl1pPr>
              <a:defRPr>
                <a:solidFill>
                  <a:schemeClr val="bg1"/>
                </a:solidFill>
              </a:defRPr>
            </a:lvl1pPr>
          </a:lstStyle>
          <a:p>
            <a:fld id="{AE7B270D-46B9-4FF3-B715-D8A605F86C3E}" type="datetime1">
              <a:rPr lang="fi-FI" smtClean="0"/>
              <a:pPr/>
              <a:t>27.9.2023</a:t>
            </a:fld>
            <a:endParaRPr lang="fi-FI"/>
          </a:p>
        </p:txBody>
      </p:sp>
      <p:sp>
        <p:nvSpPr>
          <p:cNvPr id="5" name="Alatunnisteen paikkamerkki 4">
            <a:extLst>
              <a:ext uri="{FF2B5EF4-FFF2-40B4-BE49-F238E27FC236}">
                <a16:creationId xmlns:a16="http://schemas.microsoft.com/office/drawing/2014/main" id="{ADD78AAA-0AA4-43F8-B64A-D70127F0F7E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Dian numeron paikkamerkki 5">
            <a:extLst>
              <a:ext uri="{FF2B5EF4-FFF2-40B4-BE49-F238E27FC236}">
                <a16:creationId xmlns:a16="http://schemas.microsoft.com/office/drawing/2014/main" id="{C53E679D-C766-4E16-8F13-61052FEDC03D}"/>
              </a:ext>
            </a:extLst>
          </p:cNvPr>
          <p:cNvSpPr>
            <a:spLocks noGrp="1"/>
          </p:cNvSpPr>
          <p:nvPr>
            <p:ph type="sldNum" sz="quarter" idx="12"/>
          </p:nvPr>
        </p:nvSpPr>
        <p:spPr/>
        <p:txBody>
          <a:bodyPr/>
          <a:lstStyle>
            <a:lvl1pPr>
              <a:defRPr>
                <a:solidFill>
                  <a:schemeClr val="bg1"/>
                </a:solidFill>
              </a:defRPr>
            </a:lvl1pPr>
          </a:lstStyle>
          <a:p>
            <a:fld id="{03D2D5F4-4871-4469-8343-ED7F6811B37D}" type="slidenum">
              <a:rPr lang="fi-FI" smtClean="0"/>
              <a:pPr/>
              <a:t>‹#›</a:t>
            </a:fld>
            <a:endParaRPr lang="fi-FI"/>
          </a:p>
        </p:txBody>
      </p:sp>
      <p:grpSp>
        <p:nvGrpSpPr>
          <p:cNvPr id="9" name="Group 8">
            <a:extLst>
              <a:ext uri="{FF2B5EF4-FFF2-40B4-BE49-F238E27FC236}">
                <a16:creationId xmlns:a16="http://schemas.microsoft.com/office/drawing/2014/main" id="{A9C26962-B870-4C03-832C-B2CD161CDED0}"/>
              </a:ext>
            </a:extLst>
          </p:cNvPr>
          <p:cNvGrpSpPr/>
          <p:nvPr userDrawn="1"/>
        </p:nvGrpSpPr>
        <p:grpSpPr bwMode="gray">
          <a:xfrm>
            <a:off x="639490" y="527965"/>
            <a:ext cx="647974" cy="114735"/>
            <a:chOff x="1084263" y="2541588"/>
            <a:chExt cx="10023475" cy="1774825"/>
          </a:xfrm>
          <a:solidFill>
            <a:schemeClr val="bg1"/>
          </a:solidFill>
        </p:grpSpPr>
        <p:sp>
          <p:nvSpPr>
            <p:cNvPr id="10" name="Freeform 5">
              <a:extLst>
                <a:ext uri="{FF2B5EF4-FFF2-40B4-BE49-F238E27FC236}">
                  <a16:creationId xmlns:a16="http://schemas.microsoft.com/office/drawing/2014/main" id="{9D15D510-A8C5-4379-83E5-9561805C2EA0}"/>
                </a:ext>
              </a:extLst>
            </p:cNvPr>
            <p:cNvSpPr>
              <a:spLocks/>
            </p:cNvSpPr>
            <p:nvPr/>
          </p:nvSpPr>
          <p:spPr bwMode="gray">
            <a:xfrm>
              <a:off x="3484563" y="2546350"/>
              <a:ext cx="1244600" cy="1770063"/>
            </a:xfrm>
            <a:custGeom>
              <a:avLst/>
              <a:gdLst>
                <a:gd name="T0" fmla="*/ 3447 w 3456"/>
                <a:gd name="T1" fmla="*/ 1690 h 4898"/>
                <a:gd name="T2" fmla="*/ 1841 w 3456"/>
                <a:gd name="T3" fmla="*/ 0 h 4898"/>
                <a:gd name="T4" fmla="*/ 1817 w 3456"/>
                <a:gd name="T5" fmla="*/ 911 h 4898"/>
                <a:gd name="T6" fmla="*/ 2534 w 3456"/>
                <a:gd name="T7" fmla="*/ 1690 h 4898"/>
                <a:gd name="T8" fmla="*/ 2533 w 3456"/>
                <a:gd name="T9" fmla="*/ 3040 h 4898"/>
                <a:gd name="T10" fmla="*/ 1801 w 3456"/>
                <a:gd name="T11" fmla="*/ 3986 h 4898"/>
                <a:gd name="T12" fmla="*/ 926 w 3456"/>
                <a:gd name="T13" fmla="*/ 2818 h 4898"/>
                <a:gd name="T14" fmla="*/ 0 w 3456"/>
                <a:gd name="T15" fmla="*/ 2818 h 4898"/>
                <a:gd name="T16" fmla="*/ 1807 w 3456"/>
                <a:gd name="T17" fmla="*/ 4898 h 4898"/>
                <a:gd name="T18" fmla="*/ 3456 w 3456"/>
                <a:gd name="T19" fmla="*/ 3178 h 4898"/>
                <a:gd name="T20" fmla="*/ 3447 w 3456"/>
                <a:gd name="T21" fmla="*/ 1690 h 4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6" h="4898">
                  <a:moveTo>
                    <a:pt x="3447" y="1690"/>
                  </a:moveTo>
                  <a:cubicBezTo>
                    <a:pt x="3447" y="644"/>
                    <a:pt x="2725" y="0"/>
                    <a:pt x="1841" y="0"/>
                  </a:cubicBezTo>
                  <a:cubicBezTo>
                    <a:pt x="1143" y="0"/>
                    <a:pt x="1205" y="911"/>
                    <a:pt x="1817" y="911"/>
                  </a:cubicBezTo>
                  <a:cubicBezTo>
                    <a:pt x="2157" y="911"/>
                    <a:pt x="2534" y="1252"/>
                    <a:pt x="2534" y="1690"/>
                  </a:cubicBezTo>
                  <a:cubicBezTo>
                    <a:pt x="2534" y="1690"/>
                    <a:pt x="2533" y="2673"/>
                    <a:pt x="2533" y="3040"/>
                  </a:cubicBezTo>
                  <a:cubicBezTo>
                    <a:pt x="2533" y="3676"/>
                    <a:pt x="2197" y="3986"/>
                    <a:pt x="1801" y="3986"/>
                  </a:cubicBezTo>
                  <a:cubicBezTo>
                    <a:pt x="1362" y="3986"/>
                    <a:pt x="926" y="3705"/>
                    <a:pt x="926" y="2818"/>
                  </a:cubicBezTo>
                  <a:cubicBezTo>
                    <a:pt x="926" y="2148"/>
                    <a:pt x="0" y="2194"/>
                    <a:pt x="0" y="2818"/>
                  </a:cubicBezTo>
                  <a:cubicBezTo>
                    <a:pt x="0" y="4361"/>
                    <a:pt x="873" y="4898"/>
                    <a:pt x="1807" y="4898"/>
                  </a:cubicBezTo>
                  <a:cubicBezTo>
                    <a:pt x="2757" y="4898"/>
                    <a:pt x="3456" y="4247"/>
                    <a:pt x="3456" y="3178"/>
                  </a:cubicBezTo>
                  <a:lnTo>
                    <a:pt x="3447" y="169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C876A5ED-0384-4E08-B628-DD2F773B341C}"/>
                </a:ext>
              </a:extLst>
            </p:cNvPr>
            <p:cNvSpPr>
              <a:spLocks noEditPoints="1"/>
            </p:cNvSpPr>
            <p:nvPr/>
          </p:nvSpPr>
          <p:spPr bwMode="gray">
            <a:xfrm>
              <a:off x="4887913" y="2541588"/>
              <a:ext cx="1173163" cy="1770063"/>
            </a:xfrm>
            <a:custGeom>
              <a:avLst/>
              <a:gdLst>
                <a:gd name="T0" fmla="*/ 1172 w 3258"/>
                <a:gd name="T1" fmla="*/ 1284 h 4898"/>
                <a:gd name="T2" fmla="*/ 2216 w 3258"/>
                <a:gd name="T3" fmla="*/ 1093 h 4898"/>
                <a:gd name="T4" fmla="*/ 2930 w 3258"/>
                <a:gd name="T5" fmla="*/ 1318 h 4898"/>
                <a:gd name="T6" fmla="*/ 2986 w 3258"/>
                <a:gd name="T7" fmla="*/ 636 h 4898"/>
                <a:gd name="T8" fmla="*/ 1724 w 3258"/>
                <a:gd name="T9" fmla="*/ 0 h 4898"/>
                <a:gd name="T10" fmla="*/ 188 w 3258"/>
                <a:gd name="T11" fmla="*/ 1273 h 4898"/>
                <a:gd name="T12" fmla="*/ 1694 w 3258"/>
                <a:gd name="T13" fmla="*/ 2731 h 4898"/>
                <a:gd name="T14" fmla="*/ 1734 w 3258"/>
                <a:gd name="T15" fmla="*/ 4018 h 4898"/>
                <a:gd name="T16" fmla="*/ 975 w 3258"/>
                <a:gd name="T17" fmla="*/ 3560 h 4898"/>
                <a:gd name="T18" fmla="*/ 980 w 3258"/>
                <a:gd name="T19" fmla="*/ 3569 h 4898"/>
                <a:gd name="T20" fmla="*/ 361 w 3258"/>
                <a:gd name="T21" fmla="*/ 3365 h 4898"/>
                <a:gd name="T22" fmla="*/ 147 w 3258"/>
                <a:gd name="T23" fmla="*/ 3974 h 4898"/>
                <a:gd name="T24" fmla="*/ 1724 w 3258"/>
                <a:gd name="T25" fmla="*/ 4898 h 4898"/>
                <a:gd name="T26" fmla="*/ 3254 w 3258"/>
                <a:gd name="T27" fmla="*/ 3457 h 4898"/>
                <a:gd name="T28" fmla="*/ 2691 w 3258"/>
                <a:gd name="T29" fmla="*/ 2389 h 4898"/>
                <a:gd name="T30" fmla="*/ 1172 w 3258"/>
                <a:gd name="T31" fmla="*/ 1284 h 4898"/>
                <a:gd name="T32" fmla="*/ 1015 w 3258"/>
                <a:gd name="T33" fmla="*/ 3640 h 4898"/>
                <a:gd name="T34" fmla="*/ 1015 w 3258"/>
                <a:gd name="T35" fmla="*/ 3640 h 4898"/>
                <a:gd name="T36" fmla="*/ 980 w 3258"/>
                <a:gd name="T37" fmla="*/ 3570 h 4898"/>
                <a:gd name="T38" fmla="*/ 982 w 3258"/>
                <a:gd name="T39" fmla="*/ 3573 h 4898"/>
                <a:gd name="T40" fmla="*/ 980 w 3258"/>
                <a:gd name="T41" fmla="*/ 3570 h 4898"/>
                <a:gd name="T42" fmla="*/ 984 w 3258"/>
                <a:gd name="T43" fmla="*/ 3578 h 4898"/>
                <a:gd name="T44" fmla="*/ 986 w 3258"/>
                <a:gd name="T45" fmla="*/ 3582 h 4898"/>
                <a:gd name="T46" fmla="*/ 984 w 3258"/>
                <a:gd name="T47" fmla="*/ 3578 h 4898"/>
                <a:gd name="T48" fmla="*/ 986 w 3258"/>
                <a:gd name="T49" fmla="*/ 3582 h 4898"/>
                <a:gd name="T50" fmla="*/ 988 w 3258"/>
                <a:gd name="T51" fmla="*/ 3586 h 4898"/>
                <a:gd name="T52" fmla="*/ 986 w 3258"/>
                <a:gd name="T53" fmla="*/ 3582 h 4898"/>
                <a:gd name="T54" fmla="*/ 990 w 3258"/>
                <a:gd name="T55" fmla="*/ 3590 h 4898"/>
                <a:gd name="T56" fmla="*/ 998 w 3258"/>
                <a:gd name="T57" fmla="*/ 3605 h 4898"/>
                <a:gd name="T58" fmla="*/ 990 w 3258"/>
                <a:gd name="T59" fmla="*/ 3590 h 4898"/>
                <a:gd name="T60" fmla="*/ 1002 w 3258"/>
                <a:gd name="T61" fmla="*/ 3614 h 4898"/>
                <a:gd name="T62" fmla="*/ 1010 w 3258"/>
                <a:gd name="T63" fmla="*/ 3631 h 4898"/>
                <a:gd name="T64" fmla="*/ 1002 w 3258"/>
                <a:gd name="T65" fmla="*/ 3614 h 4898"/>
                <a:gd name="T66" fmla="*/ 1012 w 3258"/>
                <a:gd name="T67" fmla="*/ 3634 h 4898"/>
                <a:gd name="T68" fmla="*/ 1013 w 3258"/>
                <a:gd name="T69" fmla="*/ 3636 h 4898"/>
                <a:gd name="T70" fmla="*/ 1012 w 3258"/>
                <a:gd name="T71" fmla="*/ 3634 h 4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58" h="4898">
                  <a:moveTo>
                    <a:pt x="1172" y="1284"/>
                  </a:moveTo>
                  <a:cubicBezTo>
                    <a:pt x="1172" y="758"/>
                    <a:pt x="2010" y="750"/>
                    <a:pt x="2216" y="1093"/>
                  </a:cubicBezTo>
                  <a:cubicBezTo>
                    <a:pt x="2406" y="1411"/>
                    <a:pt x="2701" y="1464"/>
                    <a:pt x="2930" y="1318"/>
                  </a:cubicBezTo>
                  <a:cubicBezTo>
                    <a:pt x="3193" y="1151"/>
                    <a:pt x="3135" y="872"/>
                    <a:pt x="2986" y="636"/>
                  </a:cubicBezTo>
                  <a:cubicBezTo>
                    <a:pt x="2850" y="420"/>
                    <a:pt x="2477" y="0"/>
                    <a:pt x="1724" y="0"/>
                  </a:cubicBezTo>
                  <a:cubicBezTo>
                    <a:pt x="1022" y="0"/>
                    <a:pt x="188" y="397"/>
                    <a:pt x="188" y="1273"/>
                  </a:cubicBezTo>
                  <a:cubicBezTo>
                    <a:pt x="188" y="2088"/>
                    <a:pt x="973" y="2396"/>
                    <a:pt x="1694" y="2731"/>
                  </a:cubicBezTo>
                  <a:cubicBezTo>
                    <a:pt x="2854" y="3270"/>
                    <a:pt x="2240" y="4018"/>
                    <a:pt x="1734" y="4018"/>
                  </a:cubicBezTo>
                  <a:cubicBezTo>
                    <a:pt x="1458" y="4018"/>
                    <a:pt x="1171" y="3953"/>
                    <a:pt x="975" y="3560"/>
                  </a:cubicBezTo>
                  <a:cubicBezTo>
                    <a:pt x="975" y="3560"/>
                    <a:pt x="977" y="3564"/>
                    <a:pt x="980" y="3569"/>
                  </a:cubicBezTo>
                  <a:cubicBezTo>
                    <a:pt x="893" y="3381"/>
                    <a:pt x="589" y="3245"/>
                    <a:pt x="361" y="3365"/>
                  </a:cubicBezTo>
                  <a:cubicBezTo>
                    <a:pt x="147" y="3477"/>
                    <a:pt x="0" y="3669"/>
                    <a:pt x="147" y="3974"/>
                  </a:cubicBezTo>
                  <a:cubicBezTo>
                    <a:pt x="558" y="4831"/>
                    <a:pt x="1251" y="4898"/>
                    <a:pt x="1724" y="4898"/>
                  </a:cubicBezTo>
                  <a:cubicBezTo>
                    <a:pt x="2742" y="4898"/>
                    <a:pt x="3248" y="4127"/>
                    <a:pt x="3254" y="3457"/>
                  </a:cubicBezTo>
                  <a:cubicBezTo>
                    <a:pt x="3258" y="2936"/>
                    <a:pt x="2908" y="2547"/>
                    <a:pt x="2691" y="2389"/>
                  </a:cubicBezTo>
                  <a:cubicBezTo>
                    <a:pt x="1989" y="1877"/>
                    <a:pt x="1172" y="1788"/>
                    <a:pt x="1172" y="1284"/>
                  </a:cubicBezTo>
                  <a:close/>
                  <a:moveTo>
                    <a:pt x="1015" y="3640"/>
                  </a:moveTo>
                  <a:cubicBezTo>
                    <a:pt x="1015" y="3641"/>
                    <a:pt x="1015" y="3641"/>
                    <a:pt x="1015" y="3640"/>
                  </a:cubicBezTo>
                  <a:close/>
                  <a:moveTo>
                    <a:pt x="980" y="3570"/>
                  </a:moveTo>
                  <a:lnTo>
                    <a:pt x="982" y="3573"/>
                  </a:lnTo>
                  <a:cubicBezTo>
                    <a:pt x="981" y="3572"/>
                    <a:pt x="980" y="3571"/>
                    <a:pt x="980" y="3570"/>
                  </a:cubicBezTo>
                  <a:close/>
                  <a:moveTo>
                    <a:pt x="984" y="3578"/>
                  </a:moveTo>
                  <a:lnTo>
                    <a:pt x="986" y="3582"/>
                  </a:lnTo>
                  <a:cubicBezTo>
                    <a:pt x="985" y="3581"/>
                    <a:pt x="984" y="3579"/>
                    <a:pt x="984" y="3578"/>
                  </a:cubicBezTo>
                  <a:close/>
                  <a:moveTo>
                    <a:pt x="986" y="3582"/>
                  </a:moveTo>
                  <a:cubicBezTo>
                    <a:pt x="987" y="3584"/>
                    <a:pt x="987" y="3585"/>
                    <a:pt x="988" y="3586"/>
                  </a:cubicBezTo>
                  <a:cubicBezTo>
                    <a:pt x="987" y="3585"/>
                    <a:pt x="987" y="3584"/>
                    <a:pt x="986" y="3582"/>
                  </a:cubicBezTo>
                  <a:close/>
                  <a:moveTo>
                    <a:pt x="990" y="3590"/>
                  </a:moveTo>
                  <a:cubicBezTo>
                    <a:pt x="993" y="3595"/>
                    <a:pt x="995" y="3600"/>
                    <a:pt x="998" y="3605"/>
                  </a:cubicBezTo>
                  <a:cubicBezTo>
                    <a:pt x="995" y="3601"/>
                    <a:pt x="993" y="3596"/>
                    <a:pt x="990" y="3590"/>
                  </a:cubicBezTo>
                  <a:close/>
                  <a:moveTo>
                    <a:pt x="1002" y="3614"/>
                  </a:moveTo>
                  <a:cubicBezTo>
                    <a:pt x="1005" y="3620"/>
                    <a:pt x="1008" y="3626"/>
                    <a:pt x="1010" y="3631"/>
                  </a:cubicBezTo>
                  <a:cubicBezTo>
                    <a:pt x="1008" y="3627"/>
                    <a:pt x="1006" y="3621"/>
                    <a:pt x="1002" y="3614"/>
                  </a:cubicBezTo>
                  <a:close/>
                  <a:moveTo>
                    <a:pt x="1012" y="3634"/>
                  </a:moveTo>
                  <a:cubicBezTo>
                    <a:pt x="1012" y="3635"/>
                    <a:pt x="1013" y="3635"/>
                    <a:pt x="1013" y="3636"/>
                  </a:cubicBezTo>
                  <a:cubicBezTo>
                    <a:pt x="1013" y="3635"/>
                    <a:pt x="1012" y="3635"/>
                    <a:pt x="1012" y="363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a16="http://schemas.microsoft.com/office/drawing/2014/main" id="{97244162-B7F1-44B6-AD5E-5D680469D5F0}"/>
                </a:ext>
              </a:extLst>
            </p:cNvPr>
            <p:cNvSpPr>
              <a:spLocks/>
            </p:cNvSpPr>
            <p:nvPr/>
          </p:nvSpPr>
          <p:spPr bwMode="gray">
            <a:xfrm>
              <a:off x="2571750" y="2546350"/>
              <a:ext cx="1233488" cy="1722438"/>
            </a:xfrm>
            <a:custGeom>
              <a:avLst/>
              <a:gdLst>
                <a:gd name="T0" fmla="*/ 3381 w 3427"/>
                <a:gd name="T1" fmla="*/ 1289 h 4766"/>
                <a:gd name="T2" fmla="*/ 1720 w 3427"/>
                <a:gd name="T3" fmla="*/ 0 h 4766"/>
                <a:gd name="T4" fmla="*/ 0 w 3427"/>
                <a:gd name="T5" fmla="*/ 1720 h 4766"/>
                <a:gd name="T6" fmla="*/ 0 w 3427"/>
                <a:gd name="T7" fmla="*/ 4697 h 4766"/>
                <a:gd name="T8" fmla="*/ 68 w 3427"/>
                <a:gd name="T9" fmla="*/ 4766 h 4766"/>
                <a:gd name="T10" fmla="*/ 862 w 3427"/>
                <a:gd name="T11" fmla="*/ 4766 h 4766"/>
                <a:gd name="T12" fmla="*/ 926 w 3427"/>
                <a:gd name="T13" fmla="*/ 4701 h 4766"/>
                <a:gd name="T14" fmla="*/ 926 w 3427"/>
                <a:gd name="T15" fmla="*/ 1907 h 4766"/>
                <a:gd name="T16" fmla="*/ 1720 w 3427"/>
                <a:gd name="T17" fmla="*/ 926 h 4766"/>
                <a:gd name="T18" fmla="*/ 2454 w 3427"/>
                <a:gd name="T19" fmla="*/ 1431 h 4766"/>
                <a:gd name="T20" fmla="*/ 3001 w 3427"/>
                <a:gd name="T21" fmla="*/ 1818 h 4766"/>
                <a:gd name="T22" fmla="*/ 3381 w 3427"/>
                <a:gd name="T23" fmla="*/ 1289 h 4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27" h="4766">
                  <a:moveTo>
                    <a:pt x="3381" y="1289"/>
                  </a:moveTo>
                  <a:cubicBezTo>
                    <a:pt x="3240" y="646"/>
                    <a:pt x="2547" y="0"/>
                    <a:pt x="1720" y="0"/>
                  </a:cubicBezTo>
                  <a:cubicBezTo>
                    <a:pt x="770" y="0"/>
                    <a:pt x="0" y="770"/>
                    <a:pt x="0" y="1720"/>
                  </a:cubicBezTo>
                  <a:lnTo>
                    <a:pt x="0" y="4697"/>
                  </a:lnTo>
                  <a:cubicBezTo>
                    <a:pt x="0" y="4730"/>
                    <a:pt x="24" y="4766"/>
                    <a:pt x="68" y="4766"/>
                  </a:cubicBezTo>
                  <a:lnTo>
                    <a:pt x="862" y="4766"/>
                  </a:lnTo>
                  <a:cubicBezTo>
                    <a:pt x="899" y="4766"/>
                    <a:pt x="926" y="4759"/>
                    <a:pt x="926" y="4701"/>
                  </a:cubicBezTo>
                  <a:cubicBezTo>
                    <a:pt x="926" y="4643"/>
                    <a:pt x="926" y="1907"/>
                    <a:pt x="926" y="1907"/>
                  </a:cubicBezTo>
                  <a:cubicBezTo>
                    <a:pt x="926" y="1156"/>
                    <a:pt x="1227" y="926"/>
                    <a:pt x="1720" y="926"/>
                  </a:cubicBezTo>
                  <a:cubicBezTo>
                    <a:pt x="2190" y="926"/>
                    <a:pt x="2378" y="1204"/>
                    <a:pt x="2454" y="1431"/>
                  </a:cubicBezTo>
                  <a:cubicBezTo>
                    <a:pt x="2506" y="1588"/>
                    <a:pt x="2724" y="1861"/>
                    <a:pt x="3001" y="1818"/>
                  </a:cubicBezTo>
                  <a:cubicBezTo>
                    <a:pt x="3323" y="1769"/>
                    <a:pt x="3427" y="1497"/>
                    <a:pt x="3381" y="128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8">
              <a:extLst>
                <a:ext uri="{FF2B5EF4-FFF2-40B4-BE49-F238E27FC236}">
                  <a16:creationId xmlns:a16="http://schemas.microsoft.com/office/drawing/2014/main" id="{3C563A5A-2744-47BB-8238-DAA20F631FB5}"/>
                </a:ext>
              </a:extLst>
            </p:cNvPr>
            <p:cNvSpPr>
              <a:spLocks/>
            </p:cNvSpPr>
            <p:nvPr/>
          </p:nvSpPr>
          <p:spPr bwMode="gray">
            <a:xfrm>
              <a:off x="1084263" y="2546350"/>
              <a:ext cx="1249363" cy="1770063"/>
            </a:xfrm>
            <a:custGeom>
              <a:avLst/>
              <a:gdLst>
                <a:gd name="T0" fmla="*/ 3010 w 3472"/>
                <a:gd name="T1" fmla="*/ 0 h 4898"/>
                <a:gd name="T2" fmla="*/ 2541 w 3472"/>
                <a:gd name="T3" fmla="*/ 528 h 4898"/>
                <a:gd name="T4" fmla="*/ 2543 w 3472"/>
                <a:gd name="T5" fmla="*/ 2977 h 4898"/>
                <a:gd name="T6" fmla="*/ 1741 w 3472"/>
                <a:gd name="T7" fmla="*/ 3973 h 4898"/>
                <a:gd name="T8" fmla="*/ 929 w 3472"/>
                <a:gd name="T9" fmla="*/ 2977 h 4898"/>
                <a:gd name="T10" fmla="*/ 931 w 3472"/>
                <a:gd name="T11" fmla="*/ 528 h 4898"/>
                <a:gd name="T12" fmla="*/ 462 w 3472"/>
                <a:gd name="T13" fmla="*/ 0 h 4898"/>
                <a:gd name="T14" fmla="*/ 0 w 3472"/>
                <a:gd name="T15" fmla="*/ 529 h 4898"/>
                <a:gd name="T16" fmla="*/ 0 w 3472"/>
                <a:gd name="T17" fmla="*/ 2844 h 4898"/>
                <a:gd name="T18" fmla="*/ 1747 w 3472"/>
                <a:gd name="T19" fmla="*/ 4898 h 4898"/>
                <a:gd name="T20" fmla="*/ 3472 w 3472"/>
                <a:gd name="T21" fmla="*/ 2866 h 4898"/>
                <a:gd name="T22" fmla="*/ 3472 w 3472"/>
                <a:gd name="T23" fmla="*/ 529 h 4898"/>
                <a:gd name="T24" fmla="*/ 3010 w 3472"/>
                <a:gd name="T25" fmla="*/ 0 h 4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2" h="4898">
                  <a:moveTo>
                    <a:pt x="3010" y="0"/>
                  </a:moveTo>
                  <a:cubicBezTo>
                    <a:pt x="2798" y="0"/>
                    <a:pt x="2541" y="124"/>
                    <a:pt x="2541" y="528"/>
                  </a:cubicBezTo>
                  <a:lnTo>
                    <a:pt x="2543" y="2977"/>
                  </a:lnTo>
                  <a:cubicBezTo>
                    <a:pt x="2543" y="3645"/>
                    <a:pt x="2216" y="3973"/>
                    <a:pt x="1741" y="3973"/>
                  </a:cubicBezTo>
                  <a:cubicBezTo>
                    <a:pt x="1232" y="3973"/>
                    <a:pt x="929" y="3645"/>
                    <a:pt x="929" y="2977"/>
                  </a:cubicBezTo>
                  <a:lnTo>
                    <a:pt x="931" y="528"/>
                  </a:lnTo>
                  <a:cubicBezTo>
                    <a:pt x="931" y="124"/>
                    <a:pt x="674" y="0"/>
                    <a:pt x="462" y="0"/>
                  </a:cubicBezTo>
                  <a:cubicBezTo>
                    <a:pt x="213" y="0"/>
                    <a:pt x="0" y="124"/>
                    <a:pt x="0" y="529"/>
                  </a:cubicBezTo>
                  <a:lnTo>
                    <a:pt x="0" y="2844"/>
                  </a:lnTo>
                  <a:cubicBezTo>
                    <a:pt x="0" y="4123"/>
                    <a:pt x="601" y="4898"/>
                    <a:pt x="1747" y="4898"/>
                  </a:cubicBezTo>
                  <a:cubicBezTo>
                    <a:pt x="2829" y="4898"/>
                    <a:pt x="3472" y="4144"/>
                    <a:pt x="3472" y="2866"/>
                  </a:cubicBezTo>
                  <a:lnTo>
                    <a:pt x="3472" y="529"/>
                  </a:lnTo>
                  <a:cubicBezTo>
                    <a:pt x="3472" y="124"/>
                    <a:pt x="3259" y="0"/>
                    <a:pt x="30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9">
              <a:extLst>
                <a:ext uri="{FF2B5EF4-FFF2-40B4-BE49-F238E27FC236}">
                  <a16:creationId xmlns:a16="http://schemas.microsoft.com/office/drawing/2014/main" id="{92CDEB5F-7968-40C4-8D4A-64421F3FA0B6}"/>
                </a:ext>
              </a:extLst>
            </p:cNvPr>
            <p:cNvSpPr>
              <a:spLocks/>
            </p:cNvSpPr>
            <p:nvPr/>
          </p:nvSpPr>
          <p:spPr bwMode="gray">
            <a:xfrm>
              <a:off x="6597650" y="2547938"/>
              <a:ext cx="1135063" cy="1720850"/>
            </a:xfrm>
            <a:custGeom>
              <a:avLst/>
              <a:gdLst>
                <a:gd name="T0" fmla="*/ 633 w 3152"/>
                <a:gd name="T1" fmla="*/ 0 h 4759"/>
                <a:gd name="T2" fmla="*/ 633 w 3152"/>
                <a:gd name="T3" fmla="*/ 4225 h 4759"/>
                <a:gd name="T4" fmla="*/ 3152 w 3152"/>
                <a:gd name="T5" fmla="*/ 4225 h 4759"/>
                <a:gd name="T6" fmla="*/ 3152 w 3152"/>
                <a:gd name="T7" fmla="*/ 4759 h 4759"/>
                <a:gd name="T8" fmla="*/ 0 w 3152"/>
                <a:gd name="T9" fmla="*/ 4759 h 4759"/>
                <a:gd name="T10" fmla="*/ 0 w 3152"/>
                <a:gd name="T11" fmla="*/ 0 h 4759"/>
                <a:gd name="T12" fmla="*/ 633 w 3152"/>
                <a:gd name="T13" fmla="*/ 0 h 4759"/>
              </a:gdLst>
              <a:ahLst/>
              <a:cxnLst>
                <a:cxn ang="0">
                  <a:pos x="T0" y="T1"/>
                </a:cxn>
                <a:cxn ang="0">
                  <a:pos x="T2" y="T3"/>
                </a:cxn>
                <a:cxn ang="0">
                  <a:pos x="T4" y="T5"/>
                </a:cxn>
                <a:cxn ang="0">
                  <a:pos x="T6" y="T7"/>
                </a:cxn>
                <a:cxn ang="0">
                  <a:pos x="T8" y="T9"/>
                </a:cxn>
                <a:cxn ang="0">
                  <a:pos x="T10" y="T11"/>
                </a:cxn>
                <a:cxn ang="0">
                  <a:pos x="T12" y="T13"/>
                </a:cxn>
              </a:cxnLst>
              <a:rect l="0" t="0" r="r" b="b"/>
              <a:pathLst>
                <a:path w="3152" h="4759">
                  <a:moveTo>
                    <a:pt x="633" y="0"/>
                  </a:moveTo>
                  <a:lnTo>
                    <a:pt x="633" y="4225"/>
                  </a:lnTo>
                  <a:lnTo>
                    <a:pt x="3152" y="4225"/>
                  </a:lnTo>
                  <a:lnTo>
                    <a:pt x="3152" y="4759"/>
                  </a:lnTo>
                  <a:lnTo>
                    <a:pt x="0" y="4759"/>
                  </a:lnTo>
                  <a:lnTo>
                    <a:pt x="0" y="0"/>
                  </a:lnTo>
                  <a:lnTo>
                    <a:pt x="633"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5" name="Rectangle 10">
              <a:extLst>
                <a:ext uri="{FF2B5EF4-FFF2-40B4-BE49-F238E27FC236}">
                  <a16:creationId xmlns:a16="http://schemas.microsoft.com/office/drawing/2014/main" id="{E6355262-B164-4021-8EE4-0314E14675C1}"/>
                </a:ext>
              </a:extLst>
            </p:cNvPr>
            <p:cNvSpPr>
              <a:spLocks noChangeArrowheads="1"/>
            </p:cNvSpPr>
            <p:nvPr/>
          </p:nvSpPr>
          <p:spPr bwMode="gray">
            <a:xfrm>
              <a:off x="7935913" y="2547938"/>
              <a:ext cx="227013" cy="1720850"/>
            </a:xfrm>
            <a:prstGeom prst="rect">
              <a:avLst/>
            </a:pr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1">
              <a:extLst>
                <a:ext uri="{FF2B5EF4-FFF2-40B4-BE49-F238E27FC236}">
                  <a16:creationId xmlns:a16="http://schemas.microsoft.com/office/drawing/2014/main" id="{7EEC9465-7148-4133-B727-DD467330B010}"/>
                </a:ext>
              </a:extLst>
            </p:cNvPr>
            <p:cNvSpPr>
              <a:spLocks/>
            </p:cNvSpPr>
            <p:nvPr/>
          </p:nvSpPr>
          <p:spPr bwMode="gray">
            <a:xfrm>
              <a:off x="8312150" y="2547938"/>
              <a:ext cx="1471613" cy="1720850"/>
            </a:xfrm>
            <a:custGeom>
              <a:avLst/>
              <a:gdLst>
                <a:gd name="T0" fmla="*/ 1672 w 4085"/>
                <a:gd name="T1" fmla="*/ 4759 h 4759"/>
                <a:gd name="T2" fmla="*/ 0 w 4085"/>
                <a:gd name="T3" fmla="*/ 0 h 4759"/>
                <a:gd name="T4" fmla="*/ 679 w 4085"/>
                <a:gd name="T5" fmla="*/ 0 h 4759"/>
                <a:gd name="T6" fmla="*/ 2039 w 4085"/>
                <a:gd name="T7" fmla="*/ 4126 h 4759"/>
                <a:gd name="T8" fmla="*/ 2052 w 4085"/>
                <a:gd name="T9" fmla="*/ 4126 h 4759"/>
                <a:gd name="T10" fmla="*/ 3425 w 4085"/>
                <a:gd name="T11" fmla="*/ 0 h 4759"/>
                <a:gd name="T12" fmla="*/ 4085 w 4085"/>
                <a:gd name="T13" fmla="*/ 0 h 4759"/>
                <a:gd name="T14" fmla="*/ 2392 w 4085"/>
                <a:gd name="T15" fmla="*/ 4759 h 4759"/>
                <a:gd name="T16" fmla="*/ 1672 w 4085"/>
                <a:gd name="T17" fmla="*/ 4759 h 4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5" h="4759">
                  <a:moveTo>
                    <a:pt x="1672" y="4759"/>
                  </a:moveTo>
                  <a:lnTo>
                    <a:pt x="0" y="0"/>
                  </a:lnTo>
                  <a:lnTo>
                    <a:pt x="679" y="0"/>
                  </a:lnTo>
                  <a:lnTo>
                    <a:pt x="2039" y="4126"/>
                  </a:lnTo>
                  <a:lnTo>
                    <a:pt x="2052" y="4126"/>
                  </a:lnTo>
                  <a:lnTo>
                    <a:pt x="3425" y="0"/>
                  </a:lnTo>
                  <a:lnTo>
                    <a:pt x="4085" y="0"/>
                  </a:lnTo>
                  <a:lnTo>
                    <a:pt x="2392" y="4759"/>
                  </a:lnTo>
                  <a:lnTo>
                    <a:pt x="1672" y="475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2">
              <a:extLst>
                <a:ext uri="{FF2B5EF4-FFF2-40B4-BE49-F238E27FC236}">
                  <a16:creationId xmlns:a16="http://schemas.microsoft.com/office/drawing/2014/main" id="{7B31A157-C880-4D6B-B557-AA10C5214F25}"/>
                </a:ext>
              </a:extLst>
            </p:cNvPr>
            <p:cNvSpPr>
              <a:spLocks/>
            </p:cNvSpPr>
            <p:nvPr/>
          </p:nvSpPr>
          <p:spPr bwMode="gray">
            <a:xfrm>
              <a:off x="9917113" y="2547938"/>
              <a:ext cx="1190625" cy="1720850"/>
            </a:xfrm>
            <a:custGeom>
              <a:avLst/>
              <a:gdLst>
                <a:gd name="T0" fmla="*/ 3286 w 3306"/>
                <a:gd name="T1" fmla="*/ 0 h 4759"/>
                <a:gd name="T2" fmla="*/ 3286 w 3306"/>
                <a:gd name="T3" fmla="*/ 533 h 4759"/>
                <a:gd name="T4" fmla="*/ 633 w 3306"/>
                <a:gd name="T5" fmla="*/ 533 h 4759"/>
                <a:gd name="T6" fmla="*/ 633 w 3306"/>
                <a:gd name="T7" fmla="*/ 2046 h 4759"/>
                <a:gd name="T8" fmla="*/ 3106 w 3306"/>
                <a:gd name="T9" fmla="*/ 2046 h 4759"/>
                <a:gd name="T10" fmla="*/ 3106 w 3306"/>
                <a:gd name="T11" fmla="*/ 2579 h 4759"/>
                <a:gd name="T12" fmla="*/ 633 w 3306"/>
                <a:gd name="T13" fmla="*/ 2579 h 4759"/>
                <a:gd name="T14" fmla="*/ 633 w 3306"/>
                <a:gd name="T15" fmla="*/ 4225 h 4759"/>
                <a:gd name="T16" fmla="*/ 3306 w 3306"/>
                <a:gd name="T17" fmla="*/ 4225 h 4759"/>
                <a:gd name="T18" fmla="*/ 3306 w 3306"/>
                <a:gd name="T19" fmla="*/ 4759 h 4759"/>
                <a:gd name="T20" fmla="*/ 0 w 3306"/>
                <a:gd name="T21" fmla="*/ 4759 h 4759"/>
                <a:gd name="T22" fmla="*/ 0 w 3306"/>
                <a:gd name="T23" fmla="*/ 0 h 4759"/>
                <a:gd name="T24" fmla="*/ 3286 w 3306"/>
                <a:gd name="T25" fmla="*/ 0 h 4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6" h="4759">
                  <a:moveTo>
                    <a:pt x="3286" y="0"/>
                  </a:moveTo>
                  <a:lnTo>
                    <a:pt x="3286" y="533"/>
                  </a:lnTo>
                  <a:lnTo>
                    <a:pt x="633" y="533"/>
                  </a:lnTo>
                  <a:lnTo>
                    <a:pt x="633" y="2046"/>
                  </a:lnTo>
                  <a:lnTo>
                    <a:pt x="3106" y="2046"/>
                  </a:lnTo>
                  <a:lnTo>
                    <a:pt x="3106" y="2579"/>
                  </a:lnTo>
                  <a:lnTo>
                    <a:pt x="633" y="2579"/>
                  </a:lnTo>
                  <a:lnTo>
                    <a:pt x="633" y="4225"/>
                  </a:lnTo>
                  <a:lnTo>
                    <a:pt x="3306" y="4225"/>
                  </a:lnTo>
                  <a:lnTo>
                    <a:pt x="3306" y="4759"/>
                  </a:lnTo>
                  <a:lnTo>
                    <a:pt x="0" y="4759"/>
                  </a:lnTo>
                  <a:lnTo>
                    <a:pt x="0" y="0"/>
                  </a:lnTo>
                  <a:lnTo>
                    <a:pt x="3286"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0510046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p:txBody>
          <a:bodyPr/>
          <a:lstStyle/>
          <a:p>
            <a:r>
              <a:rPr lang="fi-FI"/>
              <a:t>Muokkaa perustyyl. napsautt.</a:t>
            </a:r>
          </a:p>
        </p:txBody>
      </p:sp>
      <p:sp>
        <p:nvSpPr>
          <p:cNvPr id="3" name="Päivämäärän paikkamerkki 2">
            <a:extLst>
              <a:ext uri="{FF2B5EF4-FFF2-40B4-BE49-F238E27FC236}">
                <a16:creationId xmlns:a16="http://schemas.microsoft.com/office/drawing/2014/main" id="{5797E4D7-4DF3-42F7-A8B1-E81360052CE5}"/>
              </a:ext>
            </a:extLst>
          </p:cNvPr>
          <p:cNvSpPr>
            <a:spLocks noGrp="1"/>
          </p:cNvSpPr>
          <p:nvPr>
            <p:ph type="dt" sz="half" idx="10"/>
          </p:nvPr>
        </p:nvSpPr>
        <p:spPr/>
        <p:txBody>
          <a:bodyPr/>
          <a:lstStyle/>
          <a:p>
            <a:fld id="{530A176F-072B-4306-917D-D33663A6FECE}" type="datetime1">
              <a:rPr lang="fi-FI" smtClean="0"/>
              <a:t>27.9.2023</a:t>
            </a:fld>
            <a:endParaRPr lang="fi-FI"/>
          </a:p>
        </p:txBody>
      </p:sp>
      <p:sp>
        <p:nvSpPr>
          <p:cNvPr id="4" name="Alatunnisteen paikkamerkki 3">
            <a:extLst>
              <a:ext uri="{FF2B5EF4-FFF2-40B4-BE49-F238E27FC236}">
                <a16:creationId xmlns:a16="http://schemas.microsoft.com/office/drawing/2014/main" id="{115DA5D9-220B-4CA2-AF56-616A41B79E7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90AACDB7-CE3E-4B32-A3E7-5CF3FA8C9C45}"/>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40526295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1A1614D-52CF-45AF-A901-12FA2C0515D9}"/>
              </a:ext>
            </a:extLst>
          </p:cNvPr>
          <p:cNvSpPr>
            <a:spLocks noGrp="1"/>
          </p:cNvSpPr>
          <p:nvPr>
            <p:ph type="dt" sz="half" idx="10"/>
          </p:nvPr>
        </p:nvSpPr>
        <p:spPr/>
        <p:txBody>
          <a:bodyPr/>
          <a:lstStyle/>
          <a:p>
            <a:fld id="{38581BF8-6FA7-43EC-82E1-31D6CFF938A1}" type="datetime1">
              <a:rPr lang="fi-FI" smtClean="0"/>
              <a:t>27.9.2023</a:t>
            </a:fld>
            <a:endParaRPr lang="fi-FI"/>
          </a:p>
        </p:txBody>
      </p:sp>
      <p:sp>
        <p:nvSpPr>
          <p:cNvPr id="3" name="Alatunnisteen paikkamerkki 2">
            <a:extLst>
              <a:ext uri="{FF2B5EF4-FFF2-40B4-BE49-F238E27FC236}">
                <a16:creationId xmlns:a16="http://schemas.microsoft.com/office/drawing/2014/main" id="{62A2215A-8FD8-4FBF-887A-0CE9E0203E9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D2899E54-642F-4A9A-8599-805DAF4404EE}"/>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30039462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471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035436-5929-2E40-834E-F6CEBAD568B7}"/>
              </a:ext>
            </a:extLst>
          </p:cNvPr>
          <p:cNvSpPr>
            <a:spLocks noGrp="1"/>
          </p:cNvSpPr>
          <p:nvPr>
            <p:ph type="ctrTitle" hasCustomPrompt="1"/>
          </p:nvPr>
        </p:nvSpPr>
        <p:spPr>
          <a:xfrm>
            <a:off x="0" y="2313502"/>
            <a:ext cx="12192000" cy="1457688"/>
          </a:xfrm>
        </p:spPr>
        <p:txBody>
          <a:bodyPr anchor="b">
            <a:noAutofit/>
          </a:bodyPr>
          <a:lstStyle>
            <a:lvl1pPr algn="ctr">
              <a:defRPr sz="9000"/>
            </a:lvl1pPr>
          </a:lstStyle>
          <a:p>
            <a:r>
              <a:rPr lang="fi-FI" dirty="0"/>
              <a:t>SANA</a:t>
            </a:r>
          </a:p>
        </p:txBody>
      </p:sp>
      <p:sp>
        <p:nvSpPr>
          <p:cNvPr id="3" name="Alaotsikko 2">
            <a:extLst>
              <a:ext uri="{FF2B5EF4-FFF2-40B4-BE49-F238E27FC236}">
                <a16:creationId xmlns:a16="http://schemas.microsoft.com/office/drawing/2014/main" id="{D24114FA-9876-9349-B8B5-3E39DB3B0E05}"/>
              </a:ext>
            </a:extLst>
          </p:cNvPr>
          <p:cNvSpPr>
            <a:spLocks noGrp="1"/>
          </p:cNvSpPr>
          <p:nvPr>
            <p:ph type="subTitle" idx="1"/>
          </p:nvPr>
        </p:nvSpPr>
        <p:spPr>
          <a:xfrm>
            <a:off x="2791326" y="4705509"/>
            <a:ext cx="6688183" cy="1414096"/>
          </a:xfrm>
          <a:prstGeom prst="rect">
            <a:avLst/>
          </a:prstGeo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9" name="Tekstin paikkamerkki 8">
            <a:extLst>
              <a:ext uri="{FF2B5EF4-FFF2-40B4-BE49-F238E27FC236}">
                <a16:creationId xmlns:a16="http://schemas.microsoft.com/office/drawing/2014/main" id="{FE052F06-F826-E04E-9712-D1EBB7D1CF41}"/>
              </a:ext>
            </a:extLst>
          </p:cNvPr>
          <p:cNvSpPr>
            <a:spLocks noGrp="1"/>
          </p:cNvSpPr>
          <p:nvPr>
            <p:ph type="body" sz="quarter" idx="10" hasCustomPrompt="1"/>
          </p:nvPr>
        </p:nvSpPr>
        <p:spPr>
          <a:xfrm>
            <a:off x="0" y="3595875"/>
            <a:ext cx="12192000" cy="681311"/>
          </a:xfrm>
        </p:spPr>
        <p:txBody>
          <a:bodyPr>
            <a:normAutofit/>
          </a:bodyPr>
          <a:lstStyle>
            <a:lvl1pPr marL="0" indent="0" algn="ctr">
              <a:buNone/>
              <a:defRPr sz="4000" b="1"/>
            </a:lvl1pPr>
          </a:lstStyle>
          <a:p>
            <a:r>
              <a:rPr lang="fi-FI" dirty="0"/>
              <a:t>TAMPERE.</a:t>
            </a:r>
          </a:p>
        </p:txBody>
      </p:sp>
    </p:spTree>
    <p:extLst>
      <p:ext uri="{BB962C8B-B14F-4D97-AF65-F5344CB8AC3E}">
        <p14:creationId xmlns:p14="http://schemas.microsoft.com/office/powerpoint/2010/main" val="33464690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cSld name="2_Section Header with Picture">
    <p:bg>
      <p:bgPr>
        <a:solidFill>
          <a:schemeClr val="bg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0" y="0"/>
            <a:ext cx="12192000" cy="6858000"/>
          </a:xfrm>
        </p:spPr>
        <p:txBody>
          <a:bodyPr/>
          <a:lstStyle>
            <a:lvl1pPr>
              <a:defRPr/>
            </a:lvl1pPr>
          </a:lstStyle>
          <a:p>
            <a:r>
              <a:rPr lang="fi-FI" dirty="0" err="1"/>
              <a:t>Click</a:t>
            </a:r>
            <a:r>
              <a:rPr lang="fi-FI" dirty="0"/>
              <a:t> </a:t>
            </a:r>
            <a:r>
              <a:rPr lang="fi-FI" dirty="0" err="1"/>
              <a:t>here</a:t>
            </a:r>
            <a:r>
              <a:rPr lang="fi-FI" dirty="0"/>
              <a:t> and </a:t>
            </a:r>
            <a:r>
              <a:rPr lang="fi-FI" dirty="0" err="1"/>
              <a:t>Insert</a:t>
            </a:r>
            <a:r>
              <a:rPr lang="fi-FI" dirty="0"/>
              <a:t> Picture</a:t>
            </a:r>
          </a:p>
        </p:txBody>
      </p:sp>
      <p:sp>
        <p:nvSpPr>
          <p:cNvPr id="4" name="Date Placeholder 3"/>
          <p:cNvSpPr>
            <a:spLocks noGrp="1"/>
          </p:cNvSpPr>
          <p:nvPr>
            <p:ph type="dt" sz="half" idx="10"/>
          </p:nvPr>
        </p:nvSpPr>
        <p:spPr/>
        <p:txBody>
          <a:bodyPr/>
          <a:lstStyle/>
          <a:p>
            <a:fld id="{664A0386-FD07-4704-A6DF-040EDF8F0220}" type="datetime1">
              <a:rPr lang="fi-FI" smtClean="0"/>
              <a:t>27.9.2023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7EC97E88-FD9C-4092-80AB-4C91A25DBAA4}" type="slidenum">
              <a:rPr lang="fi-FI" smtClean="0"/>
              <a:t>‹#›</a:t>
            </a:fld>
            <a:endParaRPr lang="fi-FI"/>
          </a:p>
        </p:txBody>
      </p:sp>
      <p:sp>
        <p:nvSpPr>
          <p:cNvPr id="10" name="Text Placeholder 9"/>
          <p:cNvSpPr>
            <a:spLocks noGrp="1"/>
          </p:cNvSpPr>
          <p:nvPr>
            <p:ph type="body" sz="quarter" idx="13"/>
          </p:nvPr>
        </p:nvSpPr>
        <p:spPr>
          <a:xfrm>
            <a:off x="11197425" y="6387303"/>
            <a:ext cx="734400" cy="262800"/>
          </a:xfrm>
          <a:blipFill>
            <a:blip r:embed="rId2"/>
            <a:stretch>
              <a:fillRect/>
            </a:stretch>
          </a:blipFill>
        </p:spPr>
        <p:txBody>
          <a:bodyPr/>
          <a:lstStyle>
            <a:lvl1pPr>
              <a:defRPr>
                <a:noFill/>
              </a:defRPr>
            </a:lvl1pPr>
          </a:lstStyle>
          <a:p>
            <a:pPr lvl="0"/>
            <a:r>
              <a:rPr lang="fi-FI"/>
              <a:t>Muokkaa tekstin perustyylejä</a:t>
            </a:r>
          </a:p>
        </p:txBody>
      </p:sp>
      <p:sp>
        <p:nvSpPr>
          <p:cNvPr id="9" name="Title 1"/>
          <p:cNvSpPr>
            <a:spLocks noGrp="1"/>
          </p:cNvSpPr>
          <p:nvPr>
            <p:ph type="ctrTitle"/>
          </p:nvPr>
        </p:nvSpPr>
        <p:spPr bwMode="hidden">
          <a:xfrm>
            <a:off x="0" y="1054800"/>
            <a:ext cx="3708000" cy="1584000"/>
          </a:xfrm>
          <a:solidFill>
            <a:schemeClr val="accent2"/>
          </a:solidFill>
        </p:spPr>
        <p:txBody>
          <a:bodyPr lIns="540000" tIns="180000" rIns="180000" bIns="180000" anchor="ctr">
            <a:normAutofit/>
          </a:bodyPr>
          <a:lstStyle>
            <a:lvl1pPr algn="l">
              <a:defRPr sz="2400"/>
            </a:lvl1pPr>
          </a:lstStyle>
          <a:p>
            <a:r>
              <a:rPr lang="fi-FI"/>
              <a:t>Muokkaa perustyyl. napsautt.</a:t>
            </a:r>
            <a:endParaRPr lang="fi-FI" dirty="0"/>
          </a:p>
        </p:txBody>
      </p:sp>
    </p:spTree>
    <p:extLst>
      <p:ext uri="{BB962C8B-B14F-4D97-AF65-F5344CB8AC3E}">
        <p14:creationId xmlns:p14="http://schemas.microsoft.com/office/powerpoint/2010/main" val="2876777575"/>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cSld name="1_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fi-FI" dirty="0"/>
          </a:p>
        </p:txBody>
      </p:sp>
      <p:sp>
        <p:nvSpPr>
          <p:cNvPr id="3" name="Content Placeholder 2"/>
          <p:cNvSpPr>
            <a:spLocks noGrp="1"/>
          </p:cNvSpPr>
          <p:nvPr>
            <p:ph sz="half" idx="1"/>
          </p:nvPr>
        </p:nvSpPr>
        <p:spPr>
          <a:xfrm>
            <a:off x="838200" y="1825625"/>
            <a:ext cx="51480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Content Placeholder 3"/>
          <p:cNvSpPr>
            <a:spLocks noGrp="1"/>
          </p:cNvSpPr>
          <p:nvPr>
            <p:ph sz="half" idx="2"/>
          </p:nvPr>
        </p:nvSpPr>
        <p:spPr>
          <a:xfrm>
            <a:off x="6346200" y="1825625"/>
            <a:ext cx="51480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ate Placeholder 4"/>
          <p:cNvSpPr>
            <a:spLocks noGrp="1"/>
          </p:cNvSpPr>
          <p:nvPr>
            <p:ph type="dt" sz="half" idx="10"/>
          </p:nvPr>
        </p:nvSpPr>
        <p:spPr/>
        <p:txBody>
          <a:bodyPr/>
          <a:lstStyle/>
          <a:p>
            <a:fld id="{11A5A8E5-5BC6-4FE8-96F6-4E51D819EA12}" type="datetime1">
              <a:rPr lang="fi-FI" smtClean="0"/>
              <a:t>27.9.2023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7EC97E88-FD9C-4092-80AB-4C91A25DBAA4}" type="slidenum">
              <a:rPr lang="fi-FI" smtClean="0"/>
              <a:t>‹#›</a:t>
            </a:fld>
            <a:endParaRPr lang="fi-FI"/>
          </a:p>
        </p:txBody>
      </p:sp>
    </p:spTree>
    <p:extLst>
      <p:ext uri="{BB962C8B-B14F-4D97-AF65-F5344CB8AC3E}">
        <p14:creationId xmlns:p14="http://schemas.microsoft.com/office/powerpoint/2010/main" val="1756714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Content and 3 Pictures 2">
    <p:spTree>
      <p:nvGrpSpPr>
        <p:cNvPr id="1" name=""/>
        <p:cNvGrpSpPr/>
        <p:nvPr/>
      </p:nvGrpSpPr>
      <p:grpSpPr>
        <a:xfrm>
          <a:off x="0" y="0"/>
          <a:ext cx="0" cy="0"/>
          <a:chOff x="0" y="0"/>
          <a:chExt cx="0" cy="0"/>
        </a:xfrm>
      </p:grpSpPr>
      <p:sp>
        <p:nvSpPr>
          <p:cNvPr id="2" name="Title 1"/>
          <p:cNvSpPr>
            <a:spLocks noGrp="1"/>
          </p:cNvSpPr>
          <p:nvPr>
            <p:ph type="title"/>
          </p:nvPr>
        </p:nvSpPr>
        <p:spPr>
          <a:xfrm>
            <a:off x="360000" y="365125"/>
            <a:ext cx="3330000" cy="1325563"/>
          </a:xfrm>
        </p:spPr>
        <p:txBody>
          <a:bodyPr>
            <a:normAutofit/>
          </a:bodyPr>
          <a:lstStyle>
            <a:lvl1pPr>
              <a:defRPr sz="3300"/>
            </a:lvl1pPr>
          </a:lstStyle>
          <a:p>
            <a:r>
              <a:rPr lang="fi-FI"/>
              <a:t>Muokkaa perustyyl. napsautt.</a:t>
            </a:r>
            <a:endParaRPr lang="fi-FI" dirty="0"/>
          </a:p>
        </p:txBody>
      </p:sp>
      <p:sp>
        <p:nvSpPr>
          <p:cNvPr id="3" name="Content Placeholder 2"/>
          <p:cNvSpPr>
            <a:spLocks noGrp="1"/>
          </p:cNvSpPr>
          <p:nvPr>
            <p:ph idx="1"/>
          </p:nvPr>
        </p:nvSpPr>
        <p:spPr>
          <a:xfrm>
            <a:off x="360000" y="1825625"/>
            <a:ext cx="33300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3" name="Picture Placeholder 12"/>
          <p:cNvSpPr>
            <a:spLocks noGrp="1"/>
          </p:cNvSpPr>
          <p:nvPr>
            <p:ph type="pic" sz="quarter" idx="17"/>
          </p:nvPr>
        </p:nvSpPr>
        <p:spPr>
          <a:xfrm>
            <a:off x="3996000" y="0"/>
            <a:ext cx="8172000" cy="4248000"/>
          </a:xfrm>
        </p:spPr>
        <p:txBody>
          <a:bodyPr/>
          <a:lstStyle>
            <a:lvl1pPr marL="0" indent="0">
              <a:buNone/>
              <a:defRPr/>
            </a:lvl1pPr>
          </a:lstStyle>
          <a:p>
            <a:r>
              <a:rPr lang="fi-FI"/>
              <a:t>Lisää kuva napsauttamalla kuvaketta</a:t>
            </a:r>
          </a:p>
        </p:txBody>
      </p:sp>
      <p:sp>
        <p:nvSpPr>
          <p:cNvPr id="10" name="Picture Placeholder 9"/>
          <p:cNvSpPr>
            <a:spLocks noGrp="1"/>
          </p:cNvSpPr>
          <p:nvPr>
            <p:ph type="pic" sz="quarter" idx="15"/>
          </p:nvPr>
        </p:nvSpPr>
        <p:spPr>
          <a:xfrm>
            <a:off x="3996000" y="4394234"/>
            <a:ext cx="2844000" cy="2448000"/>
          </a:xfrm>
        </p:spPr>
        <p:txBody>
          <a:bodyPr/>
          <a:lstStyle>
            <a:lvl1pPr marL="0" indent="0">
              <a:buNone/>
              <a:defRPr/>
            </a:lvl1pPr>
          </a:lstStyle>
          <a:p>
            <a:r>
              <a:rPr lang="fi-FI"/>
              <a:t>Lisää kuva napsauttamalla kuvaketta</a:t>
            </a:r>
            <a:endParaRPr lang="fi-FI" dirty="0"/>
          </a:p>
        </p:txBody>
      </p:sp>
      <p:sp>
        <p:nvSpPr>
          <p:cNvPr id="11" name="Picture Placeholder 9"/>
          <p:cNvSpPr>
            <a:spLocks noGrp="1"/>
          </p:cNvSpPr>
          <p:nvPr>
            <p:ph type="pic" sz="quarter" idx="16"/>
          </p:nvPr>
        </p:nvSpPr>
        <p:spPr>
          <a:xfrm>
            <a:off x="7146000" y="4394234"/>
            <a:ext cx="2844000" cy="2448000"/>
          </a:xfrm>
        </p:spPr>
        <p:txBody>
          <a:bodyPr/>
          <a:lstStyle>
            <a:lvl1pPr marL="0" indent="0">
              <a:buNone/>
              <a:defRPr/>
            </a:lvl1pPr>
          </a:lstStyle>
          <a:p>
            <a:r>
              <a:rPr lang="fi-FI"/>
              <a:t>Lisää kuva napsauttamalla kuvaketta</a:t>
            </a:r>
            <a:endParaRPr lang="fi-FI" dirty="0"/>
          </a:p>
        </p:txBody>
      </p:sp>
      <p:sp>
        <p:nvSpPr>
          <p:cNvPr id="4" name="Date Placeholder 3"/>
          <p:cNvSpPr>
            <a:spLocks noGrp="1"/>
          </p:cNvSpPr>
          <p:nvPr>
            <p:ph type="dt" sz="half" idx="10"/>
          </p:nvPr>
        </p:nvSpPr>
        <p:spPr/>
        <p:txBody>
          <a:bodyPr/>
          <a:lstStyle/>
          <a:p>
            <a:fld id="{664A0386-FD07-4704-A6DF-040EDF8F0220}" type="datetime1">
              <a:rPr lang="fi-FI" smtClean="0"/>
              <a:t>27.9.2023</a:t>
            </a:fld>
            <a:endParaRPr lang="fi-FI"/>
          </a:p>
        </p:txBody>
      </p:sp>
      <p:sp>
        <p:nvSpPr>
          <p:cNvPr id="6" name="Slide Number Placeholder 5"/>
          <p:cNvSpPr>
            <a:spLocks noGrp="1"/>
          </p:cNvSpPr>
          <p:nvPr>
            <p:ph type="sldNum" sz="quarter" idx="12"/>
          </p:nvPr>
        </p:nvSpPr>
        <p:spPr/>
        <p:txBody>
          <a:bodyPr/>
          <a:lstStyle/>
          <a:p>
            <a:fld id="{7EC97E88-FD9C-4092-80AB-4C91A25DBAA4}" type="slidenum">
              <a:rPr lang="fi-FI" smtClean="0"/>
              <a:t>‹#›</a:t>
            </a:fld>
            <a:endParaRPr lang="fi-FI"/>
          </a:p>
        </p:txBody>
      </p:sp>
    </p:spTree>
    <p:extLst>
      <p:ext uri="{BB962C8B-B14F-4D97-AF65-F5344CB8AC3E}">
        <p14:creationId xmlns:p14="http://schemas.microsoft.com/office/powerpoint/2010/main" val="3903863340"/>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11" name="SD_FLD_Name"/>
          <p:cNvSpPr txBox="1"/>
          <p:nvPr userDrawn="1"/>
        </p:nvSpPr>
        <p:spPr bwMode="auto">
          <a:xfrm>
            <a:off x="6093000" y="6128101"/>
            <a:ext cx="5260800" cy="158400"/>
          </a:xfrm>
          <a:prstGeom prst="rect">
            <a:avLst/>
          </a:prstGeom>
          <a:noFill/>
          <a:ln w="9525">
            <a:noFill/>
            <a:miter lim="800000"/>
            <a:headEnd/>
            <a:tailEnd/>
          </a:ln>
          <a:effectLst/>
        </p:spPr>
        <p:txBody>
          <a:bodyPr vert="horz" wrap="square" lIns="31283" tIns="0" rIns="0" bIns="0" numCol="1" rtlCol="0" anchor="ctr" anchorCtr="0" compatLnSpc="1">
            <a:prstTxWarp prst="textNoShape">
              <a:avLst/>
            </a:prstTxWarp>
            <a:noAutofit/>
          </a:bodyPr>
          <a:lstStyle/>
          <a:p>
            <a:pPr marL="0" marR="0" indent="0" algn="r" defTabSz="397312" rtl="0" eaLnBrk="0" fontAlgn="base" latinLnBrk="0" hangingPunct="0">
              <a:lnSpc>
                <a:spcPct val="100000"/>
              </a:lnSpc>
              <a:spcBef>
                <a:spcPts val="417"/>
              </a:spcBef>
              <a:spcAft>
                <a:spcPts val="0"/>
              </a:spcAft>
              <a:buClrTx/>
              <a:buSzTx/>
              <a:tabLst/>
            </a:pPr>
            <a:endParaRPr kumimoji="0" lang="en-GB" sz="705" b="0" i="0" u="none" strike="noStrike" kern="1200" cap="all" spc="0" normalizeH="0" baseline="0" noProof="0" dirty="0">
              <a:ln>
                <a:noFill/>
              </a:ln>
              <a:solidFill>
                <a:schemeClr val="tx1"/>
              </a:solidFill>
              <a:effectLst/>
              <a:uLnTx/>
              <a:uFillTx/>
              <a:latin typeface="Verdana"/>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95885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817033" y="1644652"/>
            <a:ext cx="10560051" cy="4062413"/>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Tree>
    <p:extLst>
      <p:ext uri="{BB962C8B-B14F-4D97-AF65-F5344CB8AC3E}">
        <p14:creationId xmlns:p14="http://schemas.microsoft.com/office/powerpoint/2010/main" val="136792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035436-5929-2E40-834E-F6CEBAD568B7}"/>
              </a:ext>
            </a:extLst>
          </p:cNvPr>
          <p:cNvSpPr>
            <a:spLocks noGrp="1"/>
          </p:cNvSpPr>
          <p:nvPr>
            <p:ph type="ctrTitle" hasCustomPrompt="1"/>
          </p:nvPr>
        </p:nvSpPr>
        <p:spPr>
          <a:xfrm>
            <a:off x="2273039" y="1876516"/>
            <a:ext cx="7679255" cy="1068736"/>
          </a:xfrm>
          <a:solidFill>
            <a:schemeClr val="accent3"/>
          </a:solidFill>
          <a:effectLst/>
        </p:spPr>
        <p:txBody>
          <a:bodyPr wrap="none" lIns="360000" tIns="72000" rIns="360000" bIns="72000" anchor="ctr">
            <a:spAutoFit/>
          </a:bodyPr>
          <a:lstStyle>
            <a:lvl1pPr algn="ctr">
              <a:lnSpc>
                <a:spcPct val="100000"/>
              </a:lnSpc>
              <a:defRPr sz="6000"/>
            </a:lvl1pPr>
          </a:lstStyle>
          <a:p>
            <a:r>
              <a:rPr lang="fi-FI"/>
              <a:t>KANSISIVUN OTSIKKO</a:t>
            </a:r>
          </a:p>
        </p:txBody>
      </p:sp>
      <p:sp>
        <p:nvSpPr>
          <p:cNvPr id="5" name="Tekstin paikkamerkki 4">
            <a:extLst>
              <a:ext uri="{FF2B5EF4-FFF2-40B4-BE49-F238E27FC236}">
                <a16:creationId xmlns:a16="http://schemas.microsoft.com/office/drawing/2014/main" id="{F45E5D94-A1C7-924B-BDE8-CA503E9556E1}"/>
              </a:ext>
            </a:extLst>
          </p:cNvPr>
          <p:cNvSpPr>
            <a:spLocks noGrp="1"/>
          </p:cNvSpPr>
          <p:nvPr>
            <p:ph type="body" sz="quarter" idx="16" hasCustomPrompt="1"/>
          </p:nvPr>
        </p:nvSpPr>
        <p:spPr>
          <a:xfrm>
            <a:off x="1342913" y="3053382"/>
            <a:ext cx="9539507" cy="976403"/>
          </a:xfrm>
          <a:solidFill>
            <a:schemeClr val="accent3"/>
          </a:solidFill>
          <a:effectLst/>
        </p:spPr>
        <p:txBody>
          <a:bodyPr wrap="none" lIns="360000" tIns="72000" rIns="360000" bIns="72000" anchor="ctr">
            <a:spAutoFit/>
          </a:bodyPr>
          <a:lstStyle>
            <a:lvl1pPr marL="0" indent="0">
              <a:buNone/>
              <a:defRPr sz="6000" b="1"/>
            </a:lvl1pPr>
          </a:lstStyle>
          <a:p>
            <a:r>
              <a:rPr lang="fi-FI"/>
              <a:t>CALIBRI BOLD 60, VERSAALI</a:t>
            </a:r>
          </a:p>
        </p:txBody>
      </p:sp>
      <p:sp>
        <p:nvSpPr>
          <p:cNvPr id="3" name="Alaotsikko 2">
            <a:extLst>
              <a:ext uri="{FF2B5EF4-FFF2-40B4-BE49-F238E27FC236}">
                <a16:creationId xmlns:a16="http://schemas.microsoft.com/office/drawing/2014/main" id="{D24114FA-9876-9349-B8B5-3E39DB3B0E05}"/>
              </a:ext>
            </a:extLst>
          </p:cNvPr>
          <p:cNvSpPr>
            <a:spLocks noGrp="1"/>
          </p:cNvSpPr>
          <p:nvPr>
            <p:ph type="subTitle" idx="1" hasCustomPrompt="1"/>
          </p:nvPr>
        </p:nvSpPr>
        <p:spPr>
          <a:xfrm>
            <a:off x="2768575" y="4304236"/>
            <a:ext cx="6688183" cy="1003237"/>
          </a:xfrm>
          <a:prstGeom prst="rect">
            <a:avLst/>
          </a:prstGeom>
        </p:spPr>
        <p:txBody>
          <a:bodyPr>
            <a:normAutofit/>
          </a:bodyPr>
          <a:lstStyle>
            <a:lvl1pPr marL="0" indent="0" algn="ctr">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Lisätietoa tähän </a:t>
            </a:r>
            <a:r>
              <a:rPr lang="fi-FI" err="1"/>
              <a:t>Calibri</a:t>
            </a:r>
            <a:r>
              <a:rPr lang="fi-FI"/>
              <a:t> </a:t>
            </a:r>
            <a:r>
              <a:rPr lang="fi-FI" err="1"/>
              <a:t>Regular</a:t>
            </a:r>
            <a:r>
              <a:rPr lang="fi-FI"/>
              <a:t> 26</a:t>
            </a:r>
          </a:p>
        </p:txBody>
      </p:sp>
      <p:sp>
        <p:nvSpPr>
          <p:cNvPr id="7" name="Tekstin paikkamerkki 6">
            <a:extLst>
              <a:ext uri="{FF2B5EF4-FFF2-40B4-BE49-F238E27FC236}">
                <a16:creationId xmlns:a16="http://schemas.microsoft.com/office/drawing/2014/main" id="{241E846E-185C-F04A-9893-6A12CDEC9F62}"/>
              </a:ext>
            </a:extLst>
          </p:cNvPr>
          <p:cNvSpPr>
            <a:spLocks noGrp="1"/>
          </p:cNvSpPr>
          <p:nvPr>
            <p:ph type="body" sz="quarter" idx="17" hasCustomPrompt="1"/>
          </p:nvPr>
        </p:nvSpPr>
        <p:spPr>
          <a:xfrm>
            <a:off x="3998116" y="5421310"/>
            <a:ext cx="4229100" cy="593725"/>
          </a:xfrm>
          <a:effectLst>
            <a:outerShdw blurRad="50800" dist="38100" dir="2700000" algn="tl" rotWithShape="0">
              <a:prstClr val="black">
                <a:alpha val="58000"/>
              </a:prstClr>
            </a:outerShdw>
          </a:effectLst>
        </p:spPr>
        <p:txBody>
          <a:bodyPr>
            <a:noAutofit/>
          </a:bodyPr>
          <a:lstStyle>
            <a:lvl1pPr marL="0" indent="0">
              <a:buNone/>
              <a:defRPr sz="2000"/>
            </a:lvl1pPr>
          </a:lstStyle>
          <a:p>
            <a:r>
              <a:rPr lang="fi-FI"/>
              <a:t>Etunimi Sukunimi, Titteli, pvm</a:t>
            </a:r>
          </a:p>
        </p:txBody>
      </p:sp>
    </p:spTree>
    <p:extLst>
      <p:ext uri="{BB962C8B-B14F-4D97-AF65-F5344CB8AC3E}">
        <p14:creationId xmlns:p14="http://schemas.microsoft.com/office/powerpoint/2010/main" val="34516343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10501532"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FD9320EA-10A2-4D80-97F4-B5438742DBB6}" type="datetime1">
              <a:rPr lang="fi-FI" smtClean="0"/>
              <a:t>27.9.2023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23696802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1060926"/>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1818186"/>
            <a:ext cx="10525236" cy="640852"/>
          </a:xfrm>
          <a:effectLst/>
        </p:spPr>
        <p:txBody>
          <a:bodyPr>
            <a:normAutofit/>
          </a:bodyPr>
          <a:lstStyle>
            <a:lvl1pPr marL="0" indent="0" algn="ctr">
              <a:buNone/>
              <a:defRPr sz="2400" i="1">
                <a:solidFill>
                  <a:schemeClr val="tx2"/>
                </a:solidFill>
              </a:defRPr>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2"/>
              </a:buClr>
              <a:buFont typeface="Arial" panose="020B0604020202020204" pitchFamily="34" charset="0"/>
              <a:buChar char="•"/>
              <a:defRPr sz="2400">
                <a:solidFill>
                  <a:schemeClr val="tx2"/>
                </a:solidFill>
              </a:defRPr>
            </a:lvl1pPr>
            <a:lvl2pPr marL="800100" indent="-342900" algn="l">
              <a:buClr>
                <a:schemeClr val="tx2"/>
              </a:buClr>
              <a:buFont typeface="Courier New" panose="02070309020205020404" pitchFamily="49" charset="0"/>
              <a:buChar char="o"/>
              <a:defRPr sz="2000">
                <a:solidFill>
                  <a:schemeClr val="tx2"/>
                </a:solidFill>
              </a:defRPr>
            </a:lvl2pPr>
            <a:lvl3pPr marL="1200150" indent="-285750" algn="l">
              <a:buClr>
                <a:schemeClr val="tx2"/>
              </a:buClr>
              <a:buFont typeface="Wingdings" pitchFamily="2" charset="2"/>
              <a:buChar char="§"/>
              <a:defRPr sz="1800">
                <a:solidFill>
                  <a:schemeClr val="tx2"/>
                </a:solidFill>
              </a:defRPr>
            </a:lvl3pPr>
            <a:lvl4pPr marL="1657350" indent="-285750" algn="l">
              <a:buClr>
                <a:schemeClr val="tx2"/>
              </a:buClr>
              <a:buFont typeface="Wingdings" pitchFamily="2" charset="2"/>
              <a:buChar char="§"/>
              <a:defRPr sz="1600">
                <a:solidFill>
                  <a:schemeClr val="tx2"/>
                </a:solidFill>
              </a:defRPr>
            </a:lvl4pPr>
            <a:lvl5pPr marL="2114550" indent="-285750" algn="l">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3000" indent="-228600" algn="l">
              <a:buClr>
                <a:schemeClr val="tx2"/>
              </a:buClr>
              <a:buFont typeface="Wingdings" pitchFamily="2" charset="2"/>
              <a:buChar char="§"/>
              <a:defRPr sz="1800">
                <a:solidFill>
                  <a:schemeClr val="tx2"/>
                </a:solidFill>
              </a:defRPr>
            </a:lvl3pPr>
            <a:lvl4pPr marL="1600200" indent="-228600" algn="l">
              <a:buClr>
                <a:schemeClr val="tx2"/>
              </a:buClr>
              <a:buFont typeface="Wingdings" pitchFamily="2" charset="2"/>
              <a:buChar char="§"/>
              <a:defRPr sz="1600">
                <a:solidFill>
                  <a:schemeClr val="tx2"/>
                </a:solidFill>
              </a:defRPr>
            </a:lvl4pPr>
            <a:lvl5pPr marL="2057400" indent="-228600" algn="l">
              <a:buClr>
                <a:schemeClr val="tx2"/>
              </a:buClr>
              <a:buFont typeface="Wingdings" pitchFamily="2" charset="2"/>
              <a:buChar char="§"/>
              <a:defRPr sz="1600">
                <a:solidFill>
                  <a:schemeClr val="tx2"/>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48705208-28F5-4EBD-B30F-0F98C1621763}" type="datetime1">
              <a:rPr lang="fi-FI" smtClean="0"/>
              <a:t>27.9.2023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1" name="Alatunnisteen paikkamerkki 6">
            <a:extLst>
              <a:ext uri="{FF2B5EF4-FFF2-40B4-BE49-F238E27FC236}">
                <a16:creationId xmlns:a16="http://schemas.microsoft.com/office/drawing/2014/main" id="{A12F04CB-ECF6-4F64-AACC-9FB0DFBA1BD7}"/>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4100830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78C21-47CD-4090-848B-CDE75E453B56}" type="datetime1">
              <a:rPr lang="fi-FI" smtClean="0"/>
              <a:t>27.9.2023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FBD76F2B-45DB-4C94-97C2-D60CBF6353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D1394ED2-75C7-4A59-AD2E-7D168B7AE7E1}"/>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30496901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Otsikko ja teksti + aaltoikkuna">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03F6D011-47EA-6E4D-A27B-95CB34C17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6416"/>
          <a:stretch/>
        </p:blipFill>
        <p:spPr>
          <a:xfrm>
            <a:off x="8324186" y="2492791"/>
            <a:ext cx="3854416" cy="4588086"/>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7478268"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5" name="Päivämäärän paikkamerkki 4"/>
          <p:cNvSpPr>
            <a:spLocks noGrp="1"/>
          </p:cNvSpPr>
          <p:nvPr>
            <p:ph type="dt" sz="half" idx="10"/>
          </p:nvPr>
        </p:nvSpPr>
        <p:spPr/>
        <p:txBody>
          <a:bodyPr/>
          <a:lstStyle/>
          <a:p>
            <a:fld id="{C7D98752-59B4-476B-82AD-A40B94580204}" type="datetime1">
              <a:rPr lang="fi-FI" smtClean="0"/>
              <a:t>27.9.2023</a:t>
            </a:fld>
            <a:endParaRPr lang="fi-FI"/>
          </a:p>
        </p:txBody>
      </p:sp>
      <p:sp>
        <p:nvSpPr>
          <p:cNvPr id="7" name="Alatunnisteen paikkamerkki 6"/>
          <p:cNvSpPr>
            <a:spLocks noGrp="1"/>
          </p:cNvSpPr>
          <p:nvPr>
            <p:ph type="ftr" sz="quarter" idx="11"/>
          </p:nvPr>
        </p:nvSpPr>
        <p:spPr>
          <a:xfrm>
            <a:off x="4121668" y="6356350"/>
            <a:ext cx="3935963" cy="365125"/>
          </a:xfrm>
        </p:spPr>
        <p:txBody>
          <a:bodyPr/>
          <a:lstStyle/>
          <a:p>
            <a:endParaRPr lang="fi-FI"/>
          </a:p>
        </p:txBody>
      </p:sp>
      <p:sp>
        <p:nvSpPr>
          <p:cNvPr id="8" name="Dian numeron paikkamerkki 7"/>
          <p:cNvSpPr>
            <a:spLocks noGrp="1"/>
          </p:cNvSpPr>
          <p:nvPr>
            <p:ph type="sldNum" sz="quarter" idx="12"/>
          </p:nvPr>
        </p:nvSpPr>
        <p:spPr/>
        <p:txBody>
          <a:bodyPr/>
          <a:lstStyle/>
          <a:p>
            <a:fld id="{F3EE06F1-2D77-A44E-97FA-F679B9CB76D5}" type="slidenum">
              <a:rPr lang="fi-FI" smtClean="0"/>
              <a:t>‹#›</a:t>
            </a:fld>
            <a:endParaRPr lang="fi-FI"/>
          </a:p>
        </p:txBody>
      </p:sp>
    </p:spTree>
    <p:extLst>
      <p:ext uri="{BB962C8B-B14F-4D97-AF65-F5344CB8AC3E}">
        <p14:creationId xmlns:p14="http://schemas.microsoft.com/office/powerpoint/2010/main" val="1717051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75520" y="3356992"/>
            <a:ext cx="8640960" cy="1752600"/>
          </a:xfrm>
        </p:spPr>
        <p:txBody>
          <a:bodyPr/>
          <a:lstStyle>
            <a:lvl1pPr marL="0" indent="0" algn="ctr">
              <a:buNone/>
              <a:defRPr>
                <a:solidFill>
                  <a:schemeClr val="tx1">
                    <a:tint val="75000"/>
                  </a:schemeClr>
                </a:solidFill>
              </a:defRPr>
            </a:lvl1pPr>
            <a:lvl2pPr marL="519488" indent="0" algn="ctr">
              <a:buNone/>
              <a:defRPr>
                <a:solidFill>
                  <a:schemeClr val="tx1">
                    <a:tint val="75000"/>
                  </a:schemeClr>
                </a:solidFill>
              </a:defRPr>
            </a:lvl2pPr>
            <a:lvl3pPr marL="1038977" indent="0" algn="ctr">
              <a:buNone/>
              <a:defRPr>
                <a:solidFill>
                  <a:schemeClr val="tx1">
                    <a:tint val="75000"/>
                  </a:schemeClr>
                </a:solidFill>
              </a:defRPr>
            </a:lvl3pPr>
            <a:lvl4pPr marL="1558465" indent="0" algn="ctr">
              <a:buNone/>
              <a:defRPr>
                <a:solidFill>
                  <a:schemeClr val="tx1">
                    <a:tint val="75000"/>
                  </a:schemeClr>
                </a:solidFill>
              </a:defRPr>
            </a:lvl4pPr>
            <a:lvl5pPr marL="2077952" indent="0" algn="ctr">
              <a:buNone/>
              <a:defRPr>
                <a:solidFill>
                  <a:schemeClr val="tx1">
                    <a:tint val="75000"/>
                  </a:schemeClr>
                </a:solidFill>
              </a:defRPr>
            </a:lvl5pPr>
            <a:lvl6pPr marL="2597440" indent="0" algn="ctr">
              <a:buNone/>
              <a:defRPr>
                <a:solidFill>
                  <a:schemeClr val="tx1">
                    <a:tint val="75000"/>
                  </a:schemeClr>
                </a:solidFill>
              </a:defRPr>
            </a:lvl6pPr>
            <a:lvl7pPr marL="3116929" indent="0" algn="ctr">
              <a:buNone/>
              <a:defRPr>
                <a:solidFill>
                  <a:schemeClr val="tx1">
                    <a:tint val="75000"/>
                  </a:schemeClr>
                </a:solidFill>
              </a:defRPr>
            </a:lvl7pPr>
            <a:lvl8pPr marL="3636417" indent="0" algn="ctr">
              <a:buNone/>
              <a:defRPr>
                <a:solidFill>
                  <a:schemeClr val="tx1">
                    <a:tint val="75000"/>
                  </a:schemeClr>
                </a:solidFill>
              </a:defRPr>
            </a:lvl8pPr>
            <a:lvl9pPr marL="4155905" indent="0" algn="ctr">
              <a:buNone/>
              <a:defRPr>
                <a:solidFill>
                  <a:schemeClr val="tx1">
                    <a:tint val="75000"/>
                  </a:schemeClr>
                </a:solidFill>
              </a:defRPr>
            </a:lvl9pPr>
          </a:lstStyle>
          <a:p>
            <a:r>
              <a:rPr lang="en-US" dirty="0"/>
              <a:t>Click to edit Master subtitle style</a:t>
            </a:r>
            <a:endParaRPr lang="fi-FI" dirty="0"/>
          </a:p>
        </p:txBody>
      </p:sp>
      <p:sp>
        <p:nvSpPr>
          <p:cNvPr id="10" name="Title 9"/>
          <p:cNvSpPr>
            <a:spLocks noGrp="1"/>
          </p:cNvSpPr>
          <p:nvPr>
            <p:ph type="title"/>
          </p:nvPr>
        </p:nvSpPr>
        <p:spPr>
          <a:xfrm>
            <a:off x="1768624" y="2171255"/>
            <a:ext cx="8654752" cy="1143000"/>
          </a:xfrm>
        </p:spPr>
        <p:txBody>
          <a:bodyPr>
            <a:normAutofit/>
          </a:bodyPr>
          <a:lstStyle>
            <a:lvl1pPr algn="ctr">
              <a:defRPr sz="4133" i="0">
                <a:effectLst/>
              </a:defRPr>
            </a:lvl1pPr>
          </a:lstStyle>
          <a:p>
            <a:r>
              <a:rPr lang="en-US" dirty="0"/>
              <a:t>Click to edit Master title style</a:t>
            </a:r>
            <a:endParaRPr lang="fi-FI" dirty="0"/>
          </a:p>
        </p:txBody>
      </p:sp>
    </p:spTree>
    <p:extLst>
      <p:ext uri="{BB962C8B-B14F-4D97-AF65-F5344CB8AC3E}">
        <p14:creationId xmlns:p14="http://schemas.microsoft.com/office/powerpoint/2010/main" val="4687408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Otsikko ja tekti + kuva vasemm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EB1795-7E37-401E-B161-37AE45EF1BFC}"/>
              </a:ext>
            </a:extLst>
          </p:cNvPr>
          <p:cNvSpPr>
            <a:spLocks noGrp="1"/>
          </p:cNvSpPr>
          <p:nvPr>
            <p:ph type="title"/>
          </p:nvPr>
        </p:nvSpPr>
        <p:spPr>
          <a:xfrm>
            <a:off x="6324300" y="869315"/>
            <a:ext cx="5517180" cy="1737360"/>
          </a:xfrm>
        </p:spPr>
        <p:txBody>
          <a:bodyPr/>
          <a:lstStyle>
            <a:lvl1pPr algn="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8" name="Tekstin paikkamerkki 7">
            <a:extLst>
              <a:ext uri="{FF2B5EF4-FFF2-40B4-BE49-F238E27FC236}">
                <a16:creationId xmlns:a16="http://schemas.microsoft.com/office/drawing/2014/main" id="{393D55FF-C447-4D7F-848A-B06FD2277D12}"/>
              </a:ext>
            </a:extLst>
          </p:cNvPr>
          <p:cNvSpPr>
            <a:spLocks noGrp="1"/>
          </p:cNvSpPr>
          <p:nvPr>
            <p:ph type="body" sz="quarter" idx="12"/>
          </p:nvPr>
        </p:nvSpPr>
        <p:spPr>
          <a:xfrm>
            <a:off x="6324600" y="2803525"/>
            <a:ext cx="5516563" cy="30178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Kuvan paikkamerkki 9">
            <a:extLst>
              <a:ext uri="{FF2B5EF4-FFF2-40B4-BE49-F238E27FC236}">
                <a16:creationId xmlns:a16="http://schemas.microsoft.com/office/drawing/2014/main" id="{58ADFD7B-648D-4C25-B7ED-1716805DE306}"/>
              </a:ext>
            </a:extLst>
          </p:cNvPr>
          <p:cNvSpPr>
            <a:spLocks noGrp="1"/>
          </p:cNvSpPr>
          <p:nvPr>
            <p:ph type="pic" sz="quarter" idx="13"/>
          </p:nvPr>
        </p:nvSpPr>
        <p:spPr>
          <a:xfrm>
            <a:off x="0" y="0"/>
            <a:ext cx="5867400" cy="6121400"/>
          </a:xfrm>
          <a:prstGeom prst="round2DiagRect">
            <a:avLst/>
          </a:prstGeom>
        </p:spPr>
        <p:txBody>
          <a:bodyPr/>
          <a:lstStyle/>
          <a:p>
            <a:endParaRPr lang="fi-FI"/>
          </a:p>
        </p:txBody>
      </p:sp>
      <p:sp>
        <p:nvSpPr>
          <p:cNvPr id="3" name="Päivämäärän paikkamerkki 2">
            <a:extLst>
              <a:ext uri="{FF2B5EF4-FFF2-40B4-BE49-F238E27FC236}">
                <a16:creationId xmlns:a16="http://schemas.microsoft.com/office/drawing/2014/main" id="{89CEB80D-BE46-40F8-99C4-B568A70147F6}"/>
              </a:ext>
            </a:extLst>
          </p:cNvPr>
          <p:cNvSpPr>
            <a:spLocks noGrp="1"/>
          </p:cNvSpPr>
          <p:nvPr>
            <p:ph type="dt" sz="half" idx="10"/>
          </p:nvPr>
        </p:nvSpPr>
        <p:spPr/>
        <p:txBody>
          <a:bodyPr/>
          <a:lstStyle/>
          <a:p>
            <a:fld id="{C3D7A13F-D567-42F3-9A2E-CC4847359E9D}" type="datetime1">
              <a:rPr lang="fi-FI" smtClean="0"/>
              <a:t>27.9.2023</a:t>
            </a:fld>
            <a:endParaRPr lang="fi-FI"/>
          </a:p>
        </p:txBody>
      </p:sp>
      <p:sp>
        <p:nvSpPr>
          <p:cNvPr id="4" name="Dian numeron paikkamerkki 3">
            <a:extLst>
              <a:ext uri="{FF2B5EF4-FFF2-40B4-BE49-F238E27FC236}">
                <a16:creationId xmlns:a16="http://schemas.microsoft.com/office/drawing/2014/main" id="{C89969B8-DA2E-4962-B8A8-9B53AC305B2A}"/>
              </a:ext>
            </a:extLst>
          </p:cNvPr>
          <p:cNvSpPr>
            <a:spLocks noGrp="1"/>
          </p:cNvSpPr>
          <p:nvPr>
            <p:ph type="sldNum" sz="quarter" idx="11"/>
          </p:nvPr>
        </p:nvSpPr>
        <p:spPr/>
        <p:txBody>
          <a:body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BDBA0311-57F4-475E-9D97-DE8E7A6EE57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9" name="Alatunnisteen paikkamerkki 6">
            <a:extLst>
              <a:ext uri="{FF2B5EF4-FFF2-40B4-BE49-F238E27FC236}">
                <a16:creationId xmlns:a16="http://schemas.microsoft.com/office/drawing/2014/main" id="{76104A99-28D5-40A7-A545-6C5199127278}"/>
              </a:ext>
            </a:extLst>
          </p:cNvPr>
          <p:cNvSpPr>
            <a:spLocks noGrp="1"/>
          </p:cNvSpPr>
          <p:nvPr>
            <p:ph type="ftr" sz="quarter" idx="14"/>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11412572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10501532"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C1A977F-3D9E-4909-BED9-7FB7582D0DE9}" type="datetime1">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t>27.9.2023</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66228325-6032-4F41-9E54-225E76F5EA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Alatunnisteen paikkamerkki 1">
            <a:extLst>
              <a:ext uri="{FF2B5EF4-FFF2-40B4-BE49-F238E27FC236}">
                <a16:creationId xmlns:a16="http://schemas.microsoft.com/office/drawing/2014/main" id="{D3889267-8B30-4984-9E0A-88CF5483F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7500137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tx1"/>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52144-0838-4312-9860-E8F49EA42DD9}" type="datetime1">
              <a:rPr lang="fi-FI" smtClean="0"/>
              <a:t>27.9.2023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6C859A41-6745-478E-BF83-BF02C10F32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22494609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831850" y="683744"/>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3" name="Sisällön paikkamerkki 12">
            <a:extLst>
              <a:ext uri="{FF2B5EF4-FFF2-40B4-BE49-F238E27FC236}">
                <a16:creationId xmlns:a16="http://schemas.microsoft.com/office/drawing/2014/main" id="{7A8DE876-7802-F443-B27E-BF46C207122D}"/>
              </a:ext>
            </a:extLst>
          </p:cNvPr>
          <p:cNvSpPr>
            <a:spLocks noGrp="1"/>
          </p:cNvSpPr>
          <p:nvPr>
            <p:ph sz="quarter" idx="14" hasCustomPrompt="1"/>
          </p:nvPr>
        </p:nvSpPr>
        <p:spPr>
          <a:xfrm>
            <a:off x="822215" y="1780614"/>
            <a:ext cx="10525236" cy="611823"/>
          </a:xfrm>
          <a:effectLst/>
        </p:spPr>
        <p:txBody>
          <a:bodyPr>
            <a:normAutofit/>
          </a:bodyPr>
          <a:lstStyle>
            <a:lvl1pPr marL="0" indent="0" algn="ctr">
              <a:buNone/>
              <a:defRPr sz="2400" i="1"/>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1"/>
              </a:buClr>
              <a:buFont typeface="Arial" panose="020B0604020202020204" pitchFamily="34" charset="0"/>
              <a:buChar char="•"/>
              <a:defRPr sz="2400">
                <a:solidFill>
                  <a:schemeClr val="tx1">
                    <a:tint val="75000"/>
                  </a:schemeClr>
                </a:solidFill>
              </a:defRPr>
            </a:lvl1pPr>
            <a:lvl2pPr marL="800100" indent="-342900" algn="l">
              <a:buClr>
                <a:schemeClr val="tx1"/>
              </a:buClr>
              <a:buFont typeface="Courier New" panose="02070309020205020404" pitchFamily="49" charset="0"/>
              <a:buChar char="o"/>
              <a:defRPr sz="2000">
                <a:solidFill>
                  <a:schemeClr val="tx1">
                    <a:tint val="75000"/>
                  </a:schemeClr>
                </a:solidFill>
              </a:defRPr>
            </a:lvl2pPr>
            <a:lvl3pPr marL="1200150" indent="-285750" algn="l">
              <a:buClr>
                <a:schemeClr val="tx1"/>
              </a:buClr>
              <a:buFont typeface="Wingdings" pitchFamily="2" charset="2"/>
              <a:buChar char="§"/>
              <a:defRPr sz="1800">
                <a:solidFill>
                  <a:schemeClr val="tx1">
                    <a:tint val="75000"/>
                  </a:schemeClr>
                </a:solidFill>
              </a:defRPr>
            </a:lvl3pPr>
            <a:lvl4pPr marL="1657350" indent="-285750" algn="l">
              <a:buClr>
                <a:schemeClr val="tx1"/>
              </a:buClr>
              <a:buFont typeface="Wingdings" pitchFamily="2" charset="2"/>
              <a:buChar char="§"/>
              <a:defRPr sz="1600">
                <a:solidFill>
                  <a:schemeClr val="tx1">
                    <a:tint val="75000"/>
                  </a:schemeClr>
                </a:solidFill>
              </a:defRPr>
            </a:lvl4pPr>
            <a:lvl5pPr marL="2114550" indent="-285750" algn="l">
              <a:buClr>
                <a:schemeClr val="tx1"/>
              </a:buClr>
              <a:buFont typeface="Wingdings" pitchFamily="2" charset="2"/>
              <a:buChar char="§"/>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1"/>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DCB79-4FD8-4507-A614-1BD41EE8C117}" type="datetime1">
              <a:rPr lang="fi-FI" smtClean="0"/>
              <a:t>27.9.2023</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63C01A44-7426-40AA-A7AA-900D0FFB58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5235974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E0127F-1610-4C65-AD4A-AB7B5417E6F2}" type="datetime1">
              <a:rPr lang="fi-FI" smtClean="0"/>
              <a:t>27.9.2023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C7E4915C-8FEA-4AF9-BF5F-697E12189E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21294213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Otsikko ja tekti + kuva vasemm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EB1795-7E37-401E-B161-37AE45EF1BFC}"/>
              </a:ext>
            </a:extLst>
          </p:cNvPr>
          <p:cNvSpPr>
            <a:spLocks noGrp="1"/>
          </p:cNvSpPr>
          <p:nvPr>
            <p:ph type="title"/>
          </p:nvPr>
        </p:nvSpPr>
        <p:spPr>
          <a:xfrm>
            <a:off x="6324300" y="869315"/>
            <a:ext cx="5517180" cy="1737360"/>
          </a:xfrm>
        </p:spPr>
        <p:txBody>
          <a:bodyPr/>
          <a:lstStyle>
            <a:lvl1pPr algn="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8" name="Tekstin paikkamerkki 7">
            <a:extLst>
              <a:ext uri="{FF2B5EF4-FFF2-40B4-BE49-F238E27FC236}">
                <a16:creationId xmlns:a16="http://schemas.microsoft.com/office/drawing/2014/main" id="{393D55FF-C447-4D7F-848A-B06FD2277D12}"/>
              </a:ext>
            </a:extLst>
          </p:cNvPr>
          <p:cNvSpPr>
            <a:spLocks noGrp="1"/>
          </p:cNvSpPr>
          <p:nvPr>
            <p:ph type="body" sz="quarter" idx="12"/>
          </p:nvPr>
        </p:nvSpPr>
        <p:spPr>
          <a:xfrm>
            <a:off x="6324600" y="2803525"/>
            <a:ext cx="5516563" cy="30178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Kuvan paikkamerkki 9">
            <a:extLst>
              <a:ext uri="{FF2B5EF4-FFF2-40B4-BE49-F238E27FC236}">
                <a16:creationId xmlns:a16="http://schemas.microsoft.com/office/drawing/2014/main" id="{58ADFD7B-648D-4C25-B7ED-1716805DE306}"/>
              </a:ext>
            </a:extLst>
          </p:cNvPr>
          <p:cNvSpPr>
            <a:spLocks noGrp="1"/>
          </p:cNvSpPr>
          <p:nvPr>
            <p:ph type="pic" sz="quarter" idx="13"/>
          </p:nvPr>
        </p:nvSpPr>
        <p:spPr>
          <a:xfrm>
            <a:off x="0" y="0"/>
            <a:ext cx="5867400" cy="6121400"/>
          </a:xfrm>
          <a:prstGeom prst="round2DiagRect">
            <a:avLst/>
          </a:prstGeom>
        </p:spPr>
        <p:txBody>
          <a:bodyPr/>
          <a:lstStyle/>
          <a:p>
            <a:endParaRPr lang="fi-FI"/>
          </a:p>
        </p:txBody>
      </p:sp>
      <p:sp>
        <p:nvSpPr>
          <p:cNvPr id="3" name="Päivämäärän paikkamerkki 2">
            <a:extLst>
              <a:ext uri="{FF2B5EF4-FFF2-40B4-BE49-F238E27FC236}">
                <a16:creationId xmlns:a16="http://schemas.microsoft.com/office/drawing/2014/main" id="{89CEB80D-BE46-40F8-99C4-B568A70147F6}"/>
              </a:ext>
            </a:extLst>
          </p:cNvPr>
          <p:cNvSpPr>
            <a:spLocks noGrp="1"/>
          </p:cNvSpPr>
          <p:nvPr>
            <p:ph type="dt" sz="half" idx="10"/>
          </p:nvPr>
        </p:nvSpPr>
        <p:spPr/>
        <p:txBody>
          <a:bodyPr/>
          <a:lstStyle/>
          <a:p>
            <a:fld id="{93E5FB91-9B7E-4B44-98EB-1BCCB4E61003}" type="datetime1">
              <a:rPr lang="fi-FI" smtClean="0"/>
              <a:t>27.9.2023</a:t>
            </a:fld>
            <a:endParaRPr lang="fi-FI"/>
          </a:p>
        </p:txBody>
      </p:sp>
      <p:sp>
        <p:nvSpPr>
          <p:cNvPr id="4" name="Dian numeron paikkamerkki 3">
            <a:extLst>
              <a:ext uri="{FF2B5EF4-FFF2-40B4-BE49-F238E27FC236}">
                <a16:creationId xmlns:a16="http://schemas.microsoft.com/office/drawing/2014/main" id="{C89969B8-DA2E-4962-B8A8-9B53AC305B2A}"/>
              </a:ext>
            </a:extLst>
          </p:cNvPr>
          <p:cNvSpPr>
            <a:spLocks noGrp="1"/>
          </p:cNvSpPr>
          <p:nvPr>
            <p:ph type="sldNum" sz="quarter" idx="11"/>
          </p:nvPr>
        </p:nvSpPr>
        <p:spPr/>
        <p:txBody>
          <a:body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351C1884-D5C5-4E6D-8EE0-CB27AD410E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A9EE3407-857B-4A94-9624-2A7B66711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25325204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10501532"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C1A977F-3D9E-4909-BED9-7FB7582D0DE9}" type="datetime1">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t>27.9.2023</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66228325-6032-4F41-9E54-225E76F5EA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Alatunnisteen paikkamerkki 1">
            <a:extLst>
              <a:ext uri="{FF2B5EF4-FFF2-40B4-BE49-F238E27FC236}">
                <a16:creationId xmlns:a16="http://schemas.microsoft.com/office/drawing/2014/main" id="{D3889267-8B30-4984-9E0A-88CF5483F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26836706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tx1"/>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52144-0838-4312-9860-E8F49EA42DD9}" type="datetime1">
              <a:rPr lang="fi-FI" smtClean="0"/>
              <a:t>27.9.2023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6C859A41-6745-478E-BF83-BF02C10F32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3282409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831850" y="683744"/>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3" name="Sisällön paikkamerkki 12">
            <a:extLst>
              <a:ext uri="{FF2B5EF4-FFF2-40B4-BE49-F238E27FC236}">
                <a16:creationId xmlns:a16="http://schemas.microsoft.com/office/drawing/2014/main" id="{7A8DE876-7802-F443-B27E-BF46C207122D}"/>
              </a:ext>
            </a:extLst>
          </p:cNvPr>
          <p:cNvSpPr>
            <a:spLocks noGrp="1"/>
          </p:cNvSpPr>
          <p:nvPr>
            <p:ph sz="quarter" idx="14" hasCustomPrompt="1"/>
          </p:nvPr>
        </p:nvSpPr>
        <p:spPr>
          <a:xfrm>
            <a:off x="822215" y="1780614"/>
            <a:ext cx="10525236" cy="611823"/>
          </a:xfrm>
          <a:effectLst/>
        </p:spPr>
        <p:txBody>
          <a:bodyPr>
            <a:normAutofit/>
          </a:bodyPr>
          <a:lstStyle>
            <a:lvl1pPr marL="0" indent="0" algn="ctr">
              <a:buNone/>
              <a:defRPr sz="2400" i="1"/>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1"/>
              </a:buClr>
              <a:buFont typeface="Arial" panose="020B0604020202020204" pitchFamily="34" charset="0"/>
              <a:buChar char="•"/>
              <a:defRPr sz="2400">
                <a:solidFill>
                  <a:schemeClr val="tx1">
                    <a:tint val="75000"/>
                  </a:schemeClr>
                </a:solidFill>
              </a:defRPr>
            </a:lvl1pPr>
            <a:lvl2pPr marL="800100" indent="-342900" algn="l">
              <a:buClr>
                <a:schemeClr val="tx1"/>
              </a:buClr>
              <a:buFont typeface="Courier New" panose="02070309020205020404" pitchFamily="49" charset="0"/>
              <a:buChar char="o"/>
              <a:defRPr sz="2000">
                <a:solidFill>
                  <a:schemeClr val="tx1">
                    <a:tint val="75000"/>
                  </a:schemeClr>
                </a:solidFill>
              </a:defRPr>
            </a:lvl2pPr>
            <a:lvl3pPr marL="1200150" indent="-285750" algn="l">
              <a:buClr>
                <a:schemeClr val="tx1"/>
              </a:buClr>
              <a:buFont typeface="Wingdings" pitchFamily="2" charset="2"/>
              <a:buChar char="§"/>
              <a:defRPr sz="1800">
                <a:solidFill>
                  <a:schemeClr val="tx1">
                    <a:tint val="75000"/>
                  </a:schemeClr>
                </a:solidFill>
              </a:defRPr>
            </a:lvl3pPr>
            <a:lvl4pPr marL="1657350" indent="-285750" algn="l">
              <a:buClr>
                <a:schemeClr val="tx1"/>
              </a:buClr>
              <a:buFont typeface="Wingdings" pitchFamily="2" charset="2"/>
              <a:buChar char="§"/>
              <a:defRPr sz="1600">
                <a:solidFill>
                  <a:schemeClr val="tx1">
                    <a:tint val="75000"/>
                  </a:schemeClr>
                </a:solidFill>
              </a:defRPr>
            </a:lvl4pPr>
            <a:lvl5pPr marL="2114550" indent="-285750" algn="l">
              <a:buClr>
                <a:schemeClr val="tx1"/>
              </a:buClr>
              <a:buFont typeface="Wingdings" pitchFamily="2" charset="2"/>
              <a:buChar char="§"/>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1"/>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DCB79-4FD8-4507-A614-1BD41EE8C117}" type="datetime1">
              <a:rPr lang="fi-FI" smtClean="0"/>
              <a:t>27.9.2023</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63C01A44-7426-40AA-A7AA-900D0FFB58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28258870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E0127F-1610-4C65-AD4A-AB7B5417E6F2}" type="datetime1">
              <a:rPr lang="fi-FI" smtClean="0"/>
              <a:t>27.9.2023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C7E4915C-8FEA-4AF9-BF5F-697E12189E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2002525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8220180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Otsikko ja tekti + kuva vasemm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EB1795-7E37-401E-B161-37AE45EF1BFC}"/>
              </a:ext>
            </a:extLst>
          </p:cNvPr>
          <p:cNvSpPr>
            <a:spLocks noGrp="1"/>
          </p:cNvSpPr>
          <p:nvPr>
            <p:ph type="title"/>
          </p:nvPr>
        </p:nvSpPr>
        <p:spPr>
          <a:xfrm>
            <a:off x="6324300" y="869315"/>
            <a:ext cx="5517180" cy="1737360"/>
          </a:xfrm>
        </p:spPr>
        <p:txBody>
          <a:bodyPr/>
          <a:lstStyle>
            <a:lvl1pPr algn="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8" name="Tekstin paikkamerkki 7">
            <a:extLst>
              <a:ext uri="{FF2B5EF4-FFF2-40B4-BE49-F238E27FC236}">
                <a16:creationId xmlns:a16="http://schemas.microsoft.com/office/drawing/2014/main" id="{393D55FF-C447-4D7F-848A-B06FD2277D12}"/>
              </a:ext>
            </a:extLst>
          </p:cNvPr>
          <p:cNvSpPr>
            <a:spLocks noGrp="1"/>
          </p:cNvSpPr>
          <p:nvPr>
            <p:ph type="body" sz="quarter" idx="12"/>
          </p:nvPr>
        </p:nvSpPr>
        <p:spPr>
          <a:xfrm>
            <a:off x="6324600" y="2803525"/>
            <a:ext cx="5516563" cy="3017838"/>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Kuvan paikkamerkki 9">
            <a:extLst>
              <a:ext uri="{FF2B5EF4-FFF2-40B4-BE49-F238E27FC236}">
                <a16:creationId xmlns:a16="http://schemas.microsoft.com/office/drawing/2014/main" id="{58ADFD7B-648D-4C25-B7ED-1716805DE306}"/>
              </a:ext>
            </a:extLst>
          </p:cNvPr>
          <p:cNvSpPr>
            <a:spLocks noGrp="1"/>
          </p:cNvSpPr>
          <p:nvPr>
            <p:ph type="pic" sz="quarter" idx="13"/>
          </p:nvPr>
        </p:nvSpPr>
        <p:spPr>
          <a:xfrm>
            <a:off x="0" y="0"/>
            <a:ext cx="5867400" cy="6121400"/>
          </a:xfrm>
          <a:prstGeom prst="round2DiagRect">
            <a:avLst/>
          </a:prstGeom>
        </p:spPr>
        <p:txBody>
          <a:bodyPr/>
          <a:lstStyle/>
          <a:p>
            <a:endParaRPr lang="fi-FI"/>
          </a:p>
        </p:txBody>
      </p:sp>
      <p:sp>
        <p:nvSpPr>
          <p:cNvPr id="3" name="Päivämäärän paikkamerkki 2">
            <a:extLst>
              <a:ext uri="{FF2B5EF4-FFF2-40B4-BE49-F238E27FC236}">
                <a16:creationId xmlns:a16="http://schemas.microsoft.com/office/drawing/2014/main" id="{89CEB80D-BE46-40F8-99C4-B568A70147F6}"/>
              </a:ext>
            </a:extLst>
          </p:cNvPr>
          <p:cNvSpPr>
            <a:spLocks noGrp="1"/>
          </p:cNvSpPr>
          <p:nvPr>
            <p:ph type="dt" sz="half" idx="10"/>
          </p:nvPr>
        </p:nvSpPr>
        <p:spPr/>
        <p:txBody>
          <a:bodyPr/>
          <a:lstStyle/>
          <a:p>
            <a:fld id="{93E5FB91-9B7E-4B44-98EB-1BCCB4E61003}" type="datetime1">
              <a:rPr lang="fi-FI" smtClean="0"/>
              <a:t>27.9.2023</a:t>
            </a:fld>
            <a:endParaRPr lang="fi-FI"/>
          </a:p>
        </p:txBody>
      </p:sp>
      <p:sp>
        <p:nvSpPr>
          <p:cNvPr id="4" name="Dian numeron paikkamerkki 3">
            <a:extLst>
              <a:ext uri="{FF2B5EF4-FFF2-40B4-BE49-F238E27FC236}">
                <a16:creationId xmlns:a16="http://schemas.microsoft.com/office/drawing/2014/main" id="{C89969B8-DA2E-4962-B8A8-9B53AC305B2A}"/>
              </a:ext>
            </a:extLst>
          </p:cNvPr>
          <p:cNvSpPr>
            <a:spLocks noGrp="1"/>
          </p:cNvSpPr>
          <p:nvPr>
            <p:ph type="sldNum" sz="quarter" idx="11"/>
          </p:nvPr>
        </p:nvSpPr>
        <p:spPr/>
        <p:txBody>
          <a:body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351C1884-D5C5-4E6D-8EE0-CB27AD410E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A9EE3407-857B-4A94-9624-2A7B66711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7734056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Osan ylätunniste">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1" indent="-342901" algn="l">
              <a:buClr>
                <a:schemeClr val="tx2"/>
              </a:buClr>
              <a:buFont typeface="Arial" panose="020B0604020202020204" pitchFamily="34" charset="0"/>
              <a:buChar char="•"/>
              <a:defRPr sz="2400">
                <a:solidFill>
                  <a:schemeClr val="tx2"/>
                </a:solidFill>
              </a:defRPr>
            </a:lvl1pPr>
            <a:lvl2pPr marL="800102" indent="-342901" algn="l">
              <a:buClr>
                <a:schemeClr val="tx2"/>
              </a:buClr>
              <a:buFont typeface="Courier New" panose="02070309020205020404" pitchFamily="49" charset="0"/>
              <a:buChar char="o"/>
              <a:defRPr sz="2000">
                <a:solidFill>
                  <a:schemeClr val="tx2"/>
                </a:solidFill>
              </a:defRPr>
            </a:lvl2pPr>
            <a:lvl3pPr marL="1200153" indent="-285751" algn="l">
              <a:buClr>
                <a:schemeClr val="tx2"/>
              </a:buClr>
              <a:buFont typeface="Wingdings" pitchFamily="2" charset="2"/>
              <a:buChar char="§"/>
              <a:defRPr sz="1800">
                <a:solidFill>
                  <a:schemeClr val="tx2"/>
                </a:solidFill>
              </a:defRPr>
            </a:lvl3pPr>
            <a:lvl4pPr marL="1657355" indent="-285751" algn="l">
              <a:buClr>
                <a:schemeClr val="tx2"/>
              </a:buClr>
              <a:buFont typeface="Wingdings" pitchFamily="2" charset="2"/>
              <a:buChar char="§"/>
              <a:defRPr sz="1600">
                <a:solidFill>
                  <a:schemeClr val="tx2"/>
                </a:solidFill>
              </a:defRPr>
            </a:lvl4pPr>
            <a:lvl5pPr marL="2114556" indent="-285751" algn="l">
              <a:buClr>
                <a:schemeClr val="tx2"/>
              </a:buClr>
              <a:buFont typeface="Wingdings" pitchFamily="2" charset="2"/>
              <a:buChar char="§"/>
              <a:defRPr sz="1600">
                <a:solidFill>
                  <a:schemeClr val="tx2"/>
                </a:solidFill>
              </a:defRPr>
            </a:lvl5pPr>
            <a:lvl6pPr marL="2286006" indent="0">
              <a:buNone/>
              <a:defRPr sz="1600">
                <a:solidFill>
                  <a:schemeClr val="tx1">
                    <a:tint val="75000"/>
                  </a:schemeClr>
                </a:solidFill>
              </a:defRPr>
            </a:lvl6pPr>
            <a:lvl7pPr marL="2743208" indent="0">
              <a:buNone/>
              <a:defRPr sz="1600">
                <a:solidFill>
                  <a:schemeClr val="tx1">
                    <a:tint val="75000"/>
                  </a:schemeClr>
                </a:solidFill>
              </a:defRPr>
            </a:lvl7pPr>
            <a:lvl8pPr marL="3200410" indent="0">
              <a:buNone/>
              <a:defRPr sz="1600">
                <a:solidFill>
                  <a:schemeClr val="tx1">
                    <a:tint val="75000"/>
                  </a:schemeClr>
                </a:solidFill>
              </a:defRPr>
            </a:lvl8pPr>
            <a:lvl9pPr marL="3657611"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4EB5FDFA-DD87-FE47-9BBC-B6428CBFF724}" type="datetime1">
              <a:rPr lang="fi-FI" smtClean="0"/>
              <a:pPr/>
              <a:t>27.9.2023</a:t>
            </a:fld>
            <a:endParaRPr lang="fi-FI" dirty="0"/>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1" y="721315"/>
            <a:ext cx="10515600" cy="1060926"/>
          </a:xfrm>
          <a:prstGeom prst="rect">
            <a:avLst/>
          </a:prstGeom>
          <a:effectLst/>
        </p:spPr>
        <p:txBody>
          <a:bodyPr anchor="t"/>
          <a:lstStyle>
            <a:lvl1pPr algn="ctr">
              <a:defRPr sz="60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1818186"/>
            <a:ext cx="10525236" cy="640852"/>
          </a:xfrm>
          <a:effectLst/>
        </p:spPr>
        <p:txBody>
          <a:bodyPr>
            <a:normAutofit/>
          </a:bodyPr>
          <a:lstStyle>
            <a:lvl1pPr marL="0" indent="0" algn="ctr">
              <a:buNone/>
              <a:defRPr sz="2400" i="1">
                <a:solidFill>
                  <a:schemeClr val="tx2"/>
                </a:solidFill>
              </a:defRPr>
            </a:lvl1pPr>
          </a:lstStyle>
          <a:p>
            <a:r>
              <a:rPr lang="fi-FI" dirty="0"/>
              <a:t>Otsikko</a:t>
            </a:r>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2595882"/>
            <a:ext cx="5067300" cy="3641725"/>
          </a:xfrm>
          <a:effectLst/>
        </p:spPr>
        <p:txBody>
          <a:bodyPr>
            <a:normAutofit/>
          </a:bodyPr>
          <a:lstStyle>
            <a:lvl1pPr marL="342901" indent="-342901"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3004" indent="-228601" algn="l">
              <a:buClr>
                <a:schemeClr val="tx2"/>
              </a:buClr>
              <a:buFont typeface="Wingdings" pitchFamily="2" charset="2"/>
              <a:buChar char="§"/>
              <a:defRPr sz="1800">
                <a:solidFill>
                  <a:schemeClr val="tx2"/>
                </a:solidFill>
              </a:defRPr>
            </a:lvl3pPr>
            <a:lvl4pPr marL="1600205" indent="-228601" algn="l">
              <a:buClr>
                <a:schemeClr val="tx2"/>
              </a:buClr>
              <a:buFont typeface="Wingdings" pitchFamily="2" charset="2"/>
              <a:buChar char="§"/>
              <a:defRPr sz="1600">
                <a:solidFill>
                  <a:schemeClr val="tx2"/>
                </a:solidFill>
              </a:defRPr>
            </a:lvl4pPr>
            <a:lvl5pPr marL="2057406" indent="-228601" algn="l">
              <a:buClr>
                <a:schemeClr val="tx2"/>
              </a:buClr>
              <a:buFont typeface="Wingdings" pitchFamily="2" charset="2"/>
              <a:buChar char="§"/>
              <a:defRPr sz="1600">
                <a:solidFill>
                  <a:schemeClr val="tx2"/>
                </a:solidFill>
              </a:defRPr>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992384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Osan ylätunniste">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03F6D011-47EA-6E4D-A27B-95CB34C17870}"/>
              </a:ext>
            </a:extLst>
          </p:cNvPr>
          <p:cNvPicPr>
            <a:picLocks noChangeAspect="1"/>
          </p:cNvPicPr>
          <p:nvPr userDrawn="1"/>
        </p:nvPicPr>
        <p:blipFill>
          <a:blip r:embed="rId2">
            <a:alphaModFix/>
          </a:blip>
          <a:stretch>
            <a:fillRect/>
          </a:stretch>
        </p:blipFill>
        <p:spPr>
          <a:xfrm>
            <a:off x="8324186" y="2492534"/>
            <a:ext cx="5238128" cy="4588600"/>
          </a:xfrm>
          <a:prstGeom prst="rect">
            <a:avLst/>
          </a:prstGeom>
        </p:spPr>
      </p:pic>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2"/>
            <a:ext cx="7478268" cy="4208145"/>
          </a:xfrm>
          <a:prstGeom prst="rect">
            <a:avLst/>
          </a:prstGeom>
          <a:effectLst/>
        </p:spPr>
        <p:txBody>
          <a:bodyPr>
            <a:normAutofit/>
          </a:bodyPr>
          <a:lstStyle>
            <a:lvl1pPr marL="342901" indent="-342901" algn="l">
              <a:lnSpc>
                <a:spcPct val="100000"/>
              </a:lnSpc>
              <a:buClr>
                <a:schemeClr val="tx2"/>
              </a:buClr>
              <a:buFont typeface="Arial" panose="020B0604020202020204" pitchFamily="34" charset="0"/>
              <a:buChar char="•"/>
              <a:defRPr sz="2400">
                <a:solidFill>
                  <a:schemeClr val="tx2"/>
                </a:solidFill>
              </a:defRPr>
            </a:lvl1pPr>
            <a:lvl2pPr marL="800102" indent="-342901" algn="l">
              <a:lnSpc>
                <a:spcPct val="100000"/>
              </a:lnSpc>
              <a:buClr>
                <a:schemeClr val="tx2"/>
              </a:buClr>
              <a:buFont typeface="Courier New" panose="02070309020205020404" pitchFamily="49" charset="0"/>
              <a:buChar char="o"/>
              <a:defRPr sz="2000">
                <a:solidFill>
                  <a:schemeClr val="tx2"/>
                </a:solidFill>
              </a:defRPr>
            </a:lvl2pPr>
            <a:lvl3pPr marL="1200153" indent="-285751" algn="l">
              <a:lnSpc>
                <a:spcPct val="100000"/>
              </a:lnSpc>
              <a:buClr>
                <a:schemeClr val="tx2"/>
              </a:buClr>
              <a:buFont typeface="Wingdings" pitchFamily="2" charset="2"/>
              <a:buChar char="§"/>
              <a:defRPr sz="1800">
                <a:solidFill>
                  <a:schemeClr val="tx2"/>
                </a:solidFill>
              </a:defRPr>
            </a:lvl3pPr>
            <a:lvl4pPr marL="1657355" indent="-285751" algn="l">
              <a:lnSpc>
                <a:spcPct val="100000"/>
              </a:lnSpc>
              <a:buClr>
                <a:schemeClr val="tx2"/>
              </a:buClr>
              <a:buFont typeface="Wingdings" pitchFamily="2" charset="2"/>
              <a:buChar char="§"/>
              <a:defRPr sz="1600">
                <a:solidFill>
                  <a:schemeClr val="tx2"/>
                </a:solidFill>
              </a:defRPr>
            </a:lvl4pPr>
            <a:lvl5pPr marL="2114556" indent="-285751" algn="l">
              <a:lnSpc>
                <a:spcPct val="100000"/>
              </a:lnSpc>
              <a:buClr>
                <a:schemeClr val="tx2"/>
              </a:buClr>
              <a:buFont typeface="Wingdings" pitchFamily="2" charset="2"/>
              <a:buChar char="§"/>
              <a:defRPr sz="1600">
                <a:solidFill>
                  <a:schemeClr val="tx2"/>
                </a:solidFill>
              </a:defRPr>
            </a:lvl5pPr>
            <a:lvl6pPr marL="2286006" indent="0">
              <a:buNone/>
              <a:defRPr sz="1600">
                <a:solidFill>
                  <a:schemeClr val="tx1">
                    <a:tint val="75000"/>
                  </a:schemeClr>
                </a:solidFill>
              </a:defRPr>
            </a:lvl6pPr>
            <a:lvl7pPr marL="2743208" indent="0">
              <a:buNone/>
              <a:defRPr sz="1600">
                <a:solidFill>
                  <a:schemeClr val="tx1">
                    <a:tint val="75000"/>
                  </a:schemeClr>
                </a:solidFill>
              </a:defRPr>
            </a:lvl7pPr>
            <a:lvl8pPr marL="3200410" indent="0">
              <a:buNone/>
              <a:defRPr sz="1600">
                <a:solidFill>
                  <a:schemeClr val="tx1">
                    <a:tint val="75000"/>
                  </a:schemeClr>
                </a:solidFill>
              </a:defRPr>
            </a:lvl8pPr>
            <a:lvl9pPr marL="3657611"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36ED4FFC-74DA-4045-9481-02F6662729D6}" type="datetime1">
              <a:rPr lang="fi-FI" smtClean="0"/>
              <a:pPr/>
              <a:t>27.9.2023</a:t>
            </a:fld>
            <a:endParaRPr lang="fi-FI" dirty="0"/>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1" y="714375"/>
            <a:ext cx="10515600" cy="1060926"/>
          </a:xfrm>
          <a:prstGeom prst="rect">
            <a:avLst/>
          </a:prstGeom>
          <a:effectLst/>
        </p:spPr>
        <p:txBody>
          <a:bodyPr anchor="t"/>
          <a:lstStyle>
            <a:lvl1pPr algn="ctr">
              <a:defRPr sz="60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38901763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2_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1" y="1650734"/>
            <a:ext cx="10515600" cy="1060926"/>
          </a:xfrm>
          <a:prstGeom prst="rect">
            <a:avLst/>
          </a:prstGeom>
          <a:effectLst/>
        </p:spPr>
        <p:txBody>
          <a:bodyPr anchor="t"/>
          <a:lstStyle>
            <a:lvl1pPr algn="ctr">
              <a:defRPr sz="60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747605"/>
            <a:ext cx="10525236" cy="2785290"/>
          </a:xfrm>
          <a:effectLst/>
        </p:spPr>
        <p:txBody>
          <a:bodyPr>
            <a:normAutofit/>
          </a:bodyPr>
          <a:lstStyle>
            <a:lvl1pPr marL="0" indent="0" algn="ctr">
              <a:buNone/>
              <a:defRPr sz="2400" i="1">
                <a:solidFill>
                  <a:schemeClr val="tx2"/>
                </a:solidFill>
              </a:defRPr>
            </a:lvl1pPr>
          </a:lstStyle>
          <a:p>
            <a:r>
              <a:rPr lang="fi-FI" dirty="0"/>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2"/>
            <a:ext cx="109510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19029953-8824-EF49-AE51-8F094626D4C3}" type="datetime1">
              <a:rPr lang="fi-FI" smtClean="0"/>
              <a:pPr/>
              <a:t>27.9.2023</a:t>
            </a:fld>
            <a:endParaRPr lang="fi-FI" dirty="0"/>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5" y="6356352"/>
            <a:ext cx="85126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F3EE06F1-2D77-A44E-97FA-F679B9CB76D5}" type="slidenum">
              <a:rPr lang="fi-FI" smtClean="0"/>
              <a:pPr/>
              <a:t>‹#›</a:t>
            </a:fld>
            <a:endParaRPr lang="fi-FI" dirty="0"/>
          </a:p>
        </p:txBody>
      </p:sp>
      <p:pic>
        <p:nvPicPr>
          <p:cNvPr id="18" name="Kuva 17">
            <a:extLst>
              <a:ext uri="{FF2B5EF4-FFF2-40B4-BE49-F238E27FC236}">
                <a16:creationId xmlns:a16="http://schemas.microsoft.com/office/drawing/2014/main" id="{041F2050-740D-6247-806B-F2F0088FB2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323967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withou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4090849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07866" y="2480916"/>
            <a:ext cx="7976271" cy="1362075"/>
          </a:xfrm>
        </p:spPr>
        <p:txBody>
          <a:bodyPr anchor="t"/>
          <a:lstStyle>
            <a:lvl1pPr algn="ctr">
              <a:defRPr sz="4533" b="1" cap="all"/>
            </a:lvl1pPr>
          </a:lstStyle>
          <a:p>
            <a:r>
              <a:rPr lang="en-US" dirty="0"/>
              <a:t>Click to edit Master title style</a:t>
            </a:r>
            <a:endParaRPr lang="fi-FI" dirty="0"/>
          </a:p>
        </p:txBody>
      </p:sp>
      <p:sp>
        <p:nvSpPr>
          <p:cNvPr id="3" name="Text Placeholder 2"/>
          <p:cNvSpPr>
            <a:spLocks noGrp="1"/>
          </p:cNvSpPr>
          <p:nvPr>
            <p:ph type="body" idx="1"/>
          </p:nvPr>
        </p:nvSpPr>
        <p:spPr>
          <a:xfrm>
            <a:off x="2107866" y="980729"/>
            <a:ext cx="7976271" cy="1500187"/>
          </a:xfrm>
        </p:spPr>
        <p:txBody>
          <a:bodyPr anchor="b"/>
          <a:lstStyle>
            <a:lvl1pPr marL="0" indent="0" algn="ctr">
              <a:buNone/>
              <a:defRPr sz="2267">
                <a:solidFill>
                  <a:schemeClr val="tx1">
                    <a:tint val="75000"/>
                  </a:schemeClr>
                </a:solidFill>
              </a:defRPr>
            </a:lvl1pPr>
            <a:lvl2pPr marL="519488" indent="0">
              <a:buNone/>
              <a:defRPr sz="2000">
                <a:solidFill>
                  <a:schemeClr val="tx1">
                    <a:tint val="75000"/>
                  </a:schemeClr>
                </a:solidFill>
              </a:defRPr>
            </a:lvl2pPr>
            <a:lvl3pPr marL="1038977" indent="0">
              <a:buNone/>
              <a:defRPr sz="1867">
                <a:solidFill>
                  <a:schemeClr val="tx1">
                    <a:tint val="75000"/>
                  </a:schemeClr>
                </a:solidFill>
              </a:defRPr>
            </a:lvl3pPr>
            <a:lvl4pPr marL="1558465" indent="0">
              <a:buNone/>
              <a:defRPr sz="1600">
                <a:solidFill>
                  <a:schemeClr val="tx1">
                    <a:tint val="75000"/>
                  </a:schemeClr>
                </a:solidFill>
              </a:defRPr>
            </a:lvl4pPr>
            <a:lvl5pPr marL="2077952" indent="0">
              <a:buNone/>
              <a:defRPr sz="1600">
                <a:solidFill>
                  <a:schemeClr val="tx1">
                    <a:tint val="75000"/>
                  </a:schemeClr>
                </a:solidFill>
              </a:defRPr>
            </a:lvl5pPr>
            <a:lvl6pPr marL="2597440" indent="0">
              <a:buNone/>
              <a:defRPr sz="1600">
                <a:solidFill>
                  <a:schemeClr val="tx1">
                    <a:tint val="75000"/>
                  </a:schemeClr>
                </a:solidFill>
              </a:defRPr>
            </a:lvl6pPr>
            <a:lvl7pPr marL="3116929" indent="0">
              <a:buNone/>
              <a:defRPr sz="1600">
                <a:solidFill>
                  <a:schemeClr val="tx1">
                    <a:tint val="75000"/>
                  </a:schemeClr>
                </a:solidFill>
              </a:defRPr>
            </a:lvl7pPr>
            <a:lvl8pPr marL="3636417" indent="0">
              <a:buNone/>
              <a:defRPr sz="1600">
                <a:solidFill>
                  <a:schemeClr val="tx1">
                    <a:tint val="75000"/>
                  </a:schemeClr>
                </a:solidFill>
              </a:defRPr>
            </a:lvl8pPr>
            <a:lvl9pPr marL="4155905"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45274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2927651" y="1600205"/>
            <a:ext cx="4122869" cy="4525963"/>
          </a:xfrm>
        </p:spPr>
        <p:txBody>
          <a:bodyPr>
            <a:normAutofit/>
          </a:bodyPr>
          <a:lstStyle>
            <a:lvl1pPr>
              <a:defRPr sz="2667"/>
            </a:lvl1pPr>
            <a:lvl2pPr>
              <a:defRPr sz="2267"/>
            </a:lvl2pPr>
            <a:lvl3pPr>
              <a:defRPr sz="2000"/>
            </a:lvl3pPr>
            <a:lvl4pPr>
              <a:defRPr sz="1867"/>
            </a:lvl4pPr>
            <a:lvl5pPr>
              <a:defRPr sz="1867"/>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p:cNvSpPr>
            <a:spLocks noGrp="1"/>
          </p:cNvSpPr>
          <p:nvPr>
            <p:ph sz="half" idx="2"/>
          </p:nvPr>
        </p:nvSpPr>
        <p:spPr>
          <a:xfrm>
            <a:off x="7459534" y="1600205"/>
            <a:ext cx="4122869" cy="4525963"/>
          </a:xfrm>
        </p:spPr>
        <p:txBody>
          <a:bodyPr>
            <a:normAutofit/>
          </a:bodyPr>
          <a:lstStyle>
            <a:lvl1pPr>
              <a:defRPr sz="2667"/>
            </a:lvl1pPr>
            <a:lvl2pPr>
              <a:defRPr sz="2267"/>
            </a:lvl2pPr>
            <a:lvl3pPr>
              <a:defRPr sz="2000"/>
            </a:lvl3pPr>
            <a:lvl4pPr>
              <a:defRPr sz="1867"/>
            </a:lvl4pPr>
            <a:lvl5pPr>
              <a:defRPr sz="1867"/>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945607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68624" y="2636912"/>
            <a:ext cx="8654752" cy="1143000"/>
          </a:xfrm>
        </p:spPr>
        <p:txBody>
          <a:bodyPr/>
          <a:lstStyle>
            <a:lvl1pPr algn="ctr">
              <a:defRPr/>
            </a:lvl1pPr>
          </a:lstStyle>
          <a:p>
            <a:r>
              <a:rPr lang="en-US" dirty="0"/>
              <a:t>Click to edit Master title style</a:t>
            </a:r>
            <a:endParaRPr lang="fi-FI" dirty="0"/>
          </a:p>
        </p:txBody>
      </p:sp>
    </p:spTree>
    <p:extLst>
      <p:ext uri="{BB962C8B-B14F-4D97-AF65-F5344CB8AC3E}">
        <p14:creationId xmlns:p14="http://schemas.microsoft.com/office/powerpoint/2010/main" val="1907982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462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lvl1pPr marL="0" indent="0">
              <a:buNone/>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81D837C8-DEE6-412F-A307-8702C16CFB76}" type="datetime1">
              <a:rPr lang="fi-FI" smtClean="0">
                <a:solidFill>
                  <a:prstClr val="black">
                    <a:tint val="75000"/>
                  </a:prstClr>
                </a:solidFill>
              </a:rPr>
              <a:pPr/>
              <a:t>27.9.2023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184266962"/>
      </p:ext>
    </p:extLst>
  </p:cSld>
  <p:clrMapOvr>
    <a:masterClrMapping/>
  </p:clrMapOvr>
  <p:extLst>
    <p:ext uri="{DCECCB84-F9BA-43D5-87BE-67443E8EF086}">
      <p15:sldGuideLst xmlns:p15="http://schemas.microsoft.com/office/powerpoint/2012/main">
        <p15:guide id="1" orient="horz" pos="2160">
          <p15:clr>
            <a:srgbClr val="FBAE40"/>
          </p15:clr>
        </p15:guide>
        <p15:guide id="2" pos="7287">
          <p15:clr>
            <a:srgbClr val="FBAE40"/>
          </p15:clr>
        </p15:guide>
        <p15:guide id="3" pos="3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cxnSp>
        <p:nvCxnSpPr>
          <p:cNvPr id="4" name="Straight Connector 7"/>
          <p:cNvCxnSpPr/>
          <p:nvPr userDrawn="1"/>
        </p:nvCxnSpPr>
        <p:spPr>
          <a:xfrm>
            <a:off x="0" y="6397625"/>
            <a:ext cx="12192000" cy="1588"/>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03800" y="6534150"/>
            <a:ext cx="2228851"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uva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4517" y="0"/>
            <a:ext cx="201506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uva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681414"/>
            <a:ext cx="12192000"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1388018" y="617231"/>
            <a:ext cx="10350325" cy="1143000"/>
          </a:xfrm>
        </p:spPr>
        <p:txBody>
          <a:bodyPr/>
          <a:lstStyle>
            <a:lvl1pPr algn="l">
              <a:defRPr sz="2800"/>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1" name="Content Placeholder 2"/>
          <p:cNvSpPr>
            <a:spLocks noGrp="1"/>
          </p:cNvSpPr>
          <p:nvPr>
            <p:ph idx="1"/>
          </p:nvPr>
        </p:nvSpPr>
        <p:spPr>
          <a:xfrm>
            <a:off x="1388017" y="1936372"/>
            <a:ext cx="10350327" cy="1622495"/>
          </a:xfrm>
        </p:spPr>
        <p:txBody>
          <a:bodyPr/>
          <a:lstStyle>
            <a:lvl1pPr>
              <a:buFont typeface="Arial" pitchFamily="34" charset="0"/>
              <a:buChar char="•"/>
              <a:defRPr sz="1600">
                <a:latin typeface="Lucida Sans Unicode" pitchFamily="34" charset="0"/>
                <a:cs typeface="Lucida Sans Unicode" pitchFamily="34" charset="0"/>
              </a:defRPr>
            </a:lvl1pPr>
            <a:lvl2pPr marL="712788" indent="-350838">
              <a:buFont typeface="Arial" pitchFamily="34" charset="0"/>
              <a:buChar char="–"/>
              <a:defRPr sz="1600">
                <a:latin typeface="Lucida Sans Unicode" pitchFamily="34" charset="0"/>
                <a:cs typeface="Lucida Sans Unicode" pitchFamily="34" charset="0"/>
              </a:defRPr>
            </a:lvl2pPr>
            <a:lvl3pPr marL="1073150" indent="-265113">
              <a:defRPr sz="1600">
                <a:latin typeface="Lucida Sans Unicode" pitchFamily="34" charset="0"/>
                <a:cs typeface="Lucida Sans Unicode" pitchFamily="34" charset="0"/>
              </a:defRPr>
            </a:lvl3pPr>
            <a:lvl4pPr marL="1435100" indent="-265113">
              <a:defRPr sz="1600">
                <a:latin typeface="Lucida Sans Unicode" pitchFamily="34" charset="0"/>
                <a:cs typeface="Lucida Sans Unicode" pitchFamily="34" charset="0"/>
              </a:defRPr>
            </a:lvl4pPr>
            <a:lvl5pPr marL="1797050" indent="-276225">
              <a:defRPr sz="1600">
                <a:latin typeface="Lucida Sans Unicode" pitchFamily="34" charset="0"/>
                <a:cs typeface="Lucida Sans Unicode" pitchFamily="34" charset="0"/>
              </a:defRPr>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8" name="Date Placeholder 3"/>
          <p:cNvSpPr>
            <a:spLocks noGrp="1"/>
          </p:cNvSpPr>
          <p:nvPr>
            <p:ph type="dt" sz="half" idx="10"/>
          </p:nvPr>
        </p:nvSpPr>
        <p:spPr>
          <a:xfrm>
            <a:off x="1987552" y="6424614"/>
            <a:ext cx="1375833" cy="365125"/>
          </a:xfrm>
          <a:prstGeom prst="rect">
            <a:avLst/>
          </a:prstGeom>
        </p:spPr>
        <p:txBody>
          <a:bodyPr/>
          <a:lstStyle>
            <a:lvl1pPr defTabSz="914400" eaLnBrk="0" hangingPunct="0">
              <a:defRPr>
                <a:solidFill>
                  <a:srgbClr val="7F7F7F"/>
                </a:solidFill>
                <a:latin typeface="Lucida Sans Unicode" pitchFamily="34" charset="0"/>
                <a:cs typeface="Lucida Sans Unicode" pitchFamily="34" charset="0"/>
              </a:defRPr>
            </a:lvl1pPr>
          </a:lstStyle>
          <a:p>
            <a:pPr>
              <a:defRPr/>
            </a:pPr>
            <a:r>
              <a:rPr lang="fi-FI"/>
              <a:t>3.6.2013</a:t>
            </a:r>
            <a:endParaRPr lang="en-US"/>
          </a:p>
        </p:txBody>
      </p:sp>
    </p:spTree>
    <p:extLst>
      <p:ext uri="{BB962C8B-B14F-4D97-AF65-F5344CB8AC3E}">
        <p14:creationId xmlns:p14="http://schemas.microsoft.com/office/powerpoint/2010/main" val="2050087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8" name="Suorakulmio 7"/>
          <p:cNvSpPr/>
          <p:nvPr userDrawn="1"/>
        </p:nvSpPr>
        <p:spPr>
          <a:xfrm>
            <a:off x="0" y="6343650"/>
            <a:ext cx="441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pic>
        <p:nvPicPr>
          <p:cNvPr id="7" name="Kuva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19600" y="3264995"/>
            <a:ext cx="7772400" cy="3593005"/>
          </a:xfrm>
          <a:prstGeom prst="rect">
            <a:avLst/>
          </a:prstGeom>
        </p:spPr>
      </p:pic>
      <p:sp>
        <p:nvSpPr>
          <p:cNvPr id="2" name="Otsikko 1"/>
          <p:cNvSpPr>
            <a:spLocks noGrp="1"/>
          </p:cNvSpPr>
          <p:nvPr>
            <p:ph type="ctrTitle"/>
          </p:nvPr>
        </p:nvSpPr>
        <p:spPr>
          <a:xfrm>
            <a:off x="975600" y="2743200"/>
            <a:ext cx="10364400" cy="846000"/>
          </a:xfrm>
        </p:spPr>
        <p:txBody>
          <a:bodyPr anchor="b">
            <a:normAutofit/>
          </a:bodyPr>
          <a:lstStyle>
            <a:lvl1pPr algn="ctr">
              <a:defRPr sz="4800">
                <a:solidFill>
                  <a:schemeClr val="accent2"/>
                </a:solidFill>
              </a:defRPr>
            </a:lvl1pPr>
          </a:lstStyle>
          <a:p>
            <a:r>
              <a:rPr lang="fi-FI"/>
              <a:t>Muokkaa perustyyl. napsautt.</a:t>
            </a:r>
          </a:p>
        </p:txBody>
      </p:sp>
      <p:sp>
        <p:nvSpPr>
          <p:cNvPr id="3" name="Alaotsikko 2"/>
          <p:cNvSpPr>
            <a:spLocks noGrp="1"/>
          </p:cNvSpPr>
          <p:nvPr>
            <p:ph type="subTitle" idx="1"/>
          </p:nvPr>
        </p:nvSpPr>
        <p:spPr>
          <a:xfrm>
            <a:off x="1998000" y="3949200"/>
            <a:ext cx="8535600" cy="388800"/>
          </a:xfrm>
        </p:spPr>
        <p:txBody>
          <a:bodyPr/>
          <a:lstStyle>
            <a:lvl1pPr marL="0" indent="0" algn="ctr">
              <a:buNone/>
              <a:defRPr sz="2400">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1F816259-D908-4F8C-A23D-ABDD804C677F}" type="datetime1">
              <a:rPr lang="fi-FI" smtClean="0">
                <a:solidFill>
                  <a:prstClr val="black">
                    <a:tint val="75000"/>
                  </a:prstClr>
                </a:solidFill>
              </a:rPr>
              <a:pPr/>
              <a:t>27.9.2023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solidFill>
                  <a:schemeClr val="bg1"/>
                </a:solidFill>
              </a:defRPr>
            </a:lvl1pPr>
          </a:lstStyle>
          <a:p>
            <a:endParaRPr lang="fi-FI" dirty="0">
              <a:solidFill>
                <a:prstClr val="white"/>
              </a:solidFill>
            </a:endParaRPr>
          </a:p>
        </p:txBody>
      </p:sp>
      <p:sp>
        <p:nvSpPr>
          <p:cNvPr id="6" name="Dian numeron paikkamerkki 5"/>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pic>
        <p:nvPicPr>
          <p:cNvPr id="9" name="Kuva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38800" y="997200"/>
            <a:ext cx="4724400" cy="573024"/>
          </a:xfrm>
          <a:prstGeom prst="rect">
            <a:avLst/>
          </a:prstGeom>
        </p:spPr>
      </p:pic>
    </p:spTree>
    <p:extLst>
      <p:ext uri="{BB962C8B-B14F-4D97-AF65-F5344CB8AC3E}">
        <p14:creationId xmlns:p14="http://schemas.microsoft.com/office/powerpoint/2010/main" val="2205170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lvl1pPr marL="0" indent="0">
              <a:buNone/>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81D837C8-DEE6-412F-A307-8702C16CFB76}" type="datetime1">
              <a:rPr lang="fi-FI" smtClean="0">
                <a:solidFill>
                  <a:prstClr val="black">
                    <a:tint val="75000"/>
                  </a:prstClr>
                </a:solidFill>
              </a:rPr>
              <a:pPr/>
              <a:t>27.9.2023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004099756"/>
      </p:ext>
    </p:extLst>
  </p:cSld>
  <p:clrMapOvr>
    <a:masterClrMapping/>
  </p:clrMapOvr>
  <p:extLst>
    <p:ext uri="{DCECCB84-F9BA-43D5-87BE-67443E8EF086}">
      <p15:sldGuideLst xmlns:p15="http://schemas.microsoft.com/office/powerpoint/2012/main">
        <p15:guide id="1" orient="horz" pos="2160">
          <p15:clr>
            <a:srgbClr val="FBAE40"/>
          </p15:clr>
        </p15:guide>
        <p15:guide id="2" pos="7287">
          <p15:clr>
            <a:srgbClr val="FBAE40"/>
          </p15:clr>
        </p15:guide>
        <p15:guide id="3" pos="34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Otsikko ja sisältö 2">
    <p:spTree>
      <p:nvGrpSpPr>
        <p:cNvPr id="1" name=""/>
        <p:cNvGrpSpPr/>
        <p:nvPr/>
      </p:nvGrpSpPr>
      <p:grpSpPr>
        <a:xfrm>
          <a:off x="0" y="0"/>
          <a:ext cx="0" cy="0"/>
          <a:chOff x="0" y="0"/>
          <a:chExt cx="0" cy="0"/>
        </a:xfrm>
      </p:grpSpPr>
      <p:pic>
        <p:nvPicPr>
          <p:cNvPr id="14" name="Kuva 1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3648" y="0"/>
            <a:ext cx="12201099" cy="6892119"/>
          </a:xfrm>
          <a:prstGeom prst="rect">
            <a:avLst/>
          </a:prstGeom>
        </p:spPr>
      </p:pic>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04594A09-E28C-4CD9-A7C3-EFAFBF86F5A6}" type="datetime1">
              <a:rPr lang="fi-FI" smtClean="0">
                <a:solidFill>
                  <a:prstClr val="black">
                    <a:tint val="75000"/>
                  </a:prstClr>
                </a:solidFill>
              </a:rPr>
              <a:pPr/>
              <a:t>27.9.2023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sp>
        <p:nvSpPr>
          <p:cNvPr id="7" name="Suorakulmio 6"/>
          <p:cNvSpPr/>
          <p:nvPr userDrawn="1"/>
        </p:nvSpPr>
        <p:spPr>
          <a:xfrm>
            <a:off x="0" y="0"/>
            <a:ext cx="1699200" cy="169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2" name="Otsikko 1"/>
          <p:cNvSpPr>
            <a:spLocks noGrp="1"/>
          </p:cNvSpPr>
          <p:nvPr>
            <p:ph type="title"/>
          </p:nvPr>
        </p:nvSpPr>
        <p:spPr>
          <a:xfrm>
            <a:off x="576000" y="365125"/>
            <a:ext cx="10972800" cy="1325563"/>
          </a:xfrm>
        </p:spPr>
        <p:txBody>
          <a:bodyPr/>
          <a:lstStyle/>
          <a:p>
            <a:r>
              <a:rPr lang="fi-FI"/>
              <a:t>Muokkaa perustyyl. napsautt.</a:t>
            </a:r>
          </a:p>
        </p:txBody>
      </p:sp>
    </p:spTree>
    <p:extLst>
      <p:ext uri="{BB962C8B-B14F-4D97-AF65-F5344CB8AC3E}">
        <p14:creationId xmlns:p14="http://schemas.microsoft.com/office/powerpoint/2010/main" val="2103370986"/>
      </p:ext>
    </p:extLst>
  </p:cSld>
  <p:clrMapOvr>
    <a:masterClrMapping/>
  </p:clrMapOvr>
  <p:extLst>
    <p:ext uri="{DCECCB84-F9BA-43D5-87BE-67443E8EF086}">
      <p15:sldGuideLst xmlns:p15="http://schemas.microsoft.com/office/powerpoint/2012/main">
        <p15:guide id="1" orient="horz" pos="2160">
          <p15:clr>
            <a:srgbClr val="FBAE40"/>
          </p15:clr>
        </p15:guide>
        <p15:guide id="2" pos="7287">
          <p15:clr>
            <a:srgbClr val="FBAE40"/>
          </p15:clr>
        </p15:guide>
        <p15:guide id="3" pos="34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pic>
        <p:nvPicPr>
          <p:cNvPr id="7" name="Kuva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19600" y="3264995"/>
            <a:ext cx="7772400" cy="3593005"/>
          </a:xfrm>
          <a:prstGeom prst="rect">
            <a:avLst/>
          </a:prstGeom>
        </p:spPr>
      </p:pic>
      <p:sp>
        <p:nvSpPr>
          <p:cNvPr id="2" name="Otsikko 1"/>
          <p:cNvSpPr>
            <a:spLocks noGrp="1"/>
          </p:cNvSpPr>
          <p:nvPr>
            <p:ph type="title"/>
          </p:nvPr>
        </p:nvSpPr>
        <p:spPr>
          <a:xfrm>
            <a:off x="626400" y="2246400"/>
            <a:ext cx="10972800" cy="1144800"/>
          </a:xfrm>
        </p:spPr>
        <p:txBody>
          <a:bodyPr anchor="b">
            <a:normAutofit/>
          </a:bodyPr>
          <a:lstStyle>
            <a:lvl1pPr algn="ctr">
              <a:defRPr sz="4800"/>
            </a:lvl1pPr>
          </a:lstStyle>
          <a:p>
            <a:r>
              <a:rPr lang="fi-FI"/>
              <a:t>Muokkaa perustyyl. napsautt.</a:t>
            </a:r>
          </a:p>
        </p:txBody>
      </p:sp>
      <p:sp>
        <p:nvSpPr>
          <p:cNvPr id="3" name="Tekstin paikkamerkki 2"/>
          <p:cNvSpPr>
            <a:spLocks noGrp="1"/>
          </p:cNvSpPr>
          <p:nvPr>
            <p:ph type="body" idx="1"/>
          </p:nvPr>
        </p:nvSpPr>
        <p:spPr>
          <a:xfrm>
            <a:off x="1845000" y="3621600"/>
            <a:ext cx="8535600" cy="388800"/>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8" name="Kuva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0600" y="4795200"/>
            <a:ext cx="4724400" cy="573024"/>
          </a:xfrm>
          <a:prstGeom prst="rect">
            <a:avLst/>
          </a:prstGeom>
        </p:spPr>
      </p:pic>
    </p:spTree>
    <p:extLst>
      <p:ext uri="{BB962C8B-B14F-4D97-AF65-F5344CB8AC3E}">
        <p14:creationId xmlns:p14="http://schemas.microsoft.com/office/powerpoint/2010/main" val="353437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576000" y="1825625"/>
            <a:ext cx="54438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376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017AE355-3515-407D-A7FE-6822FC16546D}" type="datetime1">
              <a:rPr lang="fi-FI" smtClean="0">
                <a:solidFill>
                  <a:prstClr val="black">
                    <a:tint val="75000"/>
                  </a:prstClr>
                </a:solidFill>
              </a:rPr>
              <a:pPr/>
              <a:t>27.9.2023</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010748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3" name="Tekstin paikkamerkki 2"/>
          <p:cNvSpPr>
            <a:spLocks noGrp="1"/>
          </p:cNvSpPr>
          <p:nvPr>
            <p:ph type="body" idx="1"/>
          </p:nvPr>
        </p:nvSpPr>
        <p:spPr>
          <a:xfrm>
            <a:off x="576000" y="1681163"/>
            <a:ext cx="5421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576000" y="2505075"/>
            <a:ext cx="5421575"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376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37660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2E9156FC-6221-4B0A-8DB7-27A9111FB2CC}" type="datetime1">
              <a:rPr lang="fi-FI" smtClean="0">
                <a:solidFill>
                  <a:prstClr val="black">
                    <a:tint val="75000"/>
                  </a:prstClr>
                </a:solidFill>
              </a:rPr>
              <a:pPr/>
              <a:t>27.9.2023</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sp>
        <p:nvSpPr>
          <p:cNvPr id="10" name="Otsikko 9"/>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1473920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D24887F5-9C9F-4C35-9B9A-3133FE0D3138}" type="datetime1">
              <a:rPr lang="fi-FI" smtClean="0">
                <a:solidFill>
                  <a:prstClr val="black">
                    <a:tint val="75000"/>
                  </a:prstClr>
                </a:solidFill>
              </a:rPr>
              <a:pPr/>
              <a:t>27.9.2023</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582983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32649F9F-AB4B-46BC-8583-97A97EDF6D80}" type="datetime1">
              <a:rPr lang="fi-FI" smtClean="0">
                <a:solidFill>
                  <a:prstClr val="black">
                    <a:tint val="75000"/>
                  </a:prstClr>
                </a:solidFill>
              </a:rPr>
              <a:pPr/>
              <a:t>27.9.2023</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215438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576000" y="1468436"/>
            <a:ext cx="3932237" cy="885825"/>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4508237" y="368301"/>
            <a:ext cx="7059876" cy="5797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76000" y="23542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14153BC1-3CF6-450B-901F-2942E5A68B17}" type="datetime1">
              <a:rPr lang="fi-FI" smtClean="0">
                <a:solidFill>
                  <a:prstClr val="black">
                    <a:tint val="75000"/>
                  </a:prstClr>
                </a:solidFill>
              </a:rPr>
              <a:pPr/>
              <a:t>27.9.2023</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560011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2">
    <p:spTree>
      <p:nvGrpSpPr>
        <p:cNvPr id="1" name=""/>
        <p:cNvGrpSpPr/>
        <p:nvPr/>
      </p:nvGrpSpPr>
      <p:grpSpPr>
        <a:xfrm>
          <a:off x="0" y="0"/>
          <a:ext cx="0" cy="0"/>
          <a:chOff x="0" y="0"/>
          <a:chExt cx="0" cy="0"/>
        </a:xfrm>
      </p:grpSpPr>
      <p:pic>
        <p:nvPicPr>
          <p:cNvPr id="14" name="Kuva 1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3648" y="0"/>
            <a:ext cx="12201099" cy="6892119"/>
          </a:xfrm>
          <a:prstGeom prst="rect">
            <a:avLst/>
          </a:prstGeom>
        </p:spPr>
      </p:pic>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04594A09-E28C-4CD9-A7C3-EFAFBF86F5A6}" type="datetime1">
              <a:rPr lang="fi-FI" smtClean="0">
                <a:solidFill>
                  <a:prstClr val="black">
                    <a:tint val="75000"/>
                  </a:prstClr>
                </a:solidFill>
              </a:rPr>
              <a:pPr/>
              <a:t>27.9.2023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sp>
        <p:nvSpPr>
          <p:cNvPr id="7" name="Suorakulmio 6"/>
          <p:cNvSpPr/>
          <p:nvPr userDrawn="1"/>
        </p:nvSpPr>
        <p:spPr>
          <a:xfrm>
            <a:off x="0" y="0"/>
            <a:ext cx="1699200" cy="169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2" name="Otsikko 1"/>
          <p:cNvSpPr>
            <a:spLocks noGrp="1"/>
          </p:cNvSpPr>
          <p:nvPr>
            <p:ph type="title"/>
          </p:nvPr>
        </p:nvSpPr>
        <p:spPr>
          <a:xfrm>
            <a:off x="576000" y="365125"/>
            <a:ext cx="10972800" cy="1325563"/>
          </a:xfrm>
        </p:spPr>
        <p:txBody>
          <a:bodyPr/>
          <a:lstStyle/>
          <a:p>
            <a:r>
              <a:rPr lang="fi-FI"/>
              <a:t>Muokkaa perustyyl. napsautt.</a:t>
            </a:r>
          </a:p>
        </p:txBody>
      </p:sp>
    </p:spTree>
    <p:extLst>
      <p:ext uri="{BB962C8B-B14F-4D97-AF65-F5344CB8AC3E}">
        <p14:creationId xmlns:p14="http://schemas.microsoft.com/office/powerpoint/2010/main" val="2755640834"/>
      </p:ext>
    </p:extLst>
  </p:cSld>
  <p:clrMapOvr>
    <a:masterClrMapping/>
  </p:clrMapOvr>
  <p:extLst>
    <p:ext uri="{DCECCB84-F9BA-43D5-87BE-67443E8EF086}">
      <p15:sldGuideLst xmlns:p15="http://schemas.microsoft.com/office/powerpoint/2012/main">
        <p15:guide id="1" orient="horz" pos="2160">
          <p15:clr>
            <a:srgbClr val="FBAE40"/>
          </p15:clr>
        </p15:guide>
        <p15:guide id="2" pos="7287">
          <p15:clr>
            <a:srgbClr val="FBAE40"/>
          </p15:clr>
        </p15:guide>
        <p15:guide id="3" pos="3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444363" y="368300"/>
            <a:ext cx="3932237" cy="1349573"/>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376600" y="368300"/>
            <a:ext cx="6172200" cy="580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p:cNvSpPr>
            <a:spLocks noGrp="1"/>
          </p:cNvSpPr>
          <p:nvPr>
            <p:ph type="body" sz="half" idx="2"/>
          </p:nvPr>
        </p:nvSpPr>
        <p:spPr>
          <a:xfrm>
            <a:off x="1444363" y="1717873"/>
            <a:ext cx="3932237" cy="44575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B61D9EC5-A878-48C6-A1EB-5E2D1DF4A8D5}" type="datetime1">
              <a:rPr lang="fi-FI" smtClean="0">
                <a:solidFill>
                  <a:prstClr val="black">
                    <a:tint val="75000"/>
                  </a:prstClr>
                </a:solidFill>
              </a:rPr>
              <a:pPr/>
              <a:t>27.9.2023</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119719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Kiitos">
    <p:spTree>
      <p:nvGrpSpPr>
        <p:cNvPr id="1" name=""/>
        <p:cNvGrpSpPr/>
        <p:nvPr/>
      </p:nvGrpSpPr>
      <p:grpSpPr>
        <a:xfrm>
          <a:off x="0" y="0"/>
          <a:ext cx="0" cy="0"/>
          <a:chOff x="0" y="0"/>
          <a:chExt cx="0" cy="0"/>
        </a:xfrm>
      </p:grpSpPr>
      <p:pic>
        <p:nvPicPr>
          <p:cNvPr id="7" name="Kuva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19600" y="3264995"/>
            <a:ext cx="7772400" cy="3593005"/>
          </a:xfrm>
          <a:prstGeom prst="rect">
            <a:avLst/>
          </a:prstGeom>
        </p:spPr>
      </p:pic>
      <p:sp>
        <p:nvSpPr>
          <p:cNvPr id="3" name="Tekstin paikkamerkki 2"/>
          <p:cNvSpPr>
            <a:spLocks noGrp="1"/>
          </p:cNvSpPr>
          <p:nvPr>
            <p:ph type="body" idx="1"/>
          </p:nvPr>
        </p:nvSpPr>
        <p:spPr>
          <a:xfrm>
            <a:off x="1845000" y="3621600"/>
            <a:ext cx="8535600" cy="388800"/>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8" name="Kuva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0600" y="4795200"/>
            <a:ext cx="4724400" cy="573024"/>
          </a:xfrm>
          <a:prstGeom prst="rect">
            <a:avLst/>
          </a:prstGeom>
        </p:spPr>
      </p:pic>
      <p:sp>
        <p:nvSpPr>
          <p:cNvPr id="4" name="Tekstiruutu 3"/>
          <p:cNvSpPr txBox="1"/>
          <p:nvPr userDrawn="1"/>
        </p:nvSpPr>
        <p:spPr>
          <a:xfrm>
            <a:off x="5191956" y="2358602"/>
            <a:ext cx="1805686" cy="830997"/>
          </a:xfrm>
          <a:prstGeom prst="rect">
            <a:avLst/>
          </a:prstGeom>
          <a:noFill/>
        </p:spPr>
        <p:txBody>
          <a:bodyPr wrap="none" rtlCol="0" anchor="b">
            <a:spAutoFit/>
          </a:bodyPr>
          <a:lstStyle/>
          <a:p>
            <a:pPr algn="ctr"/>
            <a:r>
              <a:rPr lang="fi-FI" sz="4800" b="1" dirty="0">
                <a:solidFill>
                  <a:srgbClr val="1F497D"/>
                </a:solidFill>
                <a:latin typeface="Calibri"/>
              </a:rPr>
              <a:t>Kiitos!</a:t>
            </a:r>
          </a:p>
        </p:txBody>
      </p:sp>
    </p:spTree>
    <p:extLst>
      <p:ext uri="{BB962C8B-B14F-4D97-AF65-F5344CB8AC3E}">
        <p14:creationId xmlns:p14="http://schemas.microsoft.com/office/powerpoint/2010/main" val="3218425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035436-5929-2E40-834E-F6CEBAD568B7}"/>
              </a:ext>
            </a:extLst>
          </p:cNvPr>
          <p:cNvSpPr>
            <a:spLocks noGrp="1"/>
          </p:cNvSpPr>
          <p:nvPr>
            <p:ph type="ctrTitle" hasCustomPrompt="1"/>
          </p:nvPr>
        </p:nvSpPr>
        <p:spPr>
          <a:xfrm>
            <a:off x="0" y="2313502"/>
            <a:ext cx="12192000" cy="1457688"/>
          </a:xfrm>
        </p:spPr>
        <p:txBody>
          <a:bodyPr anchor="b">
            <a:noAutofit/>
          </a:bodyPr>
          <a:lstStyle>
            <a:lvl1pPr algn="ctr">
              <a:defRPr sz="9000"/>
            </a:lvl1pPr>
          </a:lstStyle>
          <a:p>
            <a:r>
              <a:rPr lang="fi-FI" dirty="0"/>
              <a:t>SANA</a:t>
            </a:r>
          </a:p>
        </p:txBody>
      </p:sp>
      <p:sp>
        <p:nvSpPr>
          <p:cNvPr id="3" name="Alaotsikko 2">
            <a:extLst>
              <a:ext uri="{FF2B5EF4-FFF2-40B4-BE49-F238E27FC236}">
                <a16:creationId xmlns:a16="http://schemas.microsoft.com/office/drawing/2014/main" id="{D24114FA-9876-9349-B8B5-3E39DB3B0E05}"/>
              </a:ext>
            </a:extLst>
          </p:cNvPr>
          <p:cNvSpPr>
            <a:spLocks noGrp="1"/>
          </p:cNvSpPr>
          <p:nvPr>
            <p:ph type="subTitle" idx="1"/>
          </p:nvPr>
        </p:nvSpPr>
        <p:spPr>
          <a:xfrm>
            <a:off x="2791326" y="4705509"/>
            <a:ext cx="6688183" cy="1414096"/>
          </a:xfrm>
          <a:prstGeom prst="rect">
            <a:avLst/>
          </a:prstGeo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9" name="Tekstin paikkamerkki 8">
            <a:extLst>
              <a:ext uri="{FF2B5EF4-FFF2-40B4-BE49-F238E27FC236}">
                <a16:creationId xmlns:a16="http://schemas.microsoft.com/office/drawing/2014/main" id="{FE052F06-F826-E04E-9712-D1EBB7D1CF41}"/>
              </a:ext>
            </a:extLst>
          </p:cNvPr>
          <p:cNvSpPr>
            <a:spLocks noGrp="1"/>
          </p:cNvSpPr>
          <p:nvPr>
            <p:ph type="body" sz="quarter" idx="10" hasCustomPrompt="1"/>
          </p:nvPr>
        </p:nvSpPr>
        <p:spPr>
          <a:xfrm>
            <a:off x="0" y="3595875"/>
            <a:ext cx="12192000" cy="681311"/>
          </a:xfrm>
        </p:spPr>
        <p:txBody>
          <a:bodyPr>
            <a:normAutofit/>
          </a:bodyPr>
          <a:lstStyle>
            <a:lvl1pPr marL="0" indent="0" algn="ctr">
              <a:buNone/>
              <a:defRPr sz="4000" b="1"/>
            </a:lvl1pPr>
          </a:lstStyle>
          <a:p>
            <a:r>
              <a:rPr lang="fi-FI" dirty="0"/>
              <a:t>TAMPERE.</a:t>
            </a:r>
          </a:p>
        </p:txBody>
      </p:sp>
    </p:spTree>
    <p:extLst>
      <p:ext uri="{BB962C8B-B14F-4D97-AF65-F5344CB8AC3E}">
        <p14:creationId xmlns:p14="http://schemas.microsoft.com/office/powerpoint/2010/main" val="2516896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Osan ylätunniste">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531A253C-D49C-5E4C-8604-093CC1C519B7}"/>
              </a:ext>
            </a:extLst>
          </p:cNvPr>
          <p:cNvSpPr/>
          <p:nvPr userDrawn="1"/>
        </p:nvSpPr>
        <p:spPr>
          <a:xfrm>
            <a:off x="0" y="0"/>
            <a:ext cx="12192000" cy="685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solidFill>
                <a:srgbClr val="FFFFFF"/>
              </a:solidFill>
            </a:endParaRP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buFont typeface="Arial" panose="020B0604020202020204" pitchFamily="34" charset="0"/>
              <a:buChar char="•"/>
              <a:defRPr sz="2400">
                <a:solidFill>
                  <a:schemeClr val="tx1">
                    <a:tint val="75000"/>
                  </a:schemeClr>
                </a:solidFill>
              </a:defRPr>
            </a:lvl1pPr>
            <a:lvl2pPr marL="800100" indent="-342900">
              <a:buFont typeface="Courier New" panose="02070309020205020404" pitchFamily="49" charset="0"/>
              <a:buChar char="o"/>
              <a:defRPr sz="2000">
                <a:solidFill>
                  <a:schemeClr val="tx1">
                    <a:tint val="75000"/>
                  </a:schemeClr>
                </a:solidFill>
              </a:defRPr>
            </a:lvl2pPr>
            <a:lvl3pPr marL="1200150" indent="-285750">
              <a:buFont typeface="Wingdings" pitchFamily="2" charset="2"/>
              <a:buChar char="§"/>
              <a:defRPr sz="1800">
                <a:solidFill>
                  <a:schemeClr val="tx1">
                    <a:tint val="75000"/>
                  </a:schemeClr>
                </a:solidFill>
              </a:defRPr>
            </a:lvl3pPr>
            <a:lvl4pPr marL="1657350" indent="-285750">
              <a:buFont typeface="Wingdings" pitchFamily="2" charset="2"/>
              <a:buChar char="§"/>
              <a:defRPr sz="1600">
                <a:solidFill>
                  <a:schemeClr val="tx1">
                    <a:tint val="75000"/>
                  </a:schemeClr>
                </a:solidFill>
              </a:defRPr>
            </a:lvl4pPr>
            <a:lvl5pPr marL="2114550" indent="-285750">
              <a:buFont typeface="Wingdings" pitchFamily="2" charset="2"/>
              <a:buChar char="§"/>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Tekstin paikkamerkki 2">
            <a:extLst>
              <a:ext uri="{FF2B5EF4-FFF2-40B4-BE49-F238E27FC236}">
                <a16:creationId xmlns:a16="http://schemas.microsoft.com/office/drawing/2014/main" id="{CC10CE38-4DFC-D540-97FB-B86CF668927A}"/>
              </a:ext>
            </a:extLst>
          </p:cNvPr>
          <p:cNvSpPr>
            <a:spLocks noGrp="1"/>
          </p:cNvSpPr>
          <p:nvPr>
            <p:ph type="body" idx="13"/>
          </p:nvPr>
        </p:nvSpPr>
        <p:spPr>
          <a:xfrm>
            <a:off x="6293225" y="2577783"/>
            <a:ext cx="5054226" cy="3642042"/>
          </a:xfrm>
          <a:prstGeom prst="rect">
            <a:avLst/>
          </a:prstGeom>
          <a:effectLst/>
        </p:spPr>
        <p:txBody>
          <a:bodyPr/>
          <a:lstStyle>
            <a:lvl1pPr marL="342900" indent="-342900">
              <a:buFont typeface="Arial" panose="020B0604020202020204" pitchFamily="34" charset="0"/>
              <a:buChar char="•"/>
              <a:defRPr sz="2400">
                <a:solidFill>
                  <a:schemeClr val="tx1">
                    <a:tint val="75000"/>
                  </a:schemeClr>
                </a:solidFill>
              </a:defRPr>
            </a:lvl1pPr>
            <a:lvl2pPr marL="800100" indent="-342900">
              <a:buFont typeface="Courier New" panose="02070309020205020404" pitchFamily="49" charset="0"/>
              <a:buChar char="o"/>
              <a:defRPr sz="2000">
                <a:solidFill>
                  <a:schemeClr val="tx1">
                    <a:tint val="75000"/>
                  </a:schemeClr>
                </a:solidFill>
              </a:defRPr>
            </a:lvl2pPr>
            <a:lvl3pPr marL="1200150" indent="-285750">
              <a:buFont typeface="Wingdings" pitchFamily="2" charset="2"/>
              <a:buChar char="§"/>
              <a:defRPr sz="1800">
                <a:solidFill>
                  <a:schemeClr val="tx1">
                    <a:tint val="75000"/>
                  </a:schemeClr>
                </a:solidFill>
              </a:defRPr>
            </a:lvl3pPr>
            <a:lvl4pPr marL="1657350" indent="-285750">
              <a:buFont typeface="Wingdings" pitchFamily="2" charset="2"/>
              <a:buChar char="§"/>
              <a:defRPr sz="1600">
                <a:solidFill>
                  <a:schemeClr val="tx1">
                    <a:tint val="75000"/>
                  </a:schemeClr>
                </a:solidFill>
              </a:defRPr>
            </a:lvl4pPr>
            <a:lvl5pPr marL="2114550" indent="-285750">
              <a:buFont typeface="Wingdings" pitchFamily="2" charset="2"/>
              <a:buChar char="§"/>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effectLst/>
        </p:spPr>
        <p:txBody>
          <a:bodyPr anchor="t"/>
          <a:lstStyle>
            <a:lvl1pPr algn="ctr">
              <a:defRPr sz="6000"/>
            </a:lvl1pPr>
          </a:lstStyle>
          <a:p>
            <a:r>
              <a:rPr lang="fi-FI" dirty="0"/>
              <a:t>Muokkaa </a:t>
            </a:r>
            <a:r>
              <a:rPr lang="fi-FI" dirty="0" err="1"/>
              <a:t>ots</a:t>
            </a:r>
            <a:r>
              <a:rPr lang="fi-FI" dirty="0"/>
              <a:t>. </a:t>
            </a:r>
            <a:r>
              <a:rPr lang="fi-FI" dirty="0" err="1"/>
              <a:t>perustyyl</a:t>
            </a:r>
            <a:r>
              <a:rPr lang="fi-FI" dirty="0"/>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1800406"/>
            <a:ext cx="10525236" cy="640852"/>
          </a:xfrm>
          <a:effectLst/>
        </p:spPr>
        <p:txBody>
          <a:bodyPr>
            <a:normAutofit/>
          </a:bodyPr>
          <a:lstStyle>
            <a:lvl1pPr marL="0" indent="0" algn="ctr">
              <a:buNone/>
              <a:defRPr sz="2400" i="1"/>
            </a:lvl1pPr>
          </a:lstStyle>
          <a:p>
            <a:r>
              <a:rPr lang="fi-FI" dirty="0"/>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D40810-502E-2948-8205-3AA93518B95C}" type="datetime1">
              <a:rPr lang="fi-FI" smtClean="0">
                <a:solidFill>
                  <a:srgbClr val="FFFFFF">
                    <a:tint val="75000"/>
                  </a:srgbClr>
                </a:solidFill>
              </a:rPr>
              <a:pPr/>
              <a:t>27.9.2023</a:t>
            </a:fld>
            <a:endParaRPr lang="fi-FI" dirty="0">
              <a:solidFill>
                <a:srgbClr val="FFFFFF">
                  <a:tint val="75000"/>
                </a:srgbClr>
              </a:solidFill>
            </a:endParaRPr>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solidFill>
                  <a:srgbClr val="FFFFFF">
                    <a:tint val="75000"/>
                  </a:srgbClr>
                </a:solidFill>
              </a:rPr>
              <a:pPr/>
              <a:t>‹#›</a:t>
            </a:fld>
            <a:endParaRPr lang="fi-FI">
              <a:solidFill>
                <a:srgbClr val="FFFFFF">
                  <a:tint val="75000"/>
                </a:srgbClr>
              </a:solidFill>
            </a:endParaRPr>
          </a:p>
        </p:txBody>
      </p:sp>
      <p:pic>
        <p:nvPicPr>
          <p:cNvPr id="14" name="Kuva 13">
            <a:extLst>
              <a:ext uri="{FF2B5EF4-FFF2-40B4-BE49-F238E27FC236}">
                <a16:creationId xmlns:a16="http://schemas.microsoft.com/office/drawing/2014/main" id="{F6E11200-7156-6248-8364-02C198AD84FE}"/>
              </a:ext>
            </a:extLst>
          </p:cNvPr>
          <p:cNvPicPr>
            <a:picLocks noChangeAspect="1"/>
          </p:cNvPicPr>
          <p:nvPr userDrawn="1"/>
        </p:nvPicPr>
        <p:blipFill rotWithShape="1">
          <a:blip r:embed="rId2"/>
          <a:srcRect r="87055" b="-30658"/>
          <a:stretch/>
        </p:blipFill>
        <p:spPr>
          <a:xfrm>
            <a:off x="247323" y="6318960"/>
            <a:ext cx="396145" cy="505173"/>
          </a:xfrm>
          <a:prstGeom prst="rect">
            <a:avLst/>
          </a:prstGeom>
        </p:spPr>
      </p:pic>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Tree>
    <p:extLst>
      <p:ext uri="{BB962C8B-B14F-4D97-AF65-F5344CB8AC3E}">
        <p14:creationId xmlns:p14="http://schemas.microsoft.com/office/powerpoint/2010/main" val="2079965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Osan ylätunniste">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960E94DD-0DD4-B442-A4B1-96E2460CE26D}"/>
              </a:ext>
            </a:extLst>
          </p:cNvPr>
          <p:cNvSpPr/>
          <p:nvPr userDrawn="1"/>
        </p:nvSpPr>
        <p:spPr>
          <a:xfrm>
            <a:off x="0" y="0"/>
            <a:ext cx="12192000" cy="6858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solidFill>
                <a:srgbClr val="212121"/>
              </a:solidFill>
            </a:endParaRP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buFont typeface="Arial" panose="020B0604020202020204" pitchFamily="34" charset="0"/>
              <a:buChar char="•"/>
              <a:defRPr sz="2400">
                <a:solidFill>
                  <a:schemeClr val="bg2"/>
                </a:solidFill>
              </a:defRPr>
            </a:lvl1pPr>
            <a:lvl2pPr marL="800100" indent="-342900">
              <a:buFont typeface="Courier New" panose="02070309020205020404" pitchFamily="49" charset="0"/>
              <a:buChar char="o"/>
              <a:defRPr sz="2000">
                <a:solidFill>
                  <a:schemeClr val="bg2"/>
                </a:solidFill>
              </a:defRPr>
            </a:lvl2pPr>
            <a:lvl3pPr marL="1200150" indent="-285750">
              <a:buFont typeface="Wingdings" pitchFamily="2" charset="2"/>
              <a:buChar char="§"/>
              <a:defRPr sz="1800">
                <a:solidFill>
                  <a:schemeClr val="bg2"/>
                </a:solidFill>
              </a:defRPr>
            </a:lvl3pPr>
            <a:lvl4pPr marL="1657350" indent="-285750">
              <a:buFont typeface="Wingdings" pitchFamily="2" charset="2"/>
              <a:buChar char="§"/>
              <a:defRPr sz="1600">
                <a:solidFill>
                  <a:schemeClr val="bg2"/>
                </a:solidFill>
              </a:defRPr>
            </a:lvl4pPr>
            <a:lvl5pPr marL="2114550" indent="-285750">
              <a:buFont typeface="Wingdings" pitchFamily="2" charset="2"/>
              <a:buChar char="§"/>
              <a:defRPr sz="1600">
                <a:solidFill>
                  <a:schemeClr val="bg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p>
            <a:fld id="{25CDFC85-92CE-0748-873C-3028145C16E0}" type="datetime1">
              <a:rPr lang="fi-FI" smtClean="0">
                <a:solidFill>
                  <a:srgbClr val="FFFFFF">
                    <a:tint val="75000"/>
                  </a:srgbClr>
                </a:solidFill>
              </a:rPr>
              <a:pPr/>
              <a:t>27.9.2023</a:t>
            </a:fld>
            <a:endParaRPr lang="fi-FI">
              <a:solidFill>
                <a:srgbClr val="FFFFFF">
                  <a:tint val="75000"/>
                </a:srgbClr>
              </a:solidFill>
            </a:endParaRPr>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p>
            <a:fld id="{F3EE06F1-2D77-A44E-97FA-F679B9CB76D5}" type="slidenum">
              <a:rPr lang="fi-FI" smtClean="0">
                <a:solidFill>
                  <a:srgbClr val="FFFFFF">
                    <a:tint val="75000"/>
                  </a:srgbClr>
                </a:solidFill>
              </a:rPr>
              <a:pPr/>
              <a:t>‹#›</a:t>
            </a:fld>
            <a:endParaRPr lang="fi-FI">
              <a:solidFill>
                <a:srgbClr val="FFFFFF">
                  <a:tint val="75000"/>
                </a:srgbClr>
              </a:solidFill>
            </a:endParaRPr>
          </a:p>
        </p:txBody>
      </p:sp>
      <p:sp>
        <p:nvSpPr>
          <p:cNvPr id="7" name="Tekstin paikkamerkki 2">
            <a:extLst>
              <a:ext uri="{FF2B5EF4-FFF2-40B4-BE49-F238E27FC236}">
                <a16:creationId xmlns:a16="http://schemas.microsoft.com/office/drawing/2014/main" id="{CC10CE38-4DFC-D540-97FB-B86CF668927A}"/>
              </a:ext>
            </a:extLst>
          </p:cNvPr>
          <p:cNvSpPr>
            <a:spLocks noGrp="1"/>
          </p:cNvSpPr>
          <p:nvPr>
            <p:ph type="body" idx="13"/>
          </p:nvPr>
        </p:nvSpPr>
        <p:spPr>
          <a:xfrm>
            <a:off x="6293225" y="2577783"/>
            <a:ext cx="5054226" cy="3642042"/>
          </a:xfrm>
          <a:prstGeom prst="rect">
            <a:avLst/>
          </a:prstGeom>
          <a:effectLst/>
        </p:spPr>
        <p:txBody>
          <a:bodyPr/>
          <a:lstStyle>
            <a:lvl1pPr marL="342900" indent="-342900">
              <a:buFont typeface="Arial" panose="020B0604020202020204" pitchFamily="34" charset="0"/>
              <a:buChar char="•"/>
              <a:defRPr sz="2400">
                <a:solidFill>
                  <a:schemeClr val="bg2"/>
                </a:solidFill>
              </a:defRPr>
            </a:lvl1pPr>
            <a:lvl2pPr marL="800100" indent="-342900">
              <a:buFont typeface="Courier New" panose="02070309020205020404" pitchFamily="49" charset="0"/>
              <a:buChar char="o"/>
              <a:defRPr sz="2000">
                <a:solidFill>
                  <a:schemeClr val="bg2"/>
                </a:solidFill>
              </a:defRPr>
            </a:lvl2pPr>
            <a:lvl3pPr marL="1200150" indent="-285750">
              <a:buFont typeface="Wingdings" pitchFamily="2" charset="2"/>
              <a:buChar char="§"/>
              <a:defRPr sz="1800">
                <a:solidFill>
                  <a:schemeClr val="bg2"/>
                </a:solidFill>
              </a:defRPr>
            </a:lvl3pPr>
            <a:lvl4pPr marL="1657350" indent="-285750">
              <a:buFont typeface="Wingdings" pitchFamily="2" charset="2"/>
              <a:buChar char="§"/>
              <a:defRPr sz="1600">
                <a:solidFill>
                  <a:schemeClr val="bg2"/>
                </a:solidFill>
              </a:defRPr>
            </a:lvl4pPr>
            <a:lvl5pPr marL="2114550" indent="-285750">
              <a:buFont typeface="Wingdings" pitchFamily="2" charset="2"/>
              <a:buChar char="§"/>
              <a:defRPr sz="1600">
                <a:solidFill>
                  <a:schemeClr val="bg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497477"/>
            <a:ext cx="10515600" cy="1060926"/>
          </a:xfrm>
          <a:effectLst/>
        </p:spPr>
        <p:txBody>
          <a:bodyPr anchor="t"/>
          <a:lstStyle>
            <a:lvl1pPr algn="ctr">
              <a:defRPr sz="6000">
                <a:solidFill>
                  <a:schemeClr val="bg2"/>
                </a:solidFill>
              </a:defRPr>
            </a:lvl1pPr>
          </a:lstStyle>
          <a:p>
            <a:r>
              <a:rPr lang="fi-FI" dirty="0"/>
              <a:t>Muokkaa </a:t>
            </a:r>
            <a:r>
              <a:rPr lang="fi-FI" dirty="0" err="1"/>
              <a:t>ots</a:t>
            </a:r>
            <a:r>
              <a:rPr lang="fi-FI" dirty="0"/>
              <a:t>. </a:t>
            </a:r>
            <a:r>
              <a:rPr lang="fi-FI" dirty="0" err="1"/>
              <a:t>perustyyl</a:t>
            </a:r>
            <a:r>
              <a:rPr lang="fi-FI" dirty="0"/>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1594348"/>
            <a:ext cx="10525236" cy="640852"/>
          </a:xfrm>
          <a:effectLst/>
        </p:spPr>
        <p:txBody>
          <a:bodyPr>
            <a:normAutofit/>
          </a:bodyPr>
          <a:lstStyle>
            <a:lvl1pPr marL="0" indent="0" algn="ctr">
              <a:buNone/>
              <a:defRPr sz="2400" i="1">
                <a:solidFill>
                  <a:schemeClr val="bg2"/>
                </a:solidFill>
              </a:defRPr>
            </a:lvl1pPr>
          </a:lstStyle>
          <a:p>
            <a:r>
              <a:rPr lang="fi-FI" dirty="0"/>
              <a:t>Otsikko</a:t>
            </a:r>
          </a:p>
        </p:txBody>
      </p:sp>
      <p:pic>
        <p:nvPicPr>
          <p:cNvPr id="12" name="Kuva 11">
            <a:extLst>
              <a:ext uri="{FF2B5EF4-FFF2-40B4-BE49-F238E27FC236}">
                <a16:creationId xmlns:a16="http://schemas.microsoft.com/office/drawing/2014/main" id="{A0C8DA72-CCA9-7849-B359-71B4B4DA6C5A}"/>
              </a:ext>
            </a:extLst>
          </p:cNvPr>
          <p:cNvPicPr>
            <a:picLocks noChangeAspect="1"/>
          </p:cNvPicPr>
          <p:nvPr userDrawn="1"/>
        </p:nvPicPr>
        <p:blipFill rotWithShape="1">
          <a:blip r:embed="rId2"/>
          <a:srcRect r="87055" b="-30658"/>
          <a:stretch/>
        </p:blipFill>
        <p:spPr>
          <a:xfrm>
            <a:off x="247323" y="6318960"/>
            <a:ext cx="396145" cy="505173"/>
          </a:xfrm>
          <a:prstGeom prst="rect">
            <a:avLst/>
          </a:prstGeom>
        </p:spPr>
      </p:pic>
    </p:spTree>
    <p:extLst>
      <p:ext uri="{BB962C8B-B14F-4D97-AF65-F5344CB8AC3E}">
        <p14:creationId xmlns:p14="http://schemas.microsoft.com/office/powerpoint/2010/main" val="1025441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Osan ylätunniste">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531A253C-D49C-5E4C-8604-093CC1C519B7}"/>
              </a:ext>
            </a:extLst>
          </p:cNvPr>
          <p:cNvSpPr/>
          <p:nvPr userDrawn="1"/>
        </p:nvSpPr>
        <p:spPr>
          <a:xfrm>
            <a:off x="0" y="0"/>
            <a:ext cx="12192000" cy="6858000"/>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solidFill>
                <a:srgbClr val="FFFFFF"/>
              </a:solidFill>
            </a:endParaRPr>
          </a:p>
        </p:txBody>
      </p:sp>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831850" y="683744"/>
            <a:ext cx="10515600" cy="1060926"/>
          </a:xfrm>
          <a:effectLst/>
        </p:spPr>
        <p:txBody>
          <a:bodyPr anchor="t"/>
          <a:lstStyle>
            <a:lvl1pPr algn="ctr">
              <a:defRPr sz="6000"/>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buClr>
                <a:schemeClr val="bg2"/>
              </a:buClr>
              <a:buFont typeface="Arial" panose="020B0604020202020204" pitchFamily="34" charset="0"/>
              <a:buChar char="•"/>
              <a:defRPr sz="2400">
                <a:solidFill>
                  <a:schemeClr val="tx1">
                    <a:tint val="75000"/>
                  </a:schemeClr>
                </a:solidFill>
              </a:defRPr>
            </a:lvl1pPr>
            <a:lvl2pPr marL="800100" indent="-342900">
              <a:buClr>
                <a:schemeClr val="bg2"/>
              </a:buClr>
              <a:buFont typeface="Courier New" panose="02070309020205020404" pitchFamily="49" charset="0"/>
              <a:buChar char="o"/>
              <a:defRPr sz="2000">
                <a:solidFill>
                  <a:schemeClr val="tx1">
                    <a:tint val="75000"/>
                  </a:schemeClr>
                </a:solidFill>
              </a:defRPr>
            </a:lvl2pPr>
            <a:lvl3pPr marL="1200150" indent="-285750">
              <a:buClr>
                <a:schemeClr val="bg2"/>
              </a:buClr>
              <a:buFont typeface="Wingdings" pitchFamily="2" charset="2"/>
              <a:buChar char="§"/>
              <a:defRPr sz="1800">
                <a:solidFill>
                  <a:schemeClr val="tx1">
                    <a:tint val="75000"/>
                  </a:schemeClr>
                </a:solidFill>
              </a:defRPr>
            </a:lvl3pPr>
            <a:lvl4pPr marL="1657350" indent="-285750">
              <a:buClr>
                <a:schemeClr val="bg2"/>
              </a:buClr>
              <a:buFont typeface="Wingdings" pitchFamily="2" charset="2"/>
              <a:buChar char="§"/>
              <a:defRPr sz="1600">
                <a:solidFill>
                  <a:schemeClr val="tx1">
                    <a:tint val="75000"/>
                  </a:schemeClr>
                </a:solidFill>
              </a:defRPr>
            </a:lvl4pPr>
            <a:lvl5pPr marL="2114550" indent="-285750">
              <a:buClr>
                <a:schemeClr val="bg2"/>
              </a:buClr>
              <a:buFont typeface="Wingdings" pitchFamily="2" charset="2"/>
              <a:buChar char="§"/>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Tekstin paikkamerkki 2">
            <a:extLst>
              <a:ext uri="{FF2B5EF4-FFF2-40B4-BE49-F238E27FC236}">
                <a16:creationId xmlns:a16="http://schemas.microsoft.com/office/drawing/2014/main" id="{CC10CE38-4DFC-D540-97FB-B86CF668927A}"/>
              </a:ext>
            </a:extLst>
          </p:cNvPr>
          <p:cNvSpPr>
            <a:spLocks noGrp="1"/>
          </p:cNvSpPr>
          <p:nvPr>
            <p:ph type="body" idx="13"/>
          </p:nvPr>
        </p:nvSpPr>
        <p:spPr>
          <a:xfrm>
            <a:off x="6293225" y="2577783"/>
            <a:ext cx="5054226" cy="3642042"/>
          </a:xfrm>
          <a:prstGeom prst="rect">
            <a:avLst/>
          </a:prstGeom>
          <a:effectLst/>
        </p:spPr>
        <p:txBody>
          <a:bodyPr/>
          <a:lstStyle>
            <a:lvl1pPr marL="342900" indent="-342900">
              <a:buClr>
                <a:schemeClr val="bg2"/>
              </a:buClr>
              <a:buFont typeface="Arial" panose="020B0604020202020204" pitchFamily="34" charset="0"/>
              <a:buChar char="•"/>
              <a:defRPr sz="2400">
                <a:solidFill>
                  <a:schemeClr val="tx1">
                    <a:tint val="75000"/>
                  </a:schemeClr>
                </a:solidFill>
              </a:defRPr>
            </a:lvl1pPr>
            <a:lvl2pPr marL="800100" indent="-342900">
              <a:buClr>
                <a:schemeClr val="bg2"/>
              </a:buClr>
              <a:buFont typeface="Courier New" panose="02070309020205020404" pitchFamily="49" charset="0"/>
              <a:buChar char="o"/>
              <a:defRPr sz="2000">
                <a:solidFill>
                  <a:schemeClr val="tx1">
                    <a:tint val="75000"/>
                  </a:schemeClr>
                </a:solidFill>
              </a:defRPr>
            </a:lvl2pPr>
            <a:lvl3pPr marL="1200150" indent="-285750">
              <a:buClr>
                <a:schemeClr val="bg2"/>
              </a:buClr>
              <a:buFont typeface="Wingdings" pitchFamily="2" charset="2"/>
              <a:buChar char="§"/>
              <a:defRPr sz="1800">
                <a:solidFill>
                  <a:schemeClr val="tx1">
                    <a:tint val="75000"/>
                  </a:schemeClr>
                </a:solidFill>
              </a:defRPr>
            </a:lvl3pPr>
            <a:lvl4pPr marL="1657350" indent="-285750">
              <a:buClr>
                <a:schemeClr val="bg2"/>
              </a:buClr>
              <a:buFont typeface="Wingdings" pitchFamily="2" charset="2"/>
              <a:buChar char="§"/>
              <a:defRPr sz="1600">
                <a:solidFill>
                  <a:schemeClr val="tx1">
                    <a:tint val="75000"/>
                  </a:schemeClr>
                </a:solidFill>
              </a:defRPr>
            </a:lvl4pPr>
            <a:lvl5pPr marL="2114550" indent="-285750">
              <a:buClr>
                <a:schemeClr val="bg2"/>
              </a:buClr>
              <a:buFont typeface="Wingdings" pitchFamily="2" charset="2"/>
              <a:buChar char="§"/>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3" name="Sisällön paikkamerkki 12">
            <a:extLst>
              <a:ext uri="{FF2B5EF4-FFF2-40B4-BE49-F238E27FC236}">
                <a16:creationId xmlns:a16="http://schemas.microsoft.com/office/drawing/2014/main" id="{7A8DE876-7802-F443-B27E-BF46C207122D}"/>
              </a:ext>
            </a:extLst>
          </p:cNvPr>
          <p:cNvSpPr>
            <a:spLocks noGrp="1"/>
          </p:cNvSpPr>
          <p:nvPr>
            <p:ph sz="quarter" idx="14" hasCustomPrompt="1"/>
          </p:nvPr>
        </p:nvSpPr>
        <p:spPr>
          <a:xfrm>
            <a:off x="822215" y="1780614"/>
            <a:ext cx="10525236" cy="611823"/>
          </a:xfrm>
          <a:effectLst/>
        </p:spPr>
        <p:txBody>
          <a:bodyPr>
            <a:normAutofit/>
          </a:bodyPr>
          <a:lstStyle>
            <a:lvl1pPr marL="0" indent="0" algn="ctr">
              <a:buNone/>
              <a:defRPr sz="3200" i="1"/>
            </a:lvl1pPr>
          </a:lstStyle>
          <a:p>
            <a:r>
              <a:rPr lang="fi-FI" dirty="0"/>
              <a:t>Otsikko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0B810-5E3D-B14A-895E-D40704A82544}" type="datetime1">
              <a:rPr lang="fi-FI" smtClean="0">
                <a:solidFill>
                  <a:srgbClr val="FFFFFF">
                    <a:tint val="75000"/>
                  </a:srgbClr>
                </a:solidFill>
              </a:rPr>
              <a:pPr/>
              <a:t>27.9.2023</a:t>
            </a:fld>
            <a:endParaRPr lang="fi-FI" dirty="0">
              <a:solidFill>
                <a:srgbClr val="FFFFFF">
                  <a:tint val="75000"/>
                </a:srgbClr>
              </a:solidFill>
            </a:endParaRPr>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solidFill>
                  <a:srgbClr val="FFFFFF">
                    <a:tint val="75000"/>
                  </a:srgbClr>
                </a:solidFill>
              </a:rPr>
              <a:pPr/>
              <a:t>‹#›</a:t>
            </a:fld>
            <a:endParaRPr lang="fi-FI">
              <a:solidFill>
                <a:srgbClr val="FFFFFF">
                  <a:tint val="75000"/>
                </a:srgbClr>
              </a:solidFill>
            </a:endParaRPr>
          </a:p>
        </p:txBody>
      </p:sp>
      <p:pic>
        <p:nvPicPr>
          <p:cNvPr id="12" name="Kuva 11">
            <a:extLst>
              <a:ext uri="{FF2B5EF4-FFF2-40B4-BE49-F238E27FC236}">
                <a16:creationId xmlns:a16="http://schemas.microsoft.com/office/drawing/2014/main" id="{2DDF25D3-D3D6-DB43-BB83-F4678219948D}"/>
              </a:ext>
            </a:extLst>
          </p:cNvPr>
          <p:cNvPicPr>
            <a:picLocks noChangeAspect="1"/>
          </p:cNvPicPr>
          <p:nvPr userDrawn="1"/>
        </p:nvPicPr>
        <p:blipFill rotWithShape="1">
          <a:blip r:embed="rId2"/>
          <a:srcRect r="87055" b="-30658"/>
          <a:stretch/>
        </p:blipFill>
        <p:spPr>
          <a:xfrm>
            <a:off x="247323" y="6318960"/>
            <a:ext cx="396145" cy="505173"/>
          </a:xfrm>
          <a:prstGeom prst="rect">
            <a:avLst/>
          </a:prstGeom>
        </p:spPr>
      </p:pic>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Tree>
    <p:extLst>
      <p:ext uri="{BB962C8B-B14F-4D97-AF65-F5344CB8AC3E}">
        <p14:creationId xmlns:p14="http://schemas.microsoft.com/office/powerpoint/2010/main" val="1299631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22FDCDCA-1CD4-B545-A542-AC455A556001}" type="datetimeFigureOut">
              <a:rPr lang="fi-FI" smtClean="0"/>
              <a:t>27.9.2023</a:t>
            </a:fld>
            <a:endParaRPr lang="fi-FI"/>
          </a:p>
        </p:txBody>
      </p:sp>
      <p:sp>
        <p:nvSpPr>
          <p:cNvPr id="5" name="Alatunnisteen paikkamerkki 4"/>
          <p:cNvSpPr>
            <a:spLocks noGrp="1"/>
          </p:cNvSpPr>
          <p:nvPr>
            <p:ph type="ftr" sz="quarter" idx="11"/>
          </p:nvPr>
        </p:nvSpPr>
        <p:spPr>
          <a:xfrm>
            <a:off x="4165600" y="6356351"/>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p:txBody>
          <a:bodyPr/>
          <a:lstStyle/>
          <a:p>
            <a:fld id="{B486EE3C-20C3-AF4C-BA1D-439BE76458F0}" type="slidenum">
              <a:rPr lang="fi-FI" smtClean="0"/>
              <a:t>‹#›</a:t>
            </a:fld>
            <a:endParaRPr lang="fi-FI"/>
          </a:p>
        </p:txBody>
      </p:sp>
    </p:spTree>
    <p:extLst>
      <p:ext uri="{BB962C8B-B14F-4D97-AF65-F5344CB8AC3E}">
        <p14:creationId xmlns:p14="http://schemas.microsoft.com/office/powerpoint/2010/main" val="2979866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4" name="Suorakulmio 3"/>
          <p:cNvSpPr/>
          <p:nvPr userDrawn="1"/>
        </p:nvSpPr>
        <p:spPr>
          <a:xfrm>
            <a:off x="0" y="6343650"/>
            <a:ext cx="441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pic>
        <p:nvPicPr>
          <p:cNvPr id="5" name="Kuva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9600" y="3265488"/>
            <a:ext cx="7772400"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uva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38539" y="996950"/>
            <a:ext cx="47244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ctrTitle"/>
          </p:nvPr>
        </p:nvSpPr>
        <p:spPr>
          <a:xfrm>
            <a:off x="975600" y="2743200"/>
            <a:ext cx="10364400" cy="846000"/>
          </a:xfrm>
        </p:spPr>
        <p:txBody>
          <a:bodyPr anchor="b">
            <a:normAutofit/>
          </a:bodyPr>
          <a:lstStyle>
            <a:lvl1pPr algn="ctr">
              <a:defRPr sz="3600">
                <a:solidFill>
                  <a:schemeClr val="accent2"/>
                </a:solidFill>
              </a:defRPr>
            </a:lvl1pPr>
          </a:lstStyle>
          <a:p>
            <a:r>
              <a:rPr lang="fi-FI"/>
              <a:t>Muokkaa perustyyl. napsautt.</a:t>
            </a:r>
          </a:p>
        </p:txBody>
      </p:sp>
      <p:sp>
        <p:nvSpPr>
          <p:cNvPr id="3" name="Alaotsikko 2"/>
          <p:cNvSpPr>
            <a:spLocks noGrp="1"/>
          </p:cNvSpPr>
          <p:nvPr>
            <p:ph type="subTitle" idx="1"/>
          </p:nvPr>
        </p:nvSpPr>
        <p:spPr>
          <a:xfrm>
            <a:off x="1998000" y="3949200"/>
            <a:ext cx="8535600" cy="388800"/>
          </a:xfrm>
        </p:spPr>
        <p:txBody>
          <a:bodyPr/>
          <a:lstStyle>
            <a:lvl1pPr marL="0" indent="0" algn="ctr">
              <a:buNone/>
              <a:defRPr sz="1800">
                <a:solidFill>
                  <a:srgbClr val="89898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7" name="Päivämäärän paikkamerkki 3"/>
          <p:cNvSpPr>
            <a:spLocks noGrp="1"/>
          </p:cNvSpPr>
          <p:nvPr>
            <p:ph type="dt" sz="half" idx="10"/>
          </p:nvPr>
        </p:nvSpPr>
        <p:spPr/>
        <p:txBody>
          <a:bodyPr/>
          <a:lstStyle>
            <a:lvl1pPr>
              <a:defRPr/>
            </a:lvl1pPr>
          </a:lstStyle>
          <a:p>
            <a:pPr>
              <a:defRPr/>
            </a:pPr>
            <a:r>
              <a:rPr lang="fi-FI">
                <a:solidFill>
                  <a:prstClr val="black">
                    <a:tint val="75000"/>
                  </a:prstClr>
                </a:solidFill>
              </a:rPr>
              <a:t>22.10.2018</a:t>
            </a:r>
          </a:p>
        </p:txBody>
      </p:sp>
      <p:sp>
        <p:nvSpPr>
          <p:cNvPr id="8" name="Alatunnisteen paikkamerkki 4"/>
          <p:cNvSpPr>
            <a:spLocks noGrp="1"/>
          </p:cNvSpPr>
          <p:nvPr>
            <p:ph type="ftr" sz="quarter" idx="11"/>
          </p:nvPr>
        </p:nvSpPr>
        <p:spPr/>
        <p:txBody>
          <a:bodyPr/>
          <a:lstStyle>
            <a:lvl1pPr>
              <a:defRPr>
                <a:solidFill>
                  <a:schemeClr val="bg1"/>
                </a:solidFill>
              </a:defRPr>
            </a:lvl1pPr>
          </a:lstStyle>
          <a:p>
            <a:pPr>
              <a:defRPr/>
            </a:pPr>
            <a:r>
              <a:rPr lang="fi-FI">
                <a:solidFill>
                  <a:prstClr val="white"/>
                </a:solidFill>
              </a:rPr>
              <a:t>Pormestarin talousarvioesitys</a:t>
            </a:r>
            <a:endParaRPr lang="fi-FI" dirty="0">
              <a:solidFill>
                <a:prstClr val="white"/>
              </a:solidFill>
            </a:endParaRPr>
          </a:p>
        </p:txBody>
      </p:sp>
      <p:sp>
        <p:nvSpPr>
          <p:cNvPr id="9" name="Dian numeron paikkamerkki 5"/>
          <p:cNvSpPr>
            <a:spLocks noGrp="1"/>
          </p:cNvSpPr>
          <p:nvPr>
            <p:ph type="sldNum" sz="quarter" idx="12"/>
          </p:nvPr>
        </p:nvSpPr>
        <p:spPr/>
        <p:txBody>
          <a:bodyPr/>
          <a:lstStyle>
            <a:lvl1pPr>
              <a:defRPr/>
            </a:lvl1pPr>
          </a:lstStyle>
          <a:p>
            <a:pPr>
              <a:defRPr/>
            </a:pPr>
            <a:fld id="{D13E3260-A3D9-4C64-B8C0-369B7589CE28}"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3925825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lvl1pPr marL="0" indent="0">
              <a:buNone/>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lvl1pPr>
              <a:defRPr/>
            </a:lvl1pPr>
          </a:lstStyle>
          <a:p>
            <a:pPr>
              <a:defRPr/>
            </a:pPr>
            <a:r>
              <a:rPr lang="fi-FI">
                <a:solidFill>
                  <a:prstClr val="black">
                    <a:tint val="75000"/>
                  </a:prstClr>
                </a:solidFill>
              </a:rPr>
              <a:t>22.10.2018</a:t>
            </a:r>
          </a:p>
        </p:txBody>
      </p:sp>
      <p:sp>
        <p:nvSpPr>
          <p:cNvPr id="5" name="Alatunnisteen paikkamerkki 4"/>
          <p:cNvSpPr>
            <a:spLocks noGrp="1"/>
          </p:cNvSpPr>
          <p:nvPr>
            <p:ph type="ftr" sz="quarter" idx="11"/>
          </p:nvPr>
        </p:nvSpPr>
        <p:spPr/>
        <p:txBody>
          <a:bodyPr/>
          <a:lstStyle>
            <a:lvl1pPr>
              <a:defRPr/>
            </a:lvl1pPr>
          </a:lstStyle>
          <a:p>
            <a:pPr>
              <a:defRPr/>
            </a:pPr>
            <a:r>
              <a:rPr lang="fi-FI"/>
              <a:t>Pormestarin talousarvioesitys</a:t>
            </a:r>
            <a:endParaRPr lang="fi-FI" dirty="0"/>
          </a:p>
        </p:txBody>
      </p:sp>
      <p:sp>
        <p:nvSpPr>
          <p:cNvPr id="6" name="Dian numeron paikkamerkki 5"/>
          <p:cNvSpPr>
            <a:spLocks noGrp="1"/>
          </p:cNvSpPr>
          <p:nvPr>
            <p:ph type="sldNum" sz="quarter" idx="12"/>
          </p:nvPr>
        </p:nvSpPr>
        <p:spPr/>
        <p:txBody>
          <a:bodyPr/>
          <a:lstStyle>
            <a:lvl1pPr>
              <a:defRPr/>
            </a:lvl1pPr>
          </a:lstStyle>
          <a:p>
            <a:pPr>
              <a:defRPr/>
            </a:pPr>
            <a:fld id="{0EA5AAEC-4D7D-47C4-882C-92E95762C6F4}" type="slidenum">
              <a:rPr lang="fi-FI">
                <a:solidFill>
                  <a:prstClr val="black">
                    <a:tint val="75000"/>
                  </a:prstClr>
                </a:solidFill>
              </a:rPr>
              <a:pPr>
                <a:defRPr/>
              </a:pPr>
              <a:t>‹#›</a:t>
            </a:fld>
            <a:endParaRPr lang="fi-FI" dirty="0">
              <a:solidFill>
                <a:prstClr val="black">
                  <a:tint val="75000"/>
                </a:prstClr>
              </a:solidFill>
            </a:endParaRPr>
          </a:p>
        </p:txBody>
      </p:sp>
    </p:spTree>
    <p:extLst>
      <p:ext uri="{BB962C8B-B14F-4D97-AF65-F5344CB8AC3E}">
        <p14:creationId xmlns:p14="http://schemas.microsoft.com/office/powerpoint/2010/main" val="1385692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Otsikko ja sisältö 2">
    <p:spTree>
      <p:nvGrpSpPr>
        <p:cNvPr id="1" name=""/>
        <p:cNvGrpSpPr/>
        <p:nvPr/>
      </p:nvGrpSpPr>
      <p:grpSpPr>
        <a:xfrm>
          <a:off x="0" y="0"/>
          <a:ext cx="0" cy="0"/>
          <a:chOff x="0" y="0"/>
          <a:chExt cx="0" cy="0"/>
        </a:xfrm>
      </p:grpSpPr>
      <p:pic>
        <p:nvPicPr>
          <p:cNvPr id="4" name="Kuva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88" y="0"/>
            <a:ext cx="12201527"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orakulmio 4"/>
          <p:cNvSpPr/>
          <p:nvPr userDrawn="1"/>
        </p:nvSpPr>
        <p:spPr>
          <a:xfrm>
            <a:off x="1" y="0"/>
            <a:ext cx="1698625" cy="169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p:cNvSpPr>
            <a:spLocks noGrp="1"/>
          </p:cNvSpPr>
          <p:nvPr>
            <p:ph type="title"/>
          </p:nvPr>
        </p:nvSpPr>
        <p:spPr>
          <a:xfrm>
            <a:off x="576000" y="365127"/>
            <a:ext cx="10972800" cy="1325563"/>
          </a:xfrm>
        </p:spPr>
        <p:txBody>
          <a:bodyPr/>
          <a:lstStyle/>
          <a:p>
            <a:r>
              <a:rPr lang="fi-FI"/>
              <a:t>Muokkaa perustyyl. napsautt.</a:t>
            </a:r>
          </a:p>
        </p:txBody>
      </p:sp>
      <p:sp>
        <p:nvSpPr>
          <p:cNvPr id="6" name="Päivämäärän paikkamerkki 3"/>
          <p:cNvSpPr>
            <a:spLocks noGrp="1"/>
          </p:cNvSpPr>
          <p:nvPr>
            <p:ph type="dt" sz="half" idx="10"/>
          </p:nvPr>
        </p:nvSpPr>
        <p:spPr/>
        <p:txBody>
          <a:bodyPr/>
          <a:lstStyle>
            <a:lvl1pPr>
              <a:defRPr/>
            </a:lvl1pPr>
          </a:lstStyle>
          <a:p>
            <a:pPr>
              <a:defRPr/>
            </a:pPr>
            <a:r>
              <a:rPr lang="fi-FI">
                <a:solidFill>
                  <a:prstClr val="black">
                    <a:tint val="75000"/>
                  </a:prstClr>
                </a:solidFill>
              </a:rPr>
              <a:t>22.10.2018</a:t>
            </a:r>
          </a:p>
        </p:txBody>
      </p:sp>
      <p:sp>
        <p:nvSpPr>
          <p:cNvPr id="7" name="Alatunnisteen paikkamerkki 4"/>
          <p:cNvSpPr>
            <a:spLocks noGrp="1"/>
          </p:cNvSpPr>
          <p:nvPr>
            <p:ph type="ftr" sz="quarter" idx="11"/>
          </p:nvPr>
        </p:nvSpPr>
        <p:spPr/>
        <p:txBody>
          <a:bodyPr/>
          <a:lstStyle>
            <a:lvl1pPr>
              <a:defRPr/>
            </a:lvl1pPr>
          </a:lstStyle>
          <a:p>
            <a:pPr>
              <a:defRPr/>
            </a:pPr>
            <a:r>
              <a:rPr lang="fi-FI"/>
              <a:t>Pormestarin talousarvioesitys</a:t>
            </a:r>
          </a:p>
        </p:txBody>
      </p:sp>
      <p:sp>
        <p:nvSpPr>
          <p:cNvPr id="8" name="Dian numeron paikkamerkki 5"/>
          <p:cNvSpPr>
            <a:spLocks noGrp="1"/>
          </p:cNvSpPr>
          <p:nvPr>
            <p:ph type="sldNum" sz="quarter" idx="12"/>
          </p:nvPr>
        </p:nvSpPr>
        <p:spPr/>
        <p:txBody>
          <a:bodyPr/>
          <a:lstStyle>
            <a:lvl1pPr>
              <a:defRPr/>
            </a:lvl1pPr>
          </a:lstStyle>
          <a:p>
            <a:pPr>
              <a:defRPr/>
            </a:pPr>
            <a:fld id="{7C316A56-088E-4AA5-B95D-034ACA7F8216}"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2669726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pic>
        <p:nvPicPr>
          <p:cNvPr id="7" name="Kuva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19600" y="3264995"/>
            <a:ext cx="7772400" cy="3593005"/>
          </a:xfrm>
          <a:prstGeom prst="rect">
            <a:avLst/>
          </a:prstGeom>
        </p:spPr>
      </p:pic>
      <p:sp>
        <p:nvSpPr>
          <p:cNvPr id="2" name="Otsikko 1"/>
          <p:cNvSpPr>
            <a:spLocks noGrp="1"/>
          </p:cNvSpPr>
          <p:nvPr>
            <p:ph type="title"/>
          </p:nvPr>
        </p:nvSpPr>
        <p:spPr>
          <a:xfrm>
            <a:off x="626400" y="2246400"/>
            <a:ext cx="10972800" cy="1144800"/>
          </a:xfrm>
        </p:spPr>
        <p:txBody>
          <a:bodyPr anchor="b">
            <a:normAutofit/>
          </a:bodyPr>
          <a:lstStyle>
            <a:lvl1pPr algn="ctr">
              <a:defRPr sz="4800"/>
            </a:lvl1pPr>
          </a:lstStyle>
          <a:p>
            <a:r>
              <a:rPr lang="fi-FI"/>
              <a:t>Muokkaa perustyyl. napsautt.</a:t>
            </a:r>
          </a:p>
        </p:txBody>
      </p:sp>
      <p:sp>
        <p:nvSpPr>
          <p:cNvPr id="3" name="Tekstin paikkamerkki 2"/>
          <p:cNvSpPr>
            <a:spLocks noGrp="1"/>
          </p:cNvSpPr>
          <p:nvPr>
            <p:ph type="body" idx="1"/>
          </p:nvPr>
        </p:nvSpPr>
        <p:spPr>
          <a:xfrm>
            <a:off x="1845000" y="3621600"/>
            <a:ext cx="8535600" cy="388800"/>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8" name="Kuva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0600" y="4795200"/>
            <a:ext cx="4724400" cy="573024"/>
          </a:xfrm>
          <a:prstGeom prst="rect">
            <a:avLst/>
          </a:prstGeom>
        </p:spPr>
      </p:pic>
    </p:spTree>
    <p:extLst>
      <p:ext uri="{BB962C8B-B14F-4D97-AF65-F5344CB8AC3E}">
        <p14:creationId xmlns:p14="http://schemas.microsoft.com/office/powerpoint/2010/main" val="3121381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pic>
        <p:nvPicPr>
          <p:cNvPr id="4" name="Kuva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9600" y="3265488"/>
            <a:ext cx="7772400"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Kuva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51263" y="4795840"/>
            <a:ext cx="472440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26400" y="2246400"/>
            <a:ext cx="10972800" cy="1144800"/>
          </a:xfrm>
        </p:spPr>
        <p:txBody>
          <a:bodyPr anchor="b">
            <a:normAutofit/>
          </a:bodyPr>
          <a:lstStyle>
            <a:lvl1pPr algn="ctr">
              <a:defRPr sz="3600"/>
            </a:lvl1pPr>
          </a:lstStyle>
          <a:p>
            <a:r>
              <a:rPr lang="fi-FI"/>
              <a:t>Muokkaa perustyyl. napsautt.</a:t>
            </a:r>
          </a:p>
        </p:txBody>
      </p:sp>
      <p:sp>
        <p:nvSpPr>
          <p:cNvPr id="3" name="Tekstin paikkamerkki 2"/>
          <p:cNvSpPr>
            <a:spLocks noGrp="1"/>
          </p:cNvSpPr>
          <p:nvPr>
            <p:ph type="body" idx="1"/>
          </p:nvPr>
        </p:nvSpPr>
        <p:spPr>
          <a:xfrm>
            <a:off x="1845000" y="3621600"/>
            <a:ext cx="8535600" cy="388800"/>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1560157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576000" y="1825625"/>
            <a:ext cx="54438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376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r>
              <a:rPr lang="fi-FI">
                <a:solidFill>
                  <a:prstClr val="black">
                    <a:tint val="75000"/>
                  </a:prstClr>
                </a:solidFill>
              </a:rPr>
              <a:t>22.10.2018</a:t>
            </a:r>
          </a:p>
        </p:txBody>
      </p:sp>
      <p:sp>
        <p:nvSpPr>
          <p:cNvPr id="6" name="Alatunnisteen paikkamerkki 4"/>
          <p:cNvSpPr>
            <a:spLocks noGrp="1"/>
          </p:cNvSpPr>
          <p:nvPr>
            <p:ph type="ftr" sz="quarter" idx="11"/>
          </p:nvPr>
        </p:nvSpPr>
        <p:spPr/>
        <p:txBody>
          <a:bodyPr/>
          <a:lstStyle>
            <a:lvl1pPr>
              <a:defRPr/>
            </a:lvl1pPr>
          </a:lstStyle>
          <a:p>
            <a:pPr>
              <a:defRPr/>
            </a:pPr>
            <a:r>
              <a:rPr lang="fi-FI"/>
              <a:t>Pormestarin talousarvioesitys</a:t>
            </a:r>
            <a:endParaRPr lang="fi-FI" dirty="0"/>
          </a:p>
        </p:txBody>
      </p:sp>
      <p:sp>
        <p:nvSpPr>
          <p:cNvPr id="7" name="Dian numeron paikkamerkki 5"/>
          <p:cNvSpPr>
            <a:spLocks noGrp="1"/>
          </p:cNvSpPr>
          <p:nvPr>
            <p:ph type="sldNum" sz="quarter" idx="12"/>
          </p:nvPr>
        </p:nvSpPr>
        <p:spPr/>
        <p:txBody>
          <a:bodyPr/>
          <a:lstStyle>
            <a:lvl1pPr>
              <a:defRPr/>
            </a:lvl1pPr>
          </a:lstStyle>
          <a:p>
            <a:pPr>
              <a:defRPr/>
            </a:pPr>
            <a:fld id="{740B1A51-D846-4928-864A-8F36C4C67538}" type="slidenum">
              <a:rPr lang="fi-FI">
                <a:solidFill>
                  <a:prstClr val="black">
                    <a:tint val="75000"/>
                  </a:prstClr>
                </a:solidFill>
              </a:rPr>
              <a:pPr>
                <a:defRPr/>
              </a:pPr>
              <a:t>‹#›</a:t>
            </a:fld>
            <a:endParaRPr lang="fi-FI" dirty="0">
              <a:solidFill>
                <a:prstClr val="black">
                  <a:tint val="75000"/>
                </a:prstClr>
              </a:solidFill>
            </a:endParaRPr>
          </a:p>
        </p:txBody>
      </p:sp>
    </p:spTree>
    <p:extLst>
      <p:ext uri="{BB962C8B-B14F-4D97-AF65-F5344CB8AC3E}">
        <p14:creationId xmlns:p14="http://schemas.microsoft.com/office/powerpoint/2010/main" val="1819935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3" name="Tekstin paikkamerkki 2"/>
          <p:cNvSpPr>
            <a:spLocks noGrp="1"/>
          </p:cNvSpPr>
          <p:nvPr>
            <p:ph type="body" idx="1"/>
          </p:nvPr>
        </p:nvSpPr>
        <p:spPr>
          <a:xfrm>
            <a:off x="576002" y="1681163"/>
            <a:ext cx="542157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576002" y="2505075"/>
            <a:ext cx="5421575"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3766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37660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Otsikko 9"/>
          <p:cNvSpPr>
            <a:spLocks noGrp="1"/>
          </p:cNvSpPr>
          <p:nvPr>
            <p:ph type="title"/>
          </p:nvPr>
        </p:nvSpPr>
        <p:spPr/>
        <p:txBody>
          <a:bodyPr/>
          <a:lstStyle/>
          <a:p>
            <a:r>
              <a:rPr lang="fi-FI"/>
              <a:t>Muokkaa perustyyl. napsautt.</a:t>
            </a:r>
          </a:p>
        </p:txBody>
      </p:sp>
      <p:sp>
        <p:nvSpPr>
          <p:cNvPr id="7" name="Päivämäärän paikkamerkki 3"/>
          <p:cNvSpPr>
            <a:spLocks noGrp="1"/>
          </p:cNvSpPr>
          <p:nvPr>
            <p:ph type="dt" sz="half" idx="10"/>
          </p:nvPr>
        </p:nvSpPr>
        <p:spPr/>
        <p:txBody>
          <a:bodyPr/>
          <a:lstStyle>
            <a:lvl1pPr>
              <a:defRPr/>
            </a:lvl1pPr>
          </a:lstStyle>
          <a:p>
            <a:pPr>
              <a:defRPr/>
            </a:pPr>
            <a:r>
              <a:rPr lang="fi-FI">
                <a:solidFill>
                  <a:prstClr val="black">
                    <a:tint val="75000"/>
                  </a:prstClr>
                </a:solidFill>
              </a:rPr>
              <a:t>22.10.2018</a:t>
            </a:r>
          </a:p>
        </p:txBody>
      </p:sp>
      <p:sp>
        <p:nvSpPr>
          <p:cNvPr id="8" name="Alatunnisteen paikkamerkki 4"/>
          <p:cNvSpPr>
            <a:spLocks noGrp="1"/>
          </p:cNvSpPr>
          <p:nvPr>
            <p:ph type="ftr" sz="quarter" idx="11"/>
          </p:nvPr>
        </p:nvSpPr>
        <p:spPr/>
        <p:txBody>
          <a:bodyPr/>
          <a:lstStyle>
            <a:lvl1pPr>
              <a:defRPr/>
            </a:lvl1pPr>
          </a:lstStyle>
          <a:p>
            <a:pPr>
              <a:defRPr/>
            </a:pPr>
            <a:r>
              <a:rPr lang="fi-FI"/>
              <a:t>Pormestarin talousarvioesitys</a:t>
            </a:r>
            <a:endParaRPr lang="fi-FI" dirty="0"/>
          </a:p>
        </p:txBody>
      </p:sp>
      <p:sp>
        <p:nvSpPr>
          <p:cNvPr id="9" name="Dian numeron paikkamerkki 5"/>
          <p:cNvSpPr>
            <a:spLocks noGrp="1"/>
          </p:cNvSpPr>
          <p:nvPr>
            <p:ph type="sldNum" sz="quarter" idx="12"/>
          </p:nvPr>
        </p:nvSpPr>
        <p:spPr/>
        <p:txBody>
          <a:bodyPr/>
          <a:lstStyle>
            <a:lvl1pPr>
              <a:defRPr/>
            </a:lvl1pPr>
          </a:lstStyle>
          <a:p>
            <a:pPr>
              <a:defRPr/>
            </a:pPr>
            <a:fld id="{A5C642E2-AFE5-4D25-A160-321D7BAF3691}" type="slidenum">
              <a:rPr lang="fi-FI">
                <a:solidFill>
                  <a:prstClr val="black">
                    <a:tint val="75000"/>
                  </a:prstClr>
                </a:solidFill>
              </a:rPr>
              <a:pPr>
                <a:defRPr/>
              </a:pPr>
              <a:t>‹#›</a:t>
            </a:fld>
            <a:endParaRPr lang="fi-FI" dirty="0">
              <a:solidFill>
                <a:prstClr val="black">
                  <a:tint val="75000"/>
                </a:prstClr>
              </a:solidFill>
            </a:endParaRPr>
          </a:p>
        </p:txBody>
      </p:sp>
    </p:spTree>
    <p:extLst>
      <p:ext uri="{BB962C8B-B14F-4D97-AF65-F5344CB8AC3E}">
        <p14:creationId xmlns:p14="http://schemas.microsoft.com/office/powerpoint/2010/main" val="8878348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r>
              <a:rPr lang="fi-FI">
                <a:solidFill>
                  <a:prstClr val="black">
                    <a:tint val="75000"/>
                  </a:prstClr>
                </a:solidFill>
              </a:rPr>
              <a:t>22.10.2018</a:t>
            </a:r>
          </a:p>
        </p:txBody>
      </p:sp>
      <p:sp>
        <p:nvSpPr>
          <p:cNvPr id="4" name="Alatunnisteen paikkamerkki 4"/>
          <p:cNvSpPr>
            <a:spLocks noGrp="1"/>
          </p:cNvSpPr>
          <p:nvPr>
            <p:ph type="ftr" sz="quarter" idx="11"/>
          </p:nvPr>
        </p:nvSpPr>
        <p:spPr/>
        <p:txBody>
          <a:bodyPr/>
          <a:lstStyle>
            <a:lvl1pPr>
              <a:defRPr/>
            </a:lvl1pPr>
          </a:lstStyle>
          <a:p>
            <a:pPr>
              <a:defRPr/>
            </a:pPr>
            <a:r>
              <a:rPr lang="fi-FI"/>
              <a:t>Pormestarin talousarvioesitys</a:t>
            </a:r>
            <a:endParaRPr lang="fi-FI" dirty="0"/>
          </a:p>
        </p:txBody>
      </p:sp>
      <p:sp>
        <p:nvSpPr>
          <p:cNvPr id="5" name="Dian numeron paikkamerkki 5"/>
          <p:cNvSpPr>
            <a:spLocks noGrp="1"/>
          </p:cNvSpPr>
          <p:nvPr>
            <p:ph type="sldNum" sz="quarter" idx="12"/>
          </p:nvPr>
        </p:nvSpPr>
        <p:spPr/>
        <p:txBody>
          <a:bodyPr/>
          <a:lstStyle>
            <a:lvl1pPr>
              <a:defRPr/>
            </a:lvl1pPr>
          </a:lstStyle>
          <a:p>
            <a:pPr>
              <a:defRPr/>
            </a:pPr>
            <a:fld id="{2882FE17-DB5C-4B1B-9686-9E72A30684C8}" type="slidenum">
              <a:rPr lang="fi-FI">
                <a:solidFill>
                  <a:prstClr val="black">
                    <a:tint val="75000"/>
                  </a:prstClr>
                </a:solidFill>
              </a:rPr>
              <a:pPr>
                <a:defRPr/>
              </a:pPr>
              <a:t>‹#›</a:t>
            </a:fld>
            <a:endParaRPr lang="fi-FI" dirty="0">
              <a:solidFill>
                <a:prstClr val="black">
                  <a:tint val="75000"/>
                </a:prstClr>
              </a:solidFill>
            </a:endParaRPr>
          </a:p>
        </p:txBody>
      </p:sp>
    </p:spTree>
    <p:extLst>
      <p:ext uri="{BB962C8B-B14F-4D97-AF65-F5344CB8AC3E}">
        <p14:creationId xmlns:p14="http://schemas.microsoft.com/office/powerpoint/2010/main" val="2376492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r>
              <a:rPr lang="fi-FI">
                <a:solidFill>
                  <a:prstClr val="black">
                    <a:tint val="75000"/>
                  </a:prstClr>
                </a:solidFill>
              </a:rPr>
              <a:t>22.10.2018</a:t>
            </a:r>
          </a:p>
        </p:txBody>
      </p:sp>
      <p:sp>
        <p:nvSpPr>
          <p:cNvPr id="3" name="Alatunnisteen paikkamerkki 4"/>
          <p:cNvSpPr>
            <a:spLocks noGrp="1"/>
          </p:cNvSpPr>
          <p:nvPr>
            <p:ph type="ftr" sz="quarter" idx="11"/>
          </p:nvPr>
        </p:nvSpPr>
        <p:spPr/>
        <p:txBody>
          <a:bodyPr/>
          <a:lstStyle>
            <a:lvl1pPr>
              <a:defRPr/>
            </a:lvl1pPr>
          </a:lstStyle>
          <a:p>
            <a:pPr>
              <a:defRPr/>
            </a:pPr>
            <a:r>
              <a:rPr lang="fi-FI"/>
              <a:t>Pormestarin talousarvioesitys</a:t>
            </a:r>
            <a:endParaRPr lang="fi-FI" dirty="0"/>
          </a:p>
        </p:txBody>
      </p:sp>
      <p:sp>
        <p:nvSpPr>
          <p:cNvPr id="4" name="Dian numeron paikkamerkki 5"/>
          <p:cNvSpPr>
            <a:spLocks noGrp="1"/>
          </p:cNvSpPr>
          <p:nvPr>
            <p:ph type="sldNum" sz="quarter" idx="12"/>
          </p:nvPr>
        </p:nvSpPr>
        <p:spPr/>
        <p:txBody>
          <a:bodyPr/>
          <a:lstStyle>
            <a:lvl1pPr>
              <a:defRPr/>
            </a:lvl1pPr>
          </a:lstStyle>
          <a:p>
            <a:pPr>
              <a:defRPr/>
            </a:pPr>
            <a:fld id="{0F19F2CB-0969-4D9E-B5B8-35C76C096D41}" type="slidenum">
              <a:rPr lang="fi-FI">
                <a:solidFill>
                  <a:prstClr val="black">
                    <a:tint val="75000"/>
                  </a:prstClr>
                </a:solidFill>
              </a:rPr>
              <a:pPr>
                <a:defRPr/>
              </a:pPr>
              <a:t>‹#›</a:t>
            </a:fld>
            <a:endParaRPr lang="fi-FI" dirty="0">
              <a:solidFill>
                <a:prstClr val="black">
                  <a:tint val="75000"/>
                </a:prstClr>
              </a:solidFill>
            </a:endParaRPr>
          </a:p>
        </p:txBody>
      </p:sp>
    </p:spTree>
    <p:extLst>
      <p:ext uri="{BB962C8B-B14F-4D97-AF65-F5344CB8AC3E}">
        <p14:creationId xmlns:p14="http://schemas.microsoft.com/office/powerpoint/2010/main" val="907262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576000" y="1468438"/>
            <a:ext cx="3932237" cy="885825"/>
          </a:xfrm>
        </p:spPr>
        <p:txBody>
          <a:bodyPr anchor="b"/>
          <a:lstStyle>
            <a:lvl1pPr>
              <a:defRPr sz="2400"/>
            </a:lvl1pPr>
          </a:lstStyle>
          <a:p>
            <a:r>
              <a:rPr lang="fi-FI"/>
              <a:t>Muokkaa perustyyl. napsautt.</a:t>
            </a:r>
          </a:p>
        </p:txBody>
      </p:sp>
      <p:sp>
        <p:nvSpPr>
          <p:cNvPr id="3" name="Sisällön paikkamerkki 2"/>
          <p:cNvSpPr>
            <a:spLocks noGrp="1"/>
          </p:cNvSpPr>
          <p:nvPr>
            <p:ph idx="1"/>
          </p:nvPr>
        </p:nvSpPr>
        <p:spPr>
          <a:xfrm>
            <a:off x="4508238" y="368301"/>
            <a:ext cx="7059876" cy="57975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76000" y="2354262"/>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r>
              <a:rPr lang="fi-FI">
                <a:solidFill>
                  <a:prstClr val="black">
                    <a:tint val="75000"/>
                  </a:prstClr>
                </a:solidFill>
              </a:rPr>
              <a:t>22.10.2018</a:t>
            </a:r>
          </a:p>
        </p:txBody>
      </p:sp>
      <p:sp>
        <p:nvSpPr>
          <p:cNvPr id="6" name="Alatunnisteen paikkamerkki 4"/>
          <p:cNvSpPr>
            <a:spLocks noGrp="1"/>
          </p:cNvSpPr>
          <p:nvPr>
            <p:ph type="ftr" sz="quarter" idx="11"/>
          </p:nvPr>
        </p:nvSpPr>
        <p:spPr/>
        <p:txBody>
          <a:bodyPr/>
          <a:lstStyle>
            <a:lvl1pPr>
              <a:defRPr/>
            </a:lvl1pPr>
          </a:lstStyle>
          <a:p>
            <a:pPr>
              <a:defRPr/>
            </a:pPr>
            <a:r>
              <a:rPr lang="fi-FI"/>
              <a:t>Pormestarin talousarvioesitys</a:t>
            </a:r>
            <a:endParaRPr lang="fi-FI" dirty="0"/>
          </a:p>
        </p:txBody>
      </p:sp>
      <p:sp>
        <p:nvSpPr>
          <p:cNvPr id="7" name="Dian numeron paikkamerkki 5"/>
          <p:cNvSpPr>
            <a:spLocks noGrp="1"/>
          </p:cNvSpPr>
          <p:nvPr>
            <p:ph type="sldNum" sz="quarter" idx="12"/>
          </p:nvPr>
        </p:nvSpPr>
        <p:spPr/>
        <p:txBody>
          <a:bodyPr/>
          <a:lstStyle>
            <a:lvl1pPr>
              <a:defRPr/>
            </a:lvl1pPr>
          </a:lstStyle>
          <a:p>
            <a:pPr>
              <a:defRPr/>
            </a:pPr>
            <a:fld id="{FDAC6118-F903-445C-AFDE-7EA3A22CCEEF}" type="slidenum">
              <a:rPr lang="fi-FI">
                <a:solidFill>
                  <a:prstClr val="black">
                    <a:tint val="75000"/>
                  </a:prstClr>
                </a:solidFill>
              </a:rPr>
              <a:pPr>
                <a:defRPr/>
              </a:pPr>
              <a:t>‹#›</a:t>
            </a:fld>
            <a:endParaRPr lang="fi-FI" dirty="0">
              <a:solidFill>
                <a:prstClr val="black">
                  <a:tint val="75000"/>
                </a:prstClr>
              </a:solidFill>
            </a:endParaRPr>
          </a:p>
        </p:txBody>
      </p:sp>
    </p:spTree>
    <p:extLst>
      <p:ext uri="{BB962C8B-B14F-4D97-AF65-F5344CB8AC3E}">
        <p14:creationId xmlns:p14="http://schemas.microsoft.com/office/powerpoint/2010/main" val="2200657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444364" y="368301"/>
            <a:ext cx="3932237" cy="1349573"/>
          </a:xfrm>
        </p:spPr>
        <p:txBody>
          <a:bodyPr anchor="b"/>
          <a:lstStyle>
            <a:lvl1pPr>
              <a:defRPr sz="2400"/>
            </a:lvl1pPr>
          </a:lstStyle>
          <a:p>
            <a:r>
              <a:rPr lang="fi-FI"/>
              <a:t>Muokkaa perustyyl. napsautt.</a:t>
            </a:r>
          </a:p>
        </p:txBody>
      </p:sp>
      <p:sp>
        <p:nvSpPr>
          <p:cNvPr id="3" name="Kuvan paikkamerkki 2"/>
          <p:cNvSpPr>
            <a:spLocks noGrp="1"/>
          </p:cNvSpPr>
          <p:nvPr>
            <p:ph type="pic" idx="1"/>
          </p:nvPr>
        </p:nvSpPr>
        <p:spPr>
          <a:xfrm>
            <a:off x="5376600" y="368302"/>
            <a:ext cx="6172200" cy="580707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444364" y="1717875"/>
            <a:ext cx="3932237" cy="445750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r>
              <a:rPr lang="fi-FI">
                <a:solidFill>
                  <a:prstClr val="black">
                    <a:tint val="75000"/>
                  </a:prstClr>
                </a:solidFill>
              </a:rPr>
              <a:t>22.10.2018</a:t>
            </a:r>
          </a:p>
        </p:txBody>
      </p:sp>
      <p:sp>
        <p:nvSpPr>
          <p:cNvPr id="6" name="Alatunnisteen paikkamerkki 4"/>
          <p:cNvSpPr>
            <a:spLocks noGrp="1"/>
          </p:cNvSpPr>
          <p:nvPr>
            <p:ph type="ftr" sz="quarter" idx="11"/>
          </p:nvPr>
        </p:nvSpPr>
        <p:spPr/>
        <p:txBody>
          <a:bodyPr/>
          <a:lstStyle>
            <a:lvl1pPr>
              <a:defRPr/>
            </a:lvl1pPr>
          </a:lstStyle>
          <a:p>
            <a:pPr>
              <a:defRPr/>
            </a:pPr>
            <a:r>
              <a:rPr lang="fi-FI"/>
              <a:t>Pormestarin talousarvioesitys</a:t>
            </a:r>
            <a:endParaRPr lang="fi-FI" dirty="0"/>
          </a:p>
        </p:txBody>
      </p:sp>
      <p:sp>
        <p:nvSpPr>
          <p:cNvPr id="7" name="Dian numeron paikkamerkki 5"/>
          <p:cNvSpPr>
            <a:spLocks noGrp="1"/>
          </p:cNvSpPr>
          <p:nvPr>
            <p:ph type="sldNum" sz="quarter" idx="12"/>
          </p:nvPr>
        </p:nvSpPr>
        <p:spPr/>
        <p:txBody>
          <a:bodyPr/>
          <a:lstStyle>
            <a:lvl1pPr>
              <a:defRPr/>
            </a:lvl1pPr>
          </a:lstStyle>
          <a:p>
            <a:pPr>
              <a:defRPr/>
            </a:pPr>
            <a:fld id="{5E0C1BEB-59DA-46AB-A354-A7994E989049}" type="slidenum">
              <a:rPr lang="fi-FI">
                <a:solidFill>
                  <a:prstClr val="black">
                    <a:tint val="75000"/>
                  </a:prstClr>
                </a:solidFill>
              </a:rPr>
              <a:pPr>
                <a:defRPr/>
              </a:pPr>
              <a:t>‹#›</a:t>
            </a:fld>
            <a:endParaRPr lang="fi-FI" dirty="0">
              <a:solidFill>
                <a:prstClr val="black">
                  <a:tint val="75000"/>
                </a:prstClr>
              </a:solidFill>
            </a:endParaRPr>
          </a:p>
        </p:txBody>
      </p:sp>
    </p:spTree>
    <p:extLst>
      <p:ext uri="{BB962C8B-B14F-4D97-AF65-F5344CB8AC3E}">
        <p14:creationId xmlns:p14="http://schemas.microsoft.com/office/powerpoint/2010/main" val="17221217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Kiitos">
    <p:spTree>
      <p:nvGrpSpPr>
        <p:cNvPr id="1" name=""/>
        <p:cNvGrpSpPr/>
        <p:nvPr/>
      </p:nvGrpSpPr>
      <p:grpSpPr>
        <a:xfrm>
          <a:off x="0" y="0"/>
          <a:ext cx="0" cy="0"/>
          <a:chOff x="0" y="0"/>
          <a:chExt cx="0" cy="0"/>
        </a:xfrm>
      </p:grpSpPr>
      <p:pic>
        <p:nvPicPr>
          <p:cNvPr id="4" name="Kuva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9600" y="3265488"/>
            <a:ext cx="7772400"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Kuva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51263" y="4795840"/>
            <a:ext cx="472440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iruutu 5"/>
          <p:cNvSpPr txBox="1">
            <a:spLocks noChangeArrowheads="1"/>
          </p:cNvSpPr>
          <p:nvPr userDrawn="1"/>
        </p:nvSpPr>
        <p:spPr bwMode="auto">
          <a:xfrm>
            <a:off x="5392772" y="2542959"/>
            <a:ext cx="14048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fontAlgn="base">
              <a:spcBef>
                <a:spcPct val="0"/>
              </a:spcBef>
              <a:spcAft>
                <a:spcPct val="0"/>
              </a:spcAft>
              <a:defRPr>
                <a:solidFill>
                  <a:schemeClr val="tx1"/>
                </a:solidFill>
                <a:latin typeface="Calibri Light" panose="020F0302020204030204" pitchFamily="34" charset="0"/>
              </a:defRPr>
            </a:lvl6pPr>
            <a:lvl7pPr marL="2971800" indent="-228600" fontAlgn="base">
              <a:spcBef>
                <a:spcPct val="0"/>
              </a:spcBef>
              <a:spcAft>
                <a:spcPct val="0"/>
              </a:spcAft>
              <a:defRPr>
                <a:solidFill>
                  <a:schemeClr val="tx1"/>
                </a:solidFill>
                <a:latin typeface="Calibri Light" panose="020F0302020204030204" pitchFamily="34" charset="0"/>
              </a:defRPr>
            </a:lvl7pPr>
            <a:lvl8pPr marL="3429000" indent="-228600" fontAlgn="base">
              <a:spcBef>
                <a:spcPct val="0"/>
              </a:spcBef>
              <a:spcAft>
                <a:spcPct val="0"/>
              </a:spcAft>
              <a:defRPr>
                <a:solidFill>
                  <a:schemeClr val="tx1"/>
                </a:solidFill>
                <a:latin typeface="Calibri Light" panose="020F0302020204030204" pitchFamily="34" charset="0"/>
              </a:defRPr>
            </a:lvl8pPr>
            <a:lvl9pPr marL="3886200" indent="-228600" fontAlgn="base">
              <a:spcBef>
                <a:spcPct val="0"/>
              </a:spcBef>
              <a:spcAft>
                <a:spcPct val="0"/>
              </a:spcAft>
              <a:defRPr>
                <a:solidFill>
                  <a:schemeClr val="tx1"/>
                </a:solidFill>
                <a:latin typeface="Calibri Light" panose="020F0302020204030204" pitchFamily="34" charset="0"/>
              </a:defRPr>
            </a:lvl9pPr>
          </a:lstStyle>
          <a:p>
            <a:pPr algn="ctr" fontAlgn="base">
              <a:spcBef>
                <a:spcPct val="0"/>
              </a:spcBef>
              <a:spcAft>
                <a:spcPct val="0"/>
              </a:spcAft>
              <a:defRPr/>
            </a:pPr>
            <a:r>
              <a:rPr lang="fi-FI" altLang="fi-FI" sz="3600" b="1">
                <a:solidFill>
                  <a:srgbClr val="1F497D"/>
                </a:solidFill>
                <a:latin typeface="Calibri" panose="020F0502020204030204" pitchFamily="34" charset="0"/>
              </a:rPr>
              <a:t>Kiitos!</a:t>
            </a:r>
          </a:p>
        </p:txBody>
      </p:sp>
      <p:sp>
        <p:nvSpPr>
          <p:cNvPr id="3" name="Tekstin paikkamerkki 2"/>
          <p:cNvSpPr>
            <a:spLocks noGrp="1"/>
          </p:cNvSpPr>
          <p:nvPr>
            <p:ph type="body" idx="1"/>
          </p:nvPr>
        </p:nvSpPr>
        <p:spPr>
          <a:xfrm>
            <a:off x="1845000" y="3621600"/>
            <a:ext cx="8535600" cy="388800"/>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19402034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7"/>
          <p:cNvCxnSpPr/>
          <p:nvPr userDrawn="1"/>
        </p:nvCxnSpPr>
        <p:spPr>
          <a:xfrm>
            <a:off x="0" y="6397625"/>
            <a:ext cx="12192000" cy="1588"/>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03800" y="6534150"/>
            <a:ext cx="2228851"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uva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734" y="430213"/>
            <a:ext cx="77893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uva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91118" y="12701"/>
            <a:ext cx="77893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Kuva 10"/>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7734" y="-55563"/>
            <a:ext cx="781051"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Kuva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6233" y="-479425"/>
            <a:ext cx="781051"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1388018" y="617231"/>
            <a:ext cx="10350325" cy="1143000"/>
          </a:xfrm>
        </p:spPr>
        <p:txBody>
          <a:bodyPr/>
          <a:lstStyle>
            <a:lvl1pPr algn="l">
              <a:defRPr sz="2800"/>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1" name="Content Placeholder 2"/>
          <p:cNvSpPr>
            <a:spLocks noGrp="1"/>
          </p:cNvSpPr>
          <p:nvPr>
            <p:ph idx="1"/>
          </p:nvPr>
        </p:nvSpPr>
        <p:spPr>
          <a:xfrm>
            <a:off x="1388017" y="1936372"/>
            <a:ext cx="10350327" cy="1622495"/>
          </a:xfrm>
        </p:spPr>
        <p:txBody>
          <a:bodyPr/>
          <a:lstStyle>
            <a:lvl1pPr>
              <a:buFont typeface="Arial" pitchFamily="34" charset="0"/>
              <a:buChar char="•"/>
              <a:defRPr sz="1600">
                <a:latin typeface="Lucida Sans Unicode" pitchFamily="34" charset="0"/>
                <a:cs typeface="Lucida Sans Unicode" pitchFamily="34" charset="0"/>
              </a:defRPr>
            </a:lvl1pPr>
            <a:lvl2pPr marL="712788" indent="-350838">
              <a:buFont typeface="Arial" pitchFamily="34" charset="0"/>
              <a:buChar char="–"/>
              <a:defRPr sz="1600">
                <a:latin typeface="Lucida Sans Unicode" pitchFamily="34" charset="0"/>
                <a:cs typeface="Lucida Sans Unicode" pitchFamily="34" charset="0"/>
              </a:defRPr>
            </a:lvl2pPr>
            <a:lvl3pPr marL="1073150" indent="-265113">
              <a:defRPr sz="1600">
                <a:latin typeface="Lucida Sans Unicode" pitchFamily="34" charset="0"/>
                <a:cs typeface="Lucida Sans Unicode" pitchFamily="34" charset="0"/>
              </a:defRPr>
            </a:lvl3pPr>
            <a:lvl4pPr marL="1435100" indent="-265113">
              <a:defRPr sz="1600">
                <a:latin typeface="Lucida Sans Unicode" pitchFamily="34" charset="0"/>
                <a:cs typeface="Lucida Sans Unicode" pitchFamily="34" charset="0"/>
              </a:defRPr>
            </a:lvl4pPr>
            <a:lvl5pPr marL="1797050" indent="-276225">
              <a:defRPr sz="1600">
                <a:latin typeface="Lucida Sans Unicode" pitchFamily="34" charset="0"/>
                <a:cs typeface="Lucida Sans Unicode" pitchFamily="34" charset="0"/>
              </a:defRPr>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12" name="Date Placeholder 3"/>
          <p:cNvSpPr>
            <a:spLocks noGrp="1"/>
          </p:cNvSpPr>
          <p:nvPr>
            <p:ph type="dt" sz="half" idx="10"/>
          </p:nvPr>
        </p:nvSpPr>
        <p:spPr>
          <a:xfrm>
            <a:off x="1987552" y="6424614"/>
            <a:ext cx="1375833" cy="365125"/>
          </a:xfrm>
        </p:spPr>
        <p:txBody>
          <a:bodyPr/>
          <a:lstStyle>
            <a:lvl1pPr>
              <a:defRPr smtClean="0">
                <a:solidFill>
                  <a:srgbClr val="7F7F7F"/>
                </a:solidFill>
                <a:latin typeface="Lucida Sans Unicode" pitchFamily="34" charset="0"/>
                <a:cs typeface="Lucida Sans Unicode" pitchFamily="34" charset="0"/>
              </a:defRPr>
            </a:lvl1pPr>
          </a:lstStyle>
          <a:p>
            <a:pPr>
              <a:defRPr/>
            </a:pPr>
            <a:r>
              <a:rPr lang="fi-FI"/>
              <a:t>22.10.2018</a:t>
            </a:r>
            <a:endParaRPr lang="en-US"/>
          </a:p>
        </p:txBody>
      </p:sp>
      <p:sp>
        <p:nvSpPr>
          <p:cNvPr id="13" name="Footer Placeholder 4"/>
          <p:cNvSpPr>
            <a:spLocks noGrp="1"/>
          </p:cNvSpPr>
          <p:nvPr>
            <p:ph type="ftr" sz="quarter" idx="11"/>
          </p:nvPr>
        </p:nvSpPr>
        <p:spPr>
          <a:xfrm>
            <a:off x="7643284" y="6424614"/>
            <a:ext cx="3860800" cy="365125"/>
          </a:xfrm>
        </p:spPr>
        <p:txBody>
          <a:bodyPr/>
          <a:lstStyle>
            <a:lvl1pPr algn="r">
              <a:defRPr smtClean="0">
                <a:latin typeface="Lucida Sans Unicode" pitchFamily="34" charset="0"/>
                <a:cs typeface="Lucida Sans Unicode" pitchFamily="34" charset="0"/>
              </a:defRPr>
            </a:lvl1pPr>
          </a:lstStyle>
          <a:p>
            <a:pPr>
              <a:defRPr/>
            </a:pPr>
            <a:r>
              <a:rPr lang="en-US"/>
              <a:t>Pormestarin talousarvioesitys</a:t>
            </a:r>
          </a:p>
        </p:txBody>
      </p:sp>
      <p:sp>
        <p:nvSpPr>
          <p:cNvPr id="14" name="Slide Number Placeholder 5"/>
          <p:cNvSpPr>
            <a:spLocks noGrp="1"/>
          </p:cNvSpPr>
          <p:nvPr>
            <p:ph type="sldNum" sz="quarter" idx="12"/>
          </p:nvPr>
        </p:nvSpPr>
        <p:spPr>
          <a:xfrm>
            <a:off x="575734" y="6424614"/>
            <a:ext cx="1149351" cy="365125"/>
          </a:xfrm>
        </p:spPr>
        <p:txBody>
          <a:bodyPr/>
          <a:lstStyle>
            <a:lvl1pPr algn="l">
              <a:defRPr>
                <a:latin typeface="Lucida Sans Unicode" pitchFamily="34" charset="0"/>
                <a:cs typeface="Lucida Sans Unicode" pitchFamily="34" charset="0"/>
              </a:defRPr>
            </a:lvl1pPr>
          </a:lstStyle>
          <a:p>
            <a:pPr>
              <a:defRPr/>
            </a:pPr>
            <a:fld id="{9DFEB3F7-EC10-46A7-AB7F-C567F7740C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0056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00285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9E4C91-499B-44AF-A859-7C52DE32C3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367552" y="519952"/>
            <a:ext cx="10800000" cy="4637239"/>
          </a:xfrm>
        </p:spPr>
        <p:txBody>
          <a:bodyPr anchor="t" anchorCtr="0"/>
          <a:lstStyle>
            <a:lvl1pPr algn="l">
              <a:lnSpc>
                <a:spcPct val="80000"/>
              </a:lnSpc>
              <a:defRPr sz="13000">
                <a:solidFill>
                  <a:schemeClr val="bg1"/>
                </a:solidFill>
              </a:defRPr>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367552" y="5163253"/>
            <a:ext cx="10800000" cy="713672"/>
          </a:xfrm>
        </p:spPr>
        <p:txBody>
          <a:bodyPr/>
          <a:lstStyle>
            <a:lvl1pPr marL="0" indent="0" algn="l">
              <a:buNone/>
              <a:defRPr sz="3400" b="1" i="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grpSp>
        <p:nvGrpSpPr>
          <p:cNvPr id="11" name="Group 10">
            <a:extLst>
              <a:ext uri="{FF2B5EF4-FFF2-40B4-BE49-F238E27FC236}">
                <a16:creationId xmlns:a16="http://schemas.microsoft.com/office/drawing/2014/main" id="{85E847F6-C98A-4590-A81A-FB7DCFC20909}"/>
              </a:ext>
              <a:ext uri="{C183D7F6-B498-43B3-948B-1728B52AA6E4}">
                <adec:decorative xmlns:adec="http://schemas.microsoft.com/office/drawing/2017/decorative" val="1"/>
              </a:ext>
            </a:extLst>
          </p:cNvPr>
          <p:cNvGrpSpPr/>
          <p:nvPr userDrawn="1"/>
        </p:nvGrpSpPr>
        <p:grpSpPr>
          <a:xfrm>
            <a:off x="9068254" y="6052374"/>
            <a:ext cx="2668034" cy="533860"/>
            <a:chOff x="9068254" y="6052374"/>
            <a:chExt cx="2668034" cy="533860"/>
          </a:xfrm>
        </p:grpSpPr>
        <p:pic>
          <p:nvPicPr>
            <p:cNvPr id="12" name="Picture 11" descr="IIHF logo">
              <a:extLst>
                <a:ext uri="{FF2B5EF4-FFF2-40B4-BE49-F238E27FC236}">
                  <a16:creationId xmlns:a16="http://schemas.microsoft.com/office/drawing/2014/main" id="{0BC1D475-E08B-42E4-ADAF-34CC5BC8B7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20065" y="6340870"/>
              <a:ext cx="851918" cy="245364"/>
            </a:xfrm>
            <a:prstGeom prst="rect">
              <a:avLst/>
            </a:prstGeom>
          </p:spPr>
        </p:pic>
        <p:pic>
          <p:nvPicPr>
            <p:cNvPr id="13" name="Picture 12" descr="Skoda logo">
              <a:extLst>
                <a:ext uri="{FF2B5EF4-FFF2-40B4-BE49-F238E27FC236}">
                  <a16:creationId xmlns:a16="http://schemas.microsoft.com/office/drawing/2014/main" id="{6B510281-8943-48BD-B2D7-4B38DC543FC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9782" y="6319599"/>
              <a:ext cx="1269495" cy="265177"/>
            </a:xfrm>
            <a:prstGeom prst="rect">
              <a:avLst/>
            </a:prstGeom>
          </p:spPr>
        </p:pic>
        <p:sp>
          <p:nvSpPr>
            <p:cNvPr id="14" name="TextBox 13">
              <a:extLst>
                <a:ext uri="{FF2B5EF4-FFF2-40B4-BE49-F238E27FC236}">
                  <a16:creationId xmlns:a16="http://schemas.microsoft.com/office/drawing/2014/main" id="{46FF97EB-6170-4CC7-A548-96EC3517334B}"/>
                </a:ext>
              </a:extLst>
            </p:cNvPr>
            <p:cNvSpPr txBox="1"/>
            <p:nvPr userDrawn="1"/>
          </p:nvSpPr>
          <p:spPr>
            <a:xfrm>
              <a:off x="9068254" y="6052374"/>
              <a:ext cx="1080120" cy="146194"/>
            </a:xfrm>
            <a:prstGeom prst="rect">
              <a:avLst/>
            </a:prstGeom>
            <a:noFill/>
          </p:spPr>
          <p:txBody>
            <a:bodyPr wrap="square" lIns="0" tIns="0" rIns="0" bIns="0" rtlCol="0">
              <a:noAutofit/>
            </a:bodyPr>
            <a:lstStyle/>
            <a:p>
              <a:pPr algn="ctr"/>
              <a:r>
                <a:rPr lang="fi-FI" sz="950" i="1" dirty="0" err="1">
                  <a:solidFill>
                    <a:schemeClr val="bg1"/>
                  </a:solidFill>
                </a:rPr>
                <a:t>Governed</a:t>
              </a:r>
              <a:r>
                <a:rPr lang="fi-FI" sz="950" i="1" dirty="0">
                  <a:solidFill>
                    <a:schemeClr val="bg1"/>
                  </a:solidFill>
                </a:rPr>
                <a:t> </a:t>
              </a:r>
              <a:r>
                <a:rPr lang="fi-FI" sz="950" i="1" dirty="0" err="1">
                  <a:solidFill>
                    <a:schemeClr val="bg1"/>
                  </a:solidFill>
                </a:rPr>
                <a:t>by</a:t>
              </a:r>
              <a:endParaRPr lang="en-GB" sz="950" i="1" dirty="0">
                <a:solidFill>
                  <a:schemeClr val="bg1"/>
                </a:solidFill>
              </a:endParaRPr>
            </a:p>
          </p:txBody>
        </p:sp>
        <p:sp>
          <p:nvSpPr>
            <p:cNvPr id="15" name="TextBox 14">
              <a:extLst>
                <a:ext uri="{FF2B5EF4-FFF2-40B4-BE49-F238E27FC236}">
                  <a16:creationId xmlns:a16="http://schemas.microsoft.com/office/drawing/2014/main" id="{B5174DF4-B47E-441A-845D-0CEFE380129C}"/>
                </a:ext>
              </a:extLst>
            </p:cNvPr>
            <p:cNvSpPr txBox="1"/>
            <p:nvPr userDrawn="1"/>
          </p:nvSpPr>
          <p:spPr>
            <a:xfrm>
              <a:off x="10372618" y="6052374"/>
              <a:ext cx="1363670" cy="146194"/>
            </a:xfrm>
            <a:prstGeom prst="rect">
              <a:avLst/>
            </a:prstGeom>
            <a:noFill/>
          </p:spPr>
          <p:txBody>
            <a:bodyPr wrap="square" lIns="0" tIns="0" rIns="0" bIns="0" rtlCol="0">
              <a:noAutofit/>
            </a:bodyPr>
            <a:lstStyle/>
            <a:p>
              <a:pPr algn="ctr"/>
              <a:r>
                <a:rPr lang="fi-FI" sz="950" i="1" dirty="0" err="1">
                  <a:solidFill>
                    <a:schemeClr val="bg1"/>
                  </a:solidFill>
                </a:rPr>
                <a:t>Official</a:t>
              </a:r>
              <a:r>
                <a:rPr lang="fi-FI" sz="950" i="1" dirty="0">
                  <a:solidFill>
                    <a:schemeClr val="bg1"/>
                  </a:solidFill>
                </a:rPr>
                <a:t> Main </a:t>
              </a:r>
              <a:r>
                <a:rPr lang="fi-FI" sz="950" i="1" dirty="0" err="1">
                  <a:solidFill>
                    <a:schemeClr val="bg1"/>
                  </a:solidFill>
                </a:rPr>
                <a:t>Sponsor</a:t>
              </a:r>
              <a:endParaRPr lang="en-GB" sz="950" i="1" dirty="0">
                <a:solidFill>
                  <a:schemeClr val="bg1"/>
                </a:solidFill>
              </a:endParaRPr>
            </a:p>
          </p:txBody>
        </p:sp>
      </p:grpSp>
    </p:spTree>
    <p:extLst>
      <p:ext uri="{BB962C8B-B14F-4D97-AF65-F5344CB8AC3E}">
        <p14:creationId xmlns:p14="http://schemas.microsoft.com/office/powerpoint/2010/main" val="2638271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576000" y="1825625"/>
            <a:ext cx="54438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376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017AE355-3515-407D-A7FE-6822FC16546D}" type="datetime1">
              <a:rPr lang="fi-FI" smtClean="0">
                <a:solidFill>
                  <a:prstClr val="black">
                    <a:tint val="75000"/>
                  </a:prstClr>
                </a:solidFill>
              </a:rPr>
              <a:pPr/>
              <a:t>27.9.2023</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8873436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9E4C91-499B-44AF-A859-7C52DE32C3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367552" y="519952"/>
            <a:ext cx="10800000" cy="4637239"/>
          </a:xfrm>
        </p:spPr>
        <p:txBody>
          <a:bodyPr anchor="t" anchorCtr="0"/>
          <a:lstStyle>
            <a:lvl1pPr algn="l">
              <a:lnSpc>
                <a:spcPct val="80000"/>
              </a:lnSpc>
              <a:defRPr sz="13000">
                <a:solidFill>
                  <a:schemeClr val="bg1"/>
                </a:solidFill>
              </a:defRPr>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367552" y="5163253"/>
            <a:ext cx="10800000" cy="713672"/>
          </a:xfrm>
        </p:spPr>
        <p:txBody>
          <a:bodyPr/>
          <a:lstStyle>
            <a:lvl1pPr marL="0" indent="0" algn="l">
              <a:buNone/>
              <a:defRPr sz="3400" b="1" i="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grpSp>
        <p:nvGrpSpPr>
          <p:cNvPr id="11" name="Group 10">
            <a:extLst>
              <a:ext uri="{FF2B5EF4-FFF2-40B4-BE49-F238E27FC236}">
                <a16:creationId xmlns:a16="http://schemas.microsoft.com/office/drawing/2014/main" id="{85E847F6-C98A-4590-A81A-FB7DCFC20909}"/>
              </a:ext>
              <a:ext uri="{C183D7F6-B498-43B3-948B-1728B52AA6E4}">
                <adec:decorative xmlns:adec="http://schemas.microsoft.com/office/drawing/2017/decorative" val="1"/>
              </a:ext>
            </a:extLst>
          </p:cNvPr>
          <p:cNvGrpSpPr/>
          <p:nvPr userDrawn="1"/>
        </p:nvGrpSpPr>
        <p:grpSpPr>
          <a:xfrm>
            <a:off x="9068254" y="6052374"/>
            <a:ext cx="2668034" cy="533860"/>
            <a:chOff x="9068254" y="6052374"/>
            <a:chExt cx="2668034" cy="533860"/>
          </a:xfrm>
        </p:grpSpPr>
        <p:pic>
          <p:nvPicPr>
            <p:cNvPr id="12" name="Picture 11" descr="IIHF logo">
              <a:extLst>
                <a:ext uri="{FF2B5EF4-FFF2-40B4-BE49-F238E27FC236}">
                  <a16:creationId xmlns:a16="http://schemas.microsoft.com/office/drawing/2014/main" id="{0BC1D475-E08B-42E4-ADAF-34CC5BC8B7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20065" y="6340870"/>
              <a:ext cx="851918" cy="245364"/>
            </a:xfrm>
            <a:prstGeom prst="rect">
              <a:avLst/>
            </a:prstGeom>
          </p:spPr>
        </p:pic>
        <p:pic>
          <p:nvPicPr>
            <p:cNvPr id="13" name="Picture 12" descr="Skoda logo">
              <a:extLst>
                <a:ext uri="{FF2B5EF4-FFF2-40B4-BE49-F238E27FC236}">
                  <a16:creationId xmlns:a16="http://schemas.microsoft.com/office/drawing/2014/main" id="{6B510281-8943-48BD-B2D7-4B38DC543FC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9782" y="6319599"/>
              <a:ext cx="1269495" cy="265177"/>
            </a:xfrm>
            <a:prstGeom prst="rect">
              <a:avLst/>
            </a:prstGeom>
          </p:spPr>
        </p:pic>
        <p:sp>
          <p:nvSpPr>
            <p:cNvPr id="14" name="TextBox 13">
              <a:extLst>
                <a:ext uri="{FF2B5EF4-FFF2-40B4-BE49-F238E27FC236}">
                  <a16:creationId xmlns:a16="http://schemas.microsoft.com/office/drawing/2014/main" id="{46FF97EB-6170-4CC7-A548-96EC3517334B}"/>
                </a:ext>
              </a:extLst>
            </p:cNvPr>
            <p:cNvSpPr txBox="1"/>
            <p:nvPr userDrawn="1"/>
          </p:nvSpPr>
          <p:spPr>
            <a:xfrm>
              <a:off x="9068254" y="6052374"/>
              <a:ext cx="1080120" cy="146194"/>
            </a:xfrm>
            <a:prstGeom prst="rect">
              <a:avLst/>
            </a:prstGeom>
            <a:noFill/>
          </p:spPr>
          <p:txBody>
            <a:bodyPr wrap="square" lIns="0" tIns="0" rIns="0" bIns="0" rtlCol="0">
              <a:noAutofit/>
            </a:bodyPr>
            <a:lstStyle/>
            <a:p>
              <a:pPr algn="ctr"/>
              <a:r>
                <a:rPr lang="fi-FI" sz="950" i="1" dirty="0" err="1">
                  <a:solidFill>
                    <a:schemeClr val="bg1"/>
                  </a:solidFill>
                </a:rPr>
                <a:t>Governed</a:t>
              </a:r>
              <a:r>
                <a:rPr lang="fi-FI" sz="950" i="1" dirty="0">
                  <a:solidFill>
                    <a:schemeClr val="bg1"/>
                  </a:solidFill>
                </a:rPr>
                <a:t> </a:t>
              </a:r>
              <a:r>
                <a:rPr lang="fi-FI" sz="950" i="1" dirty="0" err="1">
                  <a:solidFill>
                    <a:schemeClr val="bg1"/>
                  </a:solidFill>
                </a:rPr>
                <a:t>by</a:t>
              </a:r>
              <a:endParaRPr lang="en-GB" sz="950" i="1" dirty="0">
                <a:solidFill>
                  <a:schemeClr val="bg1"/>
                </a:solidFill>
              </a:endParaRPr>
            </a:p>
          </p:txBody>
        </p:sp>
        <p:sp>
          <p:nvSpPr>
            <p:cNvPr id="15" name="TextBox 14">
              <a:extLst>
                <a:ext uri="{FF2B5EF4-FFF2-40B4-BE49-F238E27FC236}">
                  <a16:creationId xmlns:a16="http://schemas.microsoft.com/office/drawing/2014/main" id="{B5174DF4-B47E-441A-845D-0CEFE380129C}"/>
                </a:ext>
              </a:extLst>
            </p:cNvPr>
            <p:cNvSpPr txBox="1"/>
            <p:nvPr userDrawn="1"/>
          </p:nvSpPr>
          <p:spPr>
            <a:xfrm>
              <a:off x="10372618" y="6052374"/>
              <a:ext cx="1363670" cy="146194"/>
            </a:xfrm>
            <a:prstGeom prst="rect">
              <a:avLst/>
            </a:prstGeom>
            <a:noFill/>
          </p:spPr>
          <p:txBody>
            <a:bodyPr wrap="square" lIns="0" tIns="0" rIns="0" bIns="0" rtlCol="0">
              <a:noAutofit/>
            </a:bodyPr>
            <a:lstStyle/>
            <a:p>
              <a:pPr algn="ctr"/>
              <a:r>
                <a:rPr lang="fi-FI" sz="950" i="1" dirty="0" err="1">
                  <a:solidFill>
                    <a:schemeClr val="bg1"/>
                  </a:solidFill>
                </a:rPr>
                <a:t>Official</a:t>
              </a:r>
              <a:r>
                <a:rPr lang="fi-FI" sz="950" i="1" dirty="0">
                  <a:solidFill>
                    <a:schemeClr val="bg1"/>
                  </a:solidFill>
                </a:rPr>
                <a:t> Main </a:t>
              </a:r>
              <a:r>
                <a:rPr lang="fi-FI" sz="950" i="1" dirty="0" err="1">
                  <a:solidFill>
                    <a:schemeClr val="bg1"/>
                  </a:solidFill>
                </a:rPr>
                <a:t>Sponsor</a:t>
              </a:r>
              <a:endParaRPr lang="en-GB" sz="950" i="1" dirty="0">
                <a:solidFill>
                  <a:schemeClr val="bg1"/>
                </a:solidFill>
              </a:endParaRPr>
            </a:p>
          </p:txBody>
        </p:sp>
      </p:grpSp>
    </p:spTree>
    <p:extLst>
      <p:ext uri="{BB962C8B-B14F-4D97-AF65-F5344CB8AC3E}">
        <p14:creationId xmlns:p14="http://schemas.microsoft.com/office/powerpoint/2010/main" val="2258415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3">
    <p:bg>
      <p:bgPr>
        <a:solidFill>
          <a:srgbClr val="00285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9E4C91-499B-44AF-A859-7C52DE32C3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367552" y="519952"/>
            <a:ext cx="10800000" cy="4637239"/>
          </a:xfrm>
        </p:spPr>
        <p:txBody>
          <a:bodyPr anchor="t" anchorCtr="0"/>
          <a:lstStyle>
            <a:lvl1pPr algn="l">
              <a:lnSpc>
                <a:spcPct val="80000"/>
              </a:lnSpc>
              <a:defRPr sz="13000">
                <a:solidFill>
                  <a:schemeClr val="bg1"/>
                </a:solidFill>
              </a:defRPr>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367552" y="5163253"/>
            <a:ext cx="10800000" cy="713672"/>
          </a:xfrm>
        </p:spPr>
        <p:txBody>
          <a:bodyPr/>
          <a:lstStyle>
            <a:lvl1pPr marL="0" indent="0" algn="l">
              <a:buNone/>
              <a:defRPr sz="3400" b="1" i="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grpSp>
        <p:nvGrpSpPr>
          <p:cNvPr id="11" name="Group 10">
            <a:extLst>
              <a:ext uri="{FF2B5EF4-FFF2-40B4-BE49-F238E27FC236}">
                <a16:creationId xmlns:a16="http://schemas.microsoft.com/office/drawing/2014/main" id="{85E847F6-C98A-4590-A81A-FB7DCFC20909}"/>
              </a:ext>
              <a:ext uri="{C183D7F6-B498-43B3-948B-1728B52AA6E4}">
                <adec:decorative xmlns:adec="http://schemas.microsoft.com/office/drawing/2017/decorative" val="1"/>
              </a:ext>
            </a:extLst>
          </p:cNvPr>
          <p:cNvGrpSpPr/>
          <p:nvPr userDrawn="1"/>
        </p:nvGrpSpPr>
        <p:grpSpPr>
          <a:xfrm>
            <a:off x="9068254" y="6052374"/>
            <a:ext cx="2668034" cy="533860"/>
            <a:chOff x="9068254" y="6052374"/>
            <a:chExt cx="2668034" cy="533860"/>
          </a:xfrm>
        </p:grpSpPr>
        <p:pic>
          <p:nvPicPr>
            <p:cNvPr id="12" name="Picture 11" descr="IIHF logo">
              <a:extLst>
                <a:ext uri="{FF2B5EF4-FFF2-40B4-BE49-F238E27FC236}">
                  <a16:creationId xmlns:a16="http://schemas.microsoft.com/office/drawing/2014/main" id="{0BC1D475-E08B-42E4-ADAF-34CC5BC8B7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20065" y="6340870"/>
              <a:ext cx="851918" cy="245364"/>
            </a:xfrm>
            <a:prstGeom prst="rect">
              <a:avLst/>
            </a:prstGeom>
          </p:spPr>
        </p:pic>
        <p:pic>
          <p:nvPicPr>
            <p:cNvPr id="13" name="Picture 12" descr="Skoda logo">
              <a:extLst>
                <a:ext uri="{FF2B5EF4-FFF2-40B4-BE49-F238E27FC236}">
                  <a16:creationId xmlns:a16="http://schemas.microsoft.com/office/drawing/2014/main" id="{6B510281-8943-48BD-B2D7-4B38DC543FC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9782" y="6319599"/>
              <a:ext cx="1269495" cy="265177"/>
            </a:xfrm>
            <a:prstGeom prst="rect">
              <a:avLst/>
            </a:prstGeom>
          </p:spPr>
        </p:pic>
        <p:sp>
          <p:nvSpPr>
            <p:cNvPr id="14" name="TextBox 13">
              <a:extLst>
                <a:ext uri="{FF2B5EF4-FFF2-40B4-BE49-F238E27FC236}">
                  <a16:creationId xmlns:a16="http://schemas.microsoft.com/office/drawing/2014/main" id="{46FF97EB-6170-4CC7-A548-96EC3517334B}"/>
                </a:ext>
              </a:extLst>
            </p:cNvPr>
            <p:cNvSpPr txBox="1"/>
            <p:nvPr userDrawn="1"/>
          </p:nvSpPr>
          <p:spPr>
            <a:xfrm>
              <a:off x="9068254" y="6052374"/>
              <a:ext cx="1080120" cy="146194"/>
            </a:xfrm>
            <a:prstGeom prst="rect">
              <a:avLst/>
            </a:prstGeom>
            <a:noFill/>
          </p:spPr>
          <p:txBody>
            <a:bodyPr wrap="square" lIns="0" tIns="0" rIns="0" bIns="0" rtlCol="0">
              <a:noAutofit/>
            </a:bodyPr>
            <a:lstStyle/>
            <a:p>
              <a:pPr algn="ctr"/>
              <a:r>
                <a:rPr lang="fi-FI" sz="950" i="1" dirty="0" err="1">
                  <a:solidFill>
                    <a:schemeClr val="bg1"/>
                  </a:solidFill>
                </a:rPr>
                <a:t>Governed</a:t>
              </a:r>
              <a:r>
                <a:rPr lang="fi-FI" sz="950" i="1" dirty="0">
                  <a:solidFill>
                    <a:schemeClr val="bg1"/>
                  </a:solidFill>
                </a:rPr>
                <a:t> </a:t>
              </a:r>
              <a:r>
                <a:rPr lang="fi-FI" sz="950" i="1" dirty="0" err="1">
                  <a:solidFill>
                    <a:schemeClr val="bg1"/>
                  </a:solidFill>
                </a:rPr>
                <a:t>by</a:t>
              </a:r>
              <a:endParaRPr lang="en-GB" sz="950" i="1" dirty="0">
                <a:solidFill>
                  <a:schemeClr val="bg1"/>
                </a:solidFill>
              </a:endParaRPr>
            </a:p>
          </p:txBody>
        </p:sp>
        <p:sp>
          <p:nvSpPr>
            <p:cNvPr id="15" name="TextBox 14">
              <a:extLst>
                <a:ext uri="{FF2B5EF4-FFF2-40B4-BE49-F238E27FC236}">
                  <a16:creationId xmlns:a16="http://schemas.microsoft.com/office/drawing/2014/main" id="{B5174DF4-B47E-441A-845D-0CEFE380129C}"/>
                </a:ext>
              </a:extLst>
            </p:cNvPr>
            <p:cNvSpPr txBox="1"/>
            <p:nvPr userDrawn="1"/>
          </p:nvSpPr>
          <p:spPr>
            <a:xfrm>
              <a:off x="10372618" y="6052374"/>
              <a:ext cx="1363670" cy="146194"/>
            </a:xfrm>
            <a:prstGeom prst="rect">
              <a:avLst/>
            </a:prstGeom>
            <a:noFill/>
          </p:spPr>
          <p:txBody>
            <a:bodyPr wrap="square" lIns="0" tIns="0" rIns="0" bIns="0" rtlCol="0">
              <a:noAutofit/>
            </a:bodyPr>
            <a:lstStyle/>
            <a:p>
              <a:pPr algn="ctr"/>
              <a:r>
                <a:rPr lang="fi-FI" sz="950" i="1" dirty="0" err="1">
                  <a:solidFill>
                    <a:schemeClr val="bg1"/>
                  </a:solidFill>
                </a:rPr>
                <a:t>Official</a:t>
              </a:r>
              <a:r>
                <a:rPr lang="fi-FI" sz="950" i="1" dirty="0">
                  <a:solidFill>
                    <a:schemeClr val="bg1"/>
                  </a:solidFill>
                </a:rPr>
                <a:t> Main </a:t>
              </a:r>
              <a:r>
                <a:rPr lang="fi-FI" sz="950" i="1" dirty="0" err="1">
                  <a:solidFill>
                    <a:schemeClr val="bg1"/>
                  </a:solidFill>
                </a:rPr>
                <a:t>Sponsor</a:t>
              </a:r>
              <a:endParaRPr lang="en-GB" sz="950" i="1" dirty="0">
                <a:solidFill>
                  <a:schemeClr val="bg1"/>
                </a:solidFill>
              </a:endParaRPr>
            </a:p>
          </p:txBody>
        </p:sp>
      </p:grpSp>
    </p:spTree>
    <p:extLst>
      <p:ext uri="{BB962C8B-B14F-4D97-AF65-F5344CB8AC3E}">
        <p14:creationId xmlns:p14="http://schemas.microsoft.com/office/powerpoint/2010/main" val="4129830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4">
    <p:bg>
      <p:bgPr>
        <a:solidFill>
          <a:srgbClr val="0028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367552" y="519952"/>
            <a:ext cx="10800000" cy="4637239"/>
          </a:xfrm>
        </p:spPr>
        <p:txBody>
          <a:bodyPr anchor="t" anchorCtr="0"/>
          <a:lstStyle>
            <a:lvl1pPr algn="l">
              <a:lnSpc>
                <a:spcPct val="80000"/>
              </a:lnSpc>
              <a:defRPr sz="13000">
                <a:gradFill flip="none" rotWithShape="1">
                  <a:gsLst>
                    <a:gs pos="0">
                      <a:srgbClr val="00FFB9"/>
                    </a:gs>
                    <a:gs pos="100000">
                      <a:srgbClr val="0096FF"/>
                    </a:gs>
                  </a:gsLst>
                  <a:lin ang="0" scaled="1"/>
                  <a:tileRect/>
                </a:gradFill>
              </a:defRPr>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367552" y="5163253"/>
            <a:ext cx="10800000" cy="713672"/>
          </a:xfrm>
        </p:spPr>
        <p:txBody>
          <a:bodyPr/>
          <a:lstStyle>
            <a:lvl1pPr marL="0" indent="0" algn="l">
              <a:buNone/>
              <a:defRPr sz="3400" b="1" i="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grpSp>
        <p:nvGrpSpPr>
          <p:cNvPr id="11" name="Group 10">
            <a:extLst>
              <a:ext uri="{FF2B5EF4-FFF2-40B4-BE49-F238E27FC236}">
                <a16:creationId xmlns:a16="http://schemas.microsoft.com/office/drawing/2014/main" id="{85E847F6-C98A-4590-A81A-FB7DCFC20909}"/>
              </a:ext>
              <a:ext uri="{C183D7F6-B498-43B3-948B-1728B52AA6E4}">
                <adec:decorative xmlns:adec="http://schemas.microsoft.com/office/drawing/2017/decorative" val="1"/>
              </a:ext>
            </a:extLst>
          </p:cNvPr>
          <p:cNvGrpSpPr/>
          <p:nvPr userDrawn="1"/>
        </p:nvGrpSpPr>
        <p:grpSpPr>
          <a:xfrm>
            <a:off x="9068254" y="6052374"/>
            <a:ext cx="2668034" cy="533860"/>
            <a:chOff x="9068254" y="6052374"/>
            <a:chExt cx="2668034" cy="533860"/>
          </a:xfrm>
        </p:grpSpPr>
        <p:pic>
          <p:nvPicPr>
            <p:cNvPr id="12" name="Picture 11" descr="IIHF logo">
              <a:extLst>
                <a:ext uri="{FF2B5EF4-FFF2-40B4-BE49-F238E27FC236}">
                  <a16:creationId xmlns:a16="http://schemas.microsoft.com/office/drawing/2014/main" id="{0BC1D475-E08B-42E4-ADAF-34CC5BC8B7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20065" y="6340870"/>
              <a:ext cx="851918" cy="245364"/>
            </a:xfrm>
            <a:prstGeom prst="rect">
              <a:avLst/>
            </a:prstGeom>
          </p:spPr>
        </p:pic>
        <p:pic>
          <p:nvPicPr>
            <p:cNvPr id="13" name="Picture 12" descr="Skoda logo">
              <a:extLst>
                <a:ext uri="{FF2B5EF4-FFF2-40B4-BE49-F238E27FC236}">
                  <a16:creationId xmlns:a16="http://schemas.microsoft.com/office/drawing/2014/main" id="{6B510281-8943-48BD-B2D7-4B38DC543F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29782" y="6319599"/>
              <a:ext cx="1269495" cy="265177"/>
            </a:xfrm>
            <a:prstGeom prst="rect">
              <a:avLst/>
            </a:prstGeom>
          </p:spPr>
        </p:pic>
        <p:sp>
          <p:nvSpPr>
            <p:cNvPr id="14" name="TextBox 13">
              <a:extLst>
                <a:ext uri="{FF2B5EF4-FFF2-40B4-BE49-F238E27FC236}">
                  <a16:creationId xmlns:a16="http://schemas.microsoft.com/office/drawing/2014/main" id="{46FF97EB-6170-4CC7-A548-96EC3517334B}"/>
                </a:ext>
              </a:extLst>
            </p:cNvPr>
            <p:cNvSpPr txBox="1"/>
            <p:nvPr userDrawn="1"/>
          </p:nvSpPr>
          <p:spPr>
            <a:xfrm>
              <a:off x="9068254" y="6052374"/>
              <a:ext cx="1080120" cy="146194"/>
            </a:xfrm>
            <a:prstGeom prst="rect">
              <a:avLst/>
            </a:prstGeom>
            <a:noFill/>
          </p:spPr>
          <p:txBody>
            <a:bodyPr wrap="square" lIns="0" tIns="0" rIns="0" bIns="0" rtlCol="0">
              <a:noAutofit/>
            </a:bodyPr>
            <a:lstStyle/>
            <a:p>
              <a:pPr algn="ctr"/>
              <a:r>
                <a:rPr lang="fi-FI" sz="950" i="1" dirty="0" err="1">
                  <a:solidFill>
                    <a:schemeClr val="bg1"/>
                  </a:solidFill>
                </a:rPr>
                <a:t>Governed</a:t>
              </a:r>
              <a:r>
                <a:rPr lang="fi-FI" sz="950" i="1" dirty="0">
                  <a:solidFill>
                    <a:schemeClr val="bg1"/>
                  </a:solidFill>
                </a:rPr>
                <a:t> </a:t>
              </a:r>
              <a:r>
                <a:rPr lang="fi-FI" sz="950" i="1" dirty="0" err="1">
                  <a:solidFill>
                    <a:schemeClr val="bg1"/>
                  </a:solidFill>
                </a:rPr>
                <a:t>by</a:t>
              </a:r>
              <a:endParaRPr lang="en-GB" sz="950" i="1" dirty="0">
                <a:solidFill>
                  <a:schemeClr val="bg1"/>
                </a:solidFill>
              </a:endParaRPr>
            </a:p>
          </p:txBody>
        </p:sp>
        <p:sp>
          <p:nvSpPr>
            <p:cNvPr id="15" name="TextBox 14">
              <a:extLst>
                <a:ext uri="{FF2B5EF4-FFF2-40B4-BE49-F238E27FC236}">
                  <a16:creationId xmlns:a16="http://schemas.microsoft.com/office/drawing/2014/main" id="{B5174DF4-B47E-441A-845D-0CEFE380129C}"/>
                </a:ext>
              </a:extLst>
            </p:cNvPr>
            <p:cNvSpPr txBox="1"/>
            <p:nvPr userDrawn="1"/>
          </p:nvSpPr>
          <p:spPr>
            <a:xfrm>
              <a:off x="10372618" y="6052374"/>
              <a:ext cx="1363670" cy="146194"/>
            </a:xfrm>
            <a:prstGeom prst="rect">
              <a:avLst/>
            </a:prstGeom>
            <a:noFill/>
          </p:spPr>
          <p:txBody>
            <a:bodyPr wrap="square" lIns="0" tIns="0" rIns="0" bIns="0" rtlCol="0">
              <a:noAutofit/>
            </a:bodyPr>
            <a:lstStyle/>
            <a:p>
              <a:pPr algn="ctr"/>
              <a:r>
                <a:rPr lang="fi-FI" sz="950" i="1" dirty="0" err="1">
                  <a:solidFill>
                    <a:schemeClr val="bg1"/>
                  </a:solidFill>
                </a:rPr>
                <a:t>Official</a:t>
              </a:r>
              <a:r>
                <a:rPr lang="fi-FI" sz="950" i="1" dirty="0">
                  <a:solidFill>
                    <a:schemeClr val="bg1"/>
                  </a:solidFill>
                </a:rPr>
                <a:t> Main </a:t>
              </a:r>
              <a:r>
                <a:rPr lang="fi-FI" sz="950" i="1" dirty="0" err="1">
                  <a:solidFill>
                    <a:schemeClr val="bg1"/>
                  </a:solidFill>
                </a:rPr>
                <a:t>Sponsor</a:t>
              </a:r>
              <a:endParaRPr lang="en-GB" sz="950" i="1" dirty="0">
                <a:solidFill>
                  <a:schemeClr val="bg1"/>
                </a:solidFill>
              </a:endParaRPr>
            </a:p>
          </p:txBody>
        </p:sp>
      </p:grpSp>
    </p:spTree>
    <p:extLst>
      <p:ext uri="{BB962C8B-B14F-4D97-AF65-F5344CB8AC3E}">
        <p14:creationId xmlns:p14="http://schemas.microsoft.com/office/powerpoint/2010/main" val="2549791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5">
    <p:bg>
      <p:bgPr>
        <a:solidFill>
          <a:srgbClr val="0028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367552" y="519952"/>
            <a:ext cx="10800000" cy="4637239"/>
          </a:xfrm>
        </p:spPr>
        <p:txBody>
          <a:bodyPr anchor="t" anchorCtr="0"/>
          <a:lstStyle>
            <a:lvl1pPr algn="l">
              <a:lnSpc>
                <a:spcPct val="80000"/>
              </a:lnSpc>
              <a:defRPr sz="13000">
                <a:gradFill flip="none" rotWithShape="1">
                  <a:gsLst>
                    <a:gs pos="0">
                      <a:srgbClr val="00FFB9"/>
                    </a:gs>
                    <a:gs pos="100000">
                      <a:srgbClr val="FF009B"/>
                    </a:gs>
                  </a:gsLst>
                  <a:lin ang="0" scaled="1"/>
                  <a:tileRect/>
                </a:gradFill>
              </a:defRPr>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367552" y="5163253"/>
            <a:ext cx="10800000" cy="713672"/>
          </a:xfrm>
        </p:spPr>
        <p:txBody>
          <a:bodyPr/>
          <a:lstStyle>
            <a:lvl1pPr marL="0" indent="0" algn="l">
              <a:buNone/>
              <a:defRPr sz="3400" b="1" i="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grpSp>
        <p:nvGrpSpPr>
          <p:cNvPr id="11" name="Group 10">
            <a:extLst>
              <a:ext uri="{FF2B5EF4-FFF2-40B4-BE49-F238E27FC236}">
                <a16:creationId xmlns:a16="http://schemas.microsoft.com/office/drawing/2014/main" id="{85E847F6-C98A-4590-A81A-FB7DCFC20909}"/>
              </a:ext>
              <a:ext uri="{C183D7F6-B498-43B3-948B-1728B52AA6E4}">
                <adec:decorative xmlns:adec="http://schemas.microsoft.com/office/drawing/2017/decorative" val="1"/>
              </a:ext>
            </a:extLst>
          </p:cNvPr>
          <p:cNvGrpSpPr/>
          <p:nvPr userDrawn="1"/>
        </p:nvGrpSpPr>
        <p:grpSpPr>
          <a:xfrm>
            <a:off x="9068254" y="6052374"/>
            <a:ext cx="2668034" cy="533860"/>
            <a:chOff x="9068254" y="6052374"/>
            <a:chExt cx="2668034" cy="533860"/>
          </a:xfrm>
        </p:grpSpPr>
        <p:pic>
          <p:nvPicPr>
            <p:cNvPr id="12" name="Picture 11" descr="IIHF logo">
              <a:extLst>
                <a:ext uri="{FF2B5EF4-FFF2-40B4-BE49-F238E27FC236}">
                  <a16:creationId xmlns:a16="http://schemas.microsoft.com/office/drawing/2014/main" id="{0BC1D475-E08B-42E4-ADAF-34CC5BC8B7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20065" y="6340870"/>
              <a:ext cx="851918" cy="245364"/>
            </a:xfrm>
            <a:prstGeom prst="rect">
              <a:avLst/>
            </a:prstGeom>
          </p:spPr>
        </p:pic>
        <p:pic>
          <p:nvPicPr>
            <p:cNvPr id="13" name="Picture 12" descr="Skoda logo">
              <a:extLst>
                <a:ext uri="{FF2B5EF4-FFF2-40B4-BE49-F238E27FC236}">
                  <a16:creationId xmlns:a16="http://schemas.microsoft.com/office/drawing/2014/main" id="{6B510281-8943-48BD-B2D7-4B38DC543F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29782" y="6319599"/>
              <a:ext cx="1269495" cy="265177"/>
            </a:xfrm>
            <a:prstGeom prst="rect">
              <a:avLst/>
            </a:prstGeom>
          </p:spPr>
        </p:pic>
        <p:sp>
          <p:nvSpPr>
            <p:cNvPr id="14" name="TextBox 13">
              <a:extLst>
                <a:ext uri="{FF2B5EF4-FFF2-40B4-BE49-F238E27FC236}">
                  <a16:creationId xmlns:a16="http://schemas.microsoft.com/office/drawing/2014/main" id="{46FF97EB-6170-4CC7-A548-96EC3517334B}"/>
                </a:ext>
              </a:extLst>
            </p:cNvPr>
            <p:cNvSpPr txBox="1"/>
            <p:nvPr userDrawn="1"/>
          </p:nvSpPr>
          <p:spPr>
            <a:xfrm>
              <a:off x="9068254" y="6052374"/>
              <a:ext cx="1080120" cy="146194"/>
            </a:xfrm>
            <a:prstGeom prst="rect">
              <a:avLst/>
            </a:prstGeom>
            <a:noFill/>
          </p:spPr>
          <p:txBody>
            <a:bodyPr wrap="square" lIns="0" tIns="0" rIns="0" bIns="0" rtlCol="0">
              <a:noAutofit/>
            </a:bodyPr>
            <a:lstStyle/>
            <a:p>
              <a:pPr algn="ctr"/>
              <a:r>
                <a:rPr lang="fi-FI" sz="950" i="1" dirty="0" err="1">
                  <a:solidFill>
                    <a:schemeClr val="bg1"/>
                  </a:solidFill>
                </a:rPr>
                <a:t>Governed</a:t>
              </a:r>
              <a:r>
                <a:rPr lang="fi-FI" sz="950" i="1" dirty="0">
                  <a:solidFill>
                    <a:schemeClr val="bg1"/>
                  </a:solidFill>
                </a:rPr>
                <a:t> </a:t>
              </a:r>
              <a:r>
                <a:rPr lang="fi-FI" sz="950" i="1" dirty="0" err="1">
                  <a:solidFill>
                    <a:schemeClr val="bg1"/>
                  </a:solidFill>
                </a:rPr>
                <a:t>by</a:t>
              </a:r>
              <a:endParaRPr lang="en-GB" sz="950" i="1" dirty="0">
                <a:solidFill>
                  <a:schemeClr val="bg1"/>
                </a:solidFill>
              </a:endParaRPr>
            </a:p>
          </p:txBody>
        </p:sp>
        <p:sp>
          <p:nvSpPr>
            <p:cNvPr id="15" name="TextBox 14">
              <a:extLst>
                <a:ext uri="{FF2B5EF4-FFF2-40B4-BE49-F238E27FC236}">
                  <a16:creationId xmlns:a16="http://schemas.microsoft.com/office/drawing/2014/main" id="{B5174DF4-B47E-441A-845D-0CEFE380129C}"/>
                </a:ext>
              </a:extLst>
            </p:cNvPr>
            <p:cNvSpPr txBox="1"/>
            <p:nvPr userDrawn="1"/>
          </p:nvSpPr>
          <p:spPr>
            <a:xfrm>
              <a:off x="10372618" y="6052374"/>
              <a:ext cx="1363670" cy="146194"/>
            </a:xfrm>
            <a:prstGeom prst="rect">
              <a:avLst/>
            </a:prstGeom>
            <a:noFill/>
          </p:spPr>
          <p:txBody>
            <a:bodyPr wrap="square" lIns="0" tIns="0" rIns="0" bIns="0" rtlCol="0">
              <a:noAutofit/>
            </a:bodyPr>
            <a:lstStyle/>
            <a:p>
              <a:pPr algn="ctr"/>
              <a:r>
                <a:rPr lang="fi-FI" sz="950" i="1" dirty="0" err="1">
                  <a:solidFill>
                    <a:schemeClr val="bg1"/>
                  </a:solidFill>
                </a:rPr>
                <a:t>Official</a:t>
              </a:r>
              <a:r>
                <a:rPr lang="fi-FI" sz="950" i="1" dirty="0">
                  <a:solidFill>
                    <a:schemeClr val="bg1"/>
                  </a:solidFill>
                </a:rPr>
                <a:t> Main </a:t>
              </a:r>
              <a:r>
                <a:rPr lang="fi-FI" sz="950" i="1" dirty="0" err="1">
                  <a:solidFill>
                    <a:schemeClr val="bg1"/>
                  </a:solidFill>
                </a:rPr>
                <a:t>Sponsor</a:t>
              </a:r>
              <a:endParaRPr lang="en-GB" sz="950" i="1" dirty="0">
                <a:solidFill>
                  <a:schemeClr val="bg1"/>
                </a:solidFill>
              </a:endParaRPr>
            </a:p>
          </p:txBody>
        </p:sp>
      </p:grpSp>
    </p:spTree>
    <p:extLst>
      <p:ext uri="{BB962C8B-B14F-4D97-AF65-F5344CB8AC3E}">
        <p14:creationId xmlns:p14="http://schemas.microsoft.com/office/powerpoint/2010/main" val="800538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Image Background">
    <p:bg>
      <p:bgPr>
        <a:solidFill>
          <a:srgbClr val="0028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367552" y="519952"/>
            <a:ext cx="10800000" cy="4637239"/>
          </a:xfrm>
        </p:spPr>
        <p:txBody>
          <a:bodyPr anchor="t" anchorCtr="0"/>
          <a:lstStyle>
            <a:lvl1pPr algn="l">
              <a:lnSpc>
                <a:spcPct val="80000"/>
              </a:lnSpc>
              <a:defRPr sz="13000">
                <a:solidFill>
                  <a:schemeClr val="bg1"/>
                </a:solidFill>
              </a:defRPr>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367552" y="5163253"/>
            <a:ext cx="10800000" cy="713672"/>
          </a:xfrm>
        </p:spPr>
        <p:txBody>
          <a:bodyPr/>
          <a:lstStyle>
            <a:lvl1pPr marL="0" indent="0" algn="l">
              <a:buNone/>
              <a:defRPr sz="3400" b="1" i="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grpSp>
        <p:nvGrpSpPr>
          <p:cNvPr id="11" name="Group 10">
            <a:extLst>
              <a:ext uri="{FF2B5EF4-FFF2-40B4-BE49-F238E27FC236}">
                <a16:creationId xmlns:a16="http://schemas.microsoft.com/office/drawing/2014/main" id="{85E847F6-C98A-4590-A81A-FB7DCFC20909}"/>
              </a:ext>
              <a:ext uri="{C183D7F6-B498-43B3-948B-1728B52AA6E4}">
                <adec:decorative xmlns:adec="http://schemas.microsoft.com/office/drawing/2017/decorative" val="1"/>
              </a:ext>
            </a:extLst>
          </p:cNvPr>
          <p:cNvGrpSpPr/>
          <p:nvPr userDrawn="1"/>
        </p:nvGrpSpPr>
        <p:grpSpPr>
          <a:xfrm>
            <a:off x="9068254" y="6052374"/>
            <a:ext cx="2668034" cy="533860"/>
            <a:chOff x="9068254" y="6052374"/>
            <a:chExt cx="2668034" cy="533860"/>
          </a:xfrm>
        </p:grpSpPr>
        <p:pic>
          <p:nvPicPr>
            <p:cNvPr id="12" name="Picture 11" descr="IIHF logo">
              <a:extLst>
                <a:ext uri="{FF2B5EF4-FFF2-40B4-BE49-F238E27FC236}">
                  <a16:creationId xmlns:a16="http://schemas.microsoft.com/office/drawing/2014/main" id="{0BC1D475-E08B-42E4-ADAF-34CC5BC8B7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20065" y="6340870"/>
              <a:ext cx="851918" cy="245364"/>
            </a:xfrm>
            <a:prstGeom prst="rect">
              <a:avLst/>
            </a:prstGeom>
          </p:spPr>
        </p:pic>
        <p:pic>
          <p:nvPicPr>
            <p:cNvPr id="13" name="Picture 12" descr="Skoda logo">
              <a:extLst>
                <a:ext uri="{FF2B5EF4-FFF2-40B4-BE49-F238E27FC236}">
                  <a16:creationId xmlns:a16="http://schemas.microsoft.com/office/drawing/2014/main" id="{6B510281-8943-48BD-B2D7-4B38DC543F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29782" y="6319599"/>
              <a:ext cx="1269495" cy="265177"/>
            </a:xfrm>
            <a:prstGeom prst="rect">
              <a:avLst/>
            </a:prstGeom>
          </p:spPr>
        </p:pic>
        <p:sp>
          <p:nvSpPr>
            <p:cNvPr id="14" name="TextBox 13">
              <a:extLst>
                <a:ext uri="{FF2B5EF4-FFF2-40B4-BE49-F238E27FC236}">
                  <a16:creationId xmlns:a16="http://schemas.microsoft.com/office/drawing/2014/main" id="{46FF97EB-6170-4CC7-A548-96EC3517334B}"/>
                </a:ext>
              </a:extLst>
            </p:cNvPr>
            <p:cNvSpPr txBox="1"/>
            <p:nvPr userDrawn="1"/>
          </p:nvSpPr>
          <p:spPr>
            <a:xfrm>
              <a:off x="9068254" y="6052374"/>
              <a:ext cx="1080120" cy="146194"/>
            </a:xfrm>
            <a:prstGeom prst="rect">
              <a:avLst/>
            </a:prstGeom>
            <a:noFill/>
          </p:spPr>
          <p:txBody>
            <a:bodyPr wrap="square" lIns="0" tIns="0" rIns="0" bIns="0" rtlCol="0">
              <a:noAutofit/>
            </a:bodyPr>
            <a:lstStyle/>
            <a:p>
              <a:pPr algn="ctr"/>
              <a:r>
                <a:rPr lang="fi-FI" sz="950" i="1" dirty="0" err="1">
                  <a:solidFill>
                    <a:schemeClr val="bg1"/>
                  </a:solidFill>
                </a:rPr>
                <a:t>Governed</a:t>
              </a:r>
              <a:r>
                <a:rPr lang="fi-FI" sz="950" i="1" dirty="0">
                  <a:solidFill>
                    <a:schemeClr val="bg1"/>
                  </a:solidFill>
                </a:rPr>
                <a:t> </a:t>
              </a:r>
              <a:r>
                <a:rPr lang="fi-FI" sz="950" i="1" dirty="0" err="1">
                  <a:solidFill>
                    <a:schemeClr val="bg1"/>
                  </a:solidFill>
                </a:rPr>
                <a:t>by</a:t>
              </a:r>
              <a:endParaRPr lang="en-GB" sz="950" i="1" dirty="0">
                <a:solidFill>
                  <a:schemeClr val="bg1"/>
                </a:solidFill>
              </a:endParaRPr>
            </a:p>
          </p:txBody>
        </p:sp>
        <p:sp>
          <p:nvSpPr>
            <p:cNvPr id="15" name="TextBox 14">
              <a:extLst>
                <a:ext uri="{FF2B5EF4-FFF2-40B4-BE49-F238E27FC236}">
                  <a16:creationId xmlns:a16="http://schemas.microsoft.com/office/drawing/2014/main" id="{B5174DF4-B47E-441A-845D-0CEFE380129C}"/>
                </a:ext>
              </a:extLst>
            </p:cNvPr>
            <p:cNvSpPr txBox="1"/>
            <p:nvPr userDrawn="1"/>
          </p:nvSpPr>
          <p:spPr>
            <a:xfrm>
              <a:off x="10372618" y="6052374"/>
              <a:ext cx="1363670" cy="146194"/>
            </a:xfrm>
            <a:prstGeom prst="rect">
              <a:avLst/>
            </a:prstGeom>
            <a:noFill/>
          </p:spPr>
          <p:txBody>
            <a:bodyPr wrap="square" lIns="0" tIns="0" rIns="0" bIns="0" rtlCol="0">
              <a:noAutofit/>
            </a:bodyPr>
            <a:lstStyle/>
            <a:p>
              <a:pPr algn="ctr"/>
              <a:r>
                <a:rPr lang="fi-FI" sz="950" i="1" dirty="0" err="1">
                  <a:solidFill>
                    <a:schemeClr val="bg1"/>
                  </a:solidFill>
                </a:rPr>
                <a:t>Official</a:t>
              </a:r>
              <a:r>
                <a:rPr lang="fi-FI" sz="950" i="1" dirty="0">
                  <a:solidFill>
                    <a:schemeClr val="bg1"/>
                  </a:solidFill>
                </a:rPr>
                <a:t> Main </a:t>
              </a:r>
              <a:r>
                <a:rPr lang="fi-FI" sz="950" i="1" dirty="0" err="1">
                  <a:solidFill>
                    <a:schemeClr val="bg1"/>
                  </a:solidFill>
                </a:rPr>
                <a:t>Sponsor</a:t>
              </a:r>
              <a:endParaRPr lang="en-GB" sz="950" i="1" dirty="0">
                <a:solidFill>
                  <a:schemeClr val="bg1"/>
                </a:solidFill>
              </a:endParaRPr>
            </a:p>
          </p:txBody>
        </p:sp>
      </p:grpSp>
    </p:spTree>
    <p:extLst>
      <p:ext uri="{BB962C8B-B14F-4D97-AF65-F5344CB8AC3E}">
        <p14:creationId xmlns:p14="http://schemas.microsoft.com/office/powerpoint/2010/main" val="1996302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02B9E3-442D-421E-B8EC-BD4C1F5938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76925"/>
            <a:ext cx="12192000" cy="981074"/>
          </a:xfrm>
          <a:prstGeom prst="rect">
            <a:avLst/>
          </a:prstGeom>
        </p:spPr>
      </p:pic>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lvl1pPr>
              <a:defRPr i="1"/>
            </a:lvl1pPr>
            <a:lvl2pPr>
              <a:defRPr i="1"/>
            </a:lvl2pPr>
            <a:lvl3pPr>
              <a:defRPr i="1"/>
            </a:lvl3pPr>
            <a:lvl4pPr>
              <a:defRPr i="1"/>
            </a:lvl4pPr>
            <a:lvl5pPr>
              <a:defRPr i="1"/>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grpSp>
        <p:nvGrpSpPr>
          <p:cNvPr id="9" name="Group 8">
            <a:extLst>
              <a:ext uri="{FF2B5EF4-FFF2-40B4-BE49-F238E27FC236}">
                <a16:creationId xmlns:a16="http://schemas.microsoft.com/office/drawing/2014/main" id="{0CC09A27-56B9-4B39-94E0-D17A5F3DA326}"/>
              </a:ext>
              <a:ext uri="{C183D7F6-B498-43B3-948B-1728B52AA6E4}">
                <adec:decorative xmlns:adec="http://schemas.microsoft.com/office/drawing/2017/decorative" val="1"/>
              </a:ext>
            </a:extLst>
          </p:cNvPr>
          <p:cNvGrpSpPr/>
          <p:nvPr userDrawn="1"/>
        </p:nvGrpSpPr>
        <p:grpSpPr>
          <a:xfrm>
            <a:off x="9068254" y="6052374"/>
            <a:ext cx="2668034" cy="533860"/>
            <a:chOff x="9068254" y="6052374"/>
            <a:chExt cx="2668034" cy="533860"/>
          </a:xfrm>
        </p:grpSpPr>
        <p:pic>
          <p:nvPicPr>
            <p:cNvPr id="10" name="Picture 9" descr="IIHF logo">
              <a:extLst>
                <a:ext uri="{FF2B5EF4-FFF2-40B4-BE49-F238E27FC236}">
                  <a16:creationId xmlns:a16="http://schemas.microsoft.com/office/drawing/2014/main" id="{B1A12D0D-11C7-4CEF-AB69-39E753D917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20065" y="6340870"/>
              <a:ext cx="851918" cy="245364"/>
            </a:xfrm>
            <a:prstGeom prst="rect">
              <a:avLst/>
            </a:prstGeom>
          </p:spPr>
        </p:pic>
        <p:pic>
          <p:nvPicPr>
            <p:cNvPr id="11" name="Picture 10" descr="Skoda logo">
              <a:extLst>
                <a:ext uri="{FF2B5EF4-FFF2-40B4-BE49-F238E27FC236}">
                  <a16:creationId xmlns:a16="http://schemas.microsoft.com/office/drawing/2014/main" id="{9AC878A6-E24D-4149-81A5-51D3A1D78B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9782" y="6319599"/>
              <a:ext cx="1269495" cy="265177"/>
            </a:xfrm>
            <a:prstGeom prst="rect">
              <a:avLst/>
            </a:prstGeom>
          </p:spPr>
        </p:pic>
        <p:sp>
          <p:nvSpPr>
            <p:cNvPr id="12" name="TextBox 11">
              <a:extLst>
                <a:ext uri="{FF2B5EF4-FFF2-40B4-BE49-F238E27FC236}">
                  <a16:creationId xmlns:a16="http://schemas.microsoft.com/office/drawing/2014/main" id="{4A707D4E-87B8-4497-AA3D-360A7D4B88E0}"/>
                </a:ext>
              </a:extLst>
            </p:cNvPr>
            <p:cNvSpPr txBox="1"/>
            <p:nvPr userDrawn="1"/>
          </p:nvSpPr>
          <p:spPr>
            <a:xfrm>
              <a:off x="9068254" y="6052374"/>
              <a:ext cx="1080120" cy="146194"/>
            </a:xfrm>
            <a:prstGeom prst="rect">
              <a:avLst/>
            </a:prstGeom>
            <a:noFill/>
          </p:spPr>
          <p:txBody>
            <a:bodyPr wrap="square" lIns="0" tIns="0" rIns="0" bIns="0" rtlCol="0">
              <a:noAutofit/>
            </a:bodyPr>
            <a:lstStyle/>
            <a:p>
              <a:pPr algn="ctr"/>
              <a:r>
                <a:rPr lang="fi-FI" sz="950" i="1" dirty="0" err="1">
                  <a:solidFill>
                    <a:schemeClr val="bg1"/>
                  </a:solidFill>
                </a:rPr>
                <a:t>Governed</a:t>
              </a:r>
              <a:r>
                <a:rPr lang="fi-FI" sz="950" i="1" dirty="0">
                  <a:solidFill>
                    <a:schemeClr val="bg1"/>
                  </a:solidFill>
                </a:rPr>
                <a:t> </a:t>
              </a:r>
              <a:r>
                <a:rPr lang="fi-FI" sz="950" i="1" dirty="0" err="1">
                  <a:solidFill>
                    <a:schemeClr val="bg1"/>
                  </a:solidFill>
                </a:rPr>
                <a:t>by</a:t>
              </a:r>
              <a:endParaRPr lang="en-GB" sz="950" i="1" dirty="0">
                <a:solidFill>
                  <a:schemeClr val="bg1"/>
                </a:solidFill>
              </a:endParaRPr>
            </a:p>
          </p:txBody>
        </p:sp>
        <p:sp>
          <p:nvSpPr>
            <p:cNvPr id="13" name="TextBox 12">
              <a:extLst>
                <a:ext uri="{FF2B5EF4-FFF2-40B4-BE49-F238E27FC236}">
                  <a16:creationId xmlns:a16="http://schemas.microsoft.com/office/drawing/2014/main" id="{69875AC4-3BFE-4491-B8C7-4B8FDBDE6CBD}"/>
                </a:ext>
              </a:extLst>
            </p:cNvPr>
            <p:cNvSpPr txBox="1"/>
            <p:nvPr userDrawn="1"/>
          </p:nvSpPr>
          <p:spPr>
            <a:xfrm>
              <a:off x="10372618" y="6052374"/>
              <a:ext cx="1363670" cy="146194"/>
            </a:xfrm>
            <a:prstGeom prst="rect">
              <a:avLst/>
            </a:prstGeom>
            <a:noFill/>
          </p:spPr>
          <p:txBody>
            <a:bodyPr wrap="square" lIns="0" tIns="0" rIns="0" bIns="0" rtlCol="0">
              <a:noAutofit/>
            </a:bodyPr>
            <a:lstStyle/>
            <a:p>
              <a:pPr algn="ctr"/>
              <a:r>
                <a:rPr lang="fi-FI" sz="950" i="1" dirty="0" err="1">
                  <a:solidFill>
                    <a:schemeClr val="bg1"/>
                  </a:solidFill>
                </a:rPr>
                <a:t>Official</a:t>
              </a:r>
              <a:r>
                <a:rPr lang="fi-FI" sz="950" i="1" dirty="0">
                  <a:solidFill>
                    <a:schemeClr val="bg1"/>
                  </a:solidFill>
                </a:rPr>
                <a:t> Main </a:t>
              </a:r>
              <a:r>
                <a:rPr lang="fi-FI" sz="950" i="1" dirty="0" err="1">
                  <a:solidFill>
                    <a:schemeClr val="bg1"/>
                  </a:solidFill>
                </a:rPr>
                <a:t>Sponsor</a:t>
              </a:r>
              <a:endParaRPr lang="en-GB" sz="950" i="1" dirty="0">
                <a:solidFill>
                  <a:schemeClr val="bg1"/>
                </a:solidFill>
              </a:endParaRPr>
            </a:p>
          </p:txBody>
        </p:sp>
      </p:grpSp>
    </p:spTree>
    <p:extLst>
      <p:ext uri="{BB962C8B-B14F-4D97-AF65-F5344CB8AC3E}">
        <p14:creationId xmlns:p14="http://schemas.microsoft.com/office/powerpoint/2010/main" val="1554194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185CDC-13FB-49B6-A122-EC72A82F23FF}"/>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0" y="5878800"/>
            <a:ext cx="12193200" cy="982800"/>
          </a:xfrm>
          <a:prstGeom prst="rect">
            <a:avLst/>
          </a:prstGeom>
        </p:spPr>
      </p:pic>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528048" y="1038666"/>
            <a:ext cx="4248472" cy="4351338"/>
          </a:xfrm>
        </p:spPr>
        <p:txBody>
          <a:bodyPr/>
          <a:lstStyle>
            <a:lvl1pPr>
              <a:defRPr sz="1800"/>
            </a:lvl1pPr>
            <a:lvl2pPr>
              <a:defRPr sz="1800"/>
            </a:lvl2pPr>
            <a:lvl3pPr>
              <a:defRPr sz="1800"/>
            </a:lvl3pPr>
            <a:lvl4pPr>
              <a:defRPr sz="1800"/>
            </a:lvl4pPr>
            <a:lvl5pPr>
              <a:defRPr sz="18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11" name="Text Placeholder 10">
            <a:extLst>
              <a:ext uri="{FF2B5EF4-FFF2-40B4-BE49-F238E27FC236}">
                <a16:creationId xmlns:a16="http://schemas.microsoft.com/office/drawing/2014/main" id="{69566995-0D09-4A62-AFD2-ECC385A83FDC}"/>
              </a:ext>
            </a:extLst>
          </p:cNvPr>
          <p:cNvSpPr>
            <a:spLocks noGrp="1"/>
          </p:cNvSpPr>
          <p:nvPr>
            <p:ph type="body" sz="quarter" idx="14"/>
          </p:nvPr>
        </p:nvSpPr>
        <p:spPr>
          <a:xfrm>
            <a:off x="6527800" y="358589"/>
            <a:ext cx="4248969" cy="550132"/>
          </a:xfrm>
        </p:spPr>
        <p:txBody>
          <a:bodyPr/>
          <a:lstStyle>
            <a:lvl1pPr marL="0" indent="0">
              <a:buNone/>
              <a:defRPr sz="2600" b="1" i="1"/>
            </a:lvl1pPr>
          </a:lstStyle>
          <a:p>
            <a:pPr lvl="0"/>
            <a:r>
              <a:rPr lang="fi-FI"/>
              <a:t>Muokkaa tekstin perustyylejä napsauttamalla</a:t>
            </a:r>
          </a:p>
        </p:txBody>
      </p:sp>
      <p:sp>
        <p:nvSpPr>
          <p:cNvPr id="12" name="Title 11">
            <a:extLst>
              <a:ext uri="{FF2B5EF4-FFF2-40B4-BE49-F238E27FC236}">
                <a16:creationId xmlns:a16="http://schemas.microsoft.com/office/drawing/2014/main" id="{2BC4BAE4-889B-4F92-85A1-27629579D66B}"/>
              </a:ext>
            </a:extLst>
          </p:cNvPr>
          <p:cNvSpPr>
            <a:spLocks noGrp="1"/>
          </p:cNvSpPr>
          <p:nvPr>
            <p:ph type="title"/>
          </p:nvPr>
        </p:nvSpPr>
        <p:spPr>
          <a:xfrm>
            <a:off x="300319" y="336176"/>
            <a:ext cx="5075602" cy="2084712"/>
          </a:xfrm>
        </p:spPr>
        <p:txBody>
          <a:bodyPr/>
          <a:lstStyle/>
          <a:p>
            <a:r>
              <a:rPr lang="fi-FI"/>
              <a:t>Muokkaa ots. perustyyl. napsautt.</a:t>
            </a:r>
            <a:endParaRPr lang="en-GB" dirty="0"/>
          </a:p>
        </p:txBody>
      </p:sp>
      <p:grpSp>
        <p:nvGrpSpPr>
          <p:cNvPr id="13" name="Group 12">
            <a:extLst>
              <a:ext uri="{FF2B5EF4-FFF2-40B4-BE49-F238E27FC236}">
                <a16:creationId xmlns:a16="http://schemas.microsoft.com/office/drawing/2014/main" id="{C87BFD3C-7BDC-49B8-97BE-B5004A746708}"/>
              </a:ext>
              <a:ext uri="{C183D7F6-B498-43B3-948B-1728B52AA6E4}">
                <adec:decorative xmlns:adec="http://schemas.microsoft.com/office/drawing/2017/decorative" val="1"/>
              </a:ext>
            </a:extLst>
          </p:cNvPr>
          <p:cNvGrpSpPr/>
          <p:nvPr userDrawn="1"/>
        </p:nvGrpSpPr>
        <p:grpSpPr>
          <a:xfrm>
            <a:off x="9068254" y="6052374"/>
            <a:ext cx="2668034" cy="533860"/>
            <a:chOff x="9068254" y="6052374"/>
            <a:chExt cx="2668034" cy="533860"/>
          </a:xfrm>
        </p:grpSpPr>
        <p:pic>
          <p:nvPicPr>
            <p:cNvPr id="14" name="Picture 13" descr="IIHF logo">
              <a:extLst>
                <a:ext uri="{FF2B5EF4-FFF2-40B4-BE49-F238E27FC236}">
                  <a16:creationId xmlns:a16="http://schemas.microsoft.com/office/drawing/2014/main" id="{31E58F8B-100E-4A2B-8110-2E90924C40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20065" y="6340870"/>
              <a:ext cx="851918" cy="245364"/>
            </a:xfrm>
            <a:prstGeom prst="rect">
              <a:avLst/>
            </a:prstGeom>
          </p:spPr>
        </p:pic>
        <p:pic>
          <p:nvPicPr>
            <p:cNvPr id="15" name="Picture 14" descr="Skoda logo">
              <a:extLst>
                <a:ext uri="{FF2B5EF4-FFF2-40B4-BE49-F238E27FC236}">
                  <a16:creationId xmlns:a16="http://schemas.microsoft.com/office/drawing/2014/main" id="{5BE46FE4-BF8E-4F71-8234-1178234394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9782" y="6319599"/>
              <a:ext cx="1269495" cy="265177"/>
            </a:xfrm>
            <a:prstGeom prst="rect">
              <a:avLst/>
            </a:prstGeom>
          </p:spPr>
        </p:pic>
        <p:sp>
          <p:nvSpPr>
            <p:cNvPr id="16" name="TextBox 15">
              <a:extLst>
                <a:ext uri="{FF2B5EF4-FFF2-40B4-BE49-F238E27FC236}">
                  <a16:creationId xmlns:a16="http://schemas.microsoft.com/office/drawing/2014/main" id="{1871B1E5-D8B9-4E19-9728-B5D150C45EB9}"/>
                </a:ext>
              </a:extLst>
            </p:cNvPr>
            <p:cNvSpPr txBox="1"/>
            <p:nvPr userDrawn="1"/>
          </p:nvSpPr>
          <p:spPr>
            <a:xfrm>
              <a:off x="9068254" y="6052374"/>
              <a:ext cx="1080120" cy="146194"/>
            </a:xfrm>
            <a:prstGeom prst="rect">
              <a:avLst/>
            </a:prstGeom>
            <a:noFill/>
          </p:spPr>
          <p:txBody>
            <a:bodyPr wrap="square" lIns="0" tIns="0" rIns="0" bIns="0" rtlCol="0">
              <a:noAutofit/>
            </a:bodyPr>
            <a:lstStyle/>
            <a:p>
              <a:pPr algn="ctr"/>
              <a:r>
                <a:rPr lang="fi-FI" sz="950" i="1" dirty="0" err="1">
                  <a:solidFill>
                    <a:schemeClr val="bg1"/>
                  </a:solidFill>
                </a:rPr>
                <a:t>Governed</a:t>
              </a:r>
              <a:r>
                <a:rPr lang="fi-FI" sz="950" i="1" dirty="0">
                  <a:solidFill>
                    <a:schemeClr val="bg1"/>
                  </a:solidFill>
                </a:rPr>
                <a:t> </a:t>
              </a:r>
              <a:r>
                <a:rPr lang="fi-FI" sz="950" i="1" dirty="0" err="1">
                  <a:solidFill>
                    <a:schemeClr val="bg1"/>
                  </a:solidFill>
                </a:rPr>
                <a:t>by</a:t>
              </a:r>
              <a:endParaRPr lang="en-GB" sz="950" i="1" dirty="0">
                <a:solidFill>
                  <a:schemeClr val="bg1"/>
                </a:solidFill>
              </a:endParaRPr>
            </a:p>
          </p:txBody>
        </p:sp>
        <p:sp>
          <p:nvSpPr>
            <p:cNvPr id="17" name="TextBox 16">
              <a:extLst>
                <a:ext uri="{FF2B5EF4-FFF2-40B4-BE49-F238E27FC236}">
                  <a16:creationId xmlns:a16="http://schemas.microsoft.com/office/drawing/2014/main" id="{640525AC-620B-4651-907E-E1B6324D99BB}"/>
                </a:ext>
              </a:extLst>
            </p:cNvPr>
            <p:cNvSpPr txBox="1"/>
            <p:nvPr userDrawn="1"/>
          </p:nvSpPr>
          <p:spPr>
            <a:xfrm>
              <a:off x="10372618" y="6052374"/>
              <a:ext cx="1363670" cy="146194"/>
            </a:xfrm>
            <a:prstGeom prst="rect">
              <a:avLst/>
            </a:prstGeom>
            <a:noFill/>
          </p:spPr>
          <p:txBody>
            <a:bodyPr wrap="square" lIns="0" tIns="0" rIns="0" bIns="0" rtlCol="0">
              <a:noAutofit/>
            </a:bodyPr>
            <a:lstStyle/>
            <a:p>
              <a:pPr algn="ctr"/>
              <a:r>
                <a:rPr lang="fi-FI" sz="950" i="1" dirty="0" err="1">
                  <a:solidFill>
                    <a:schemeClr val="bg1"/>
                  </a:solidFill>
                </a:rPr>
                <a:t>Official</a:t>
              </a:r>
              <a:r>
                <a:rPr lang="fi-FI" sz="950" i="1" dirty="0">
                  <a:solidFill>
                    <a:schemeClr val="bg1"/>
                  </a:solidFill>
                </a:rPr>
                <a:t> Main </a:t>
              </a:r>
              <a:r>
                <a:rPr lang="fi-FI" sz="950" i="1" dirty="0" err="1">
                  <a:solidFill>
                    <a:schemeClr val="bg1"/>
                  </a:solidFill>
                </a:rPr>
                <a:t>Sponsor</a:t>
              </a:r>
              <a:endParaRPr lang="en-GB" sz="950" i="1" dirty="0">
                <a:solidFill>
                  <a:schemeClr val="bg1"/>
                </a:solidFill>
              </a:endParaRPr>
            </a:p>
          </p:txBody>
        </p:sp>
      </p:grpSp>
    </p:spTree>
    <p:extLst>
      <p:ext uri="{BB962C8B-B14F-4D97-AF65-F5344CB8AC3E}">
        <p14:creationId xmlns:p14="http://schemas.microsoft.com/office/powerpoint/2010/main" val="3617872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185CDC-13FB-49B6-A122-EC72A82F23FF}"/>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0" y="5878800"/>
            <a:ext cx="12193200" cy="982800"/>
          </a:xfrm>
          <a:prstGeom prst="rect">
            <a:avLst/>
          </a:prstGeom>
        </p:spPr>
      </p:pic>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9001" y="-1"/>
            <a:ext cx="6086999" cy="5876925"/>
          </a:xfrm>
          <a:solidFill>
            <a:schemeClr val="bg1">
              <a:lumMod val="95000"/>
            </a:schemeClr>
          </a:solidFill>
        </p:spPr>
        <p:txBody>
          <a:bodyPr anchor="ctr" anchorCtr="0"/>
          <a:lstStyle>
            <a:lvl1pPr marL="0" indent="0" algn="ctr">
              <a:buNone/>
              <a:defRPr sz="1800" b="1" i="1">
                <a:latin typeface="Arial" panose="020B0604020202020204" pitchFamily="34" charset="0"/>
                <a:cs typeface="Arial" panose="020B0604020202020204" pitchFamily="34" charset="0"/>
              </a:defRPr>
            </a:lvl1pPr>
          </a:lstStyle>
          <a:p>
            <a:r>
              <a:rPr lang="fi-FI"/>
              <a:t>Lisää kuva napsauttamalla kuvaketta</a:t>
            </a:r>
            <a:endParaRPr lang="en-GB"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528048" y="1038666"/>
            <a:ext cx="4248472" cy="4351338"/>
          </a:xfrm>
        </p:spPr>
        <p:txBody>
          <a:bodyPr/>
          <a:lstStyle>
            <a:lvl1pPr>
              <a:defRPr sz="1800"/>
            </a:lvl1pPr>
            <a:lvl2pPr>
              <a:defRPr sz="1800"/>
            </a:lvl2pPr>
            <a:lvl3pPr>
              <a:defRPr sz="1800"/>
            </a:lvl3pPr>
            <a:lvl4pPr>
              <a:defRPr sz="1800"/>
            </a:lvl4pPr>
            <a:lvl5pPr>
              <a:defRPr sz="18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11" name="Text Placeholder 10">
            <a:extLst>
              <a:ext uri="{FF2B5EF4-FFF2-40B4-BE49-F238E27FC236}">
                <a16:creationId xmlns:a16="http://schemas.microsoft.com/office/drawing/2014/main" id="{69566995-0D09-4A62-AFD2-ECC385A83FDC}"/>
              </a:ext>
            </a:extLst>
          </p:cNvPr>
          <p:cNvSpPr>
            <a:spLocks noGrp="1"/>
          </p:cNvSpPr>
          <p:nvPr>
            <p:ph type="body" sz="quarter" idx="14"/>
          </p:nvPr>
        </p:nvSpPr>
        <p:spPr>
          <a:xfrm>
            <a:off x="6527800" y="358589"/>
            <a:ext cx="4248969" cy="550132"/>
          </a:xfrm>
        </p:spPr>
        <p:txBody>
          <a:bodyPr/>
          <a:lstStyle>
            <a:lvl1pPr marL="0" indent="0">
              <a:buNone/>
              <a:defRPr sz="2600" b="1" i="1"/>
            </a:lvl1pPr>
          </a:lstStyle>
          <a:p>
            <a:pPr lvl="0"/>
            <a:r>
              <a:rPr lang="fi-FI"/>
              <a:t>Muokkaa tekstin perustyylejä napsauttamalla</a:t>
            </a:r>
          </a:p>
        </p:txBody>
      </p:sp>
      <p:sp>
        <p:nvSpPr>
          <p:cNvPr id="12" name="Title 11">
            <a:extLst>
              <a:ext uri="{FF2B5EF4-FFF2-40B4-BE49-F238E27FC236}">
                <a16:creationId xmlns:a16="http://schemas.microsoft.com/office/drawing/2014/main" id="{2BC4BAE4-889B-4F92-85A1-27629579D66B}"/>
              </a:ext>
            </a:extLst>
          </p:cNvPr>
          <p:cNvSpPr>
            <a:spLocks noGrp="1"/>
          </p:cNvSpPr>
          <p:nvPr>
            <p:ph type="title"/>
          </p:nvPr>
        </p:nvSpPr>
        <p:spPr>
          <a:xfrm>
            <a:off x="300319" y="336176"/>
            <a:ext cx="5075602" cy="2084712"/>
          </a:xfrm>
        </p:spPr>
        <p:txBody>
          <a:bodyPr/>
          <a:lstStyle>
            <a:lvl1pPr>
              <a:defRPr>
                <a:solidFill>
                  <a:schemeClr val="bg1"/>
                </a:solidFill>
              </a:defRPr>
            </a:lvl1pPr>
          </a:lstStyle>
          <a:p>
            <a:r>
              <a:rPr lang="fi-FI"/>
              <a:t>Muokkaa ots. perustyyl. napsautt.</a:t>
            </a:r>
            <a:endParaRPr lang="en-GB" dirty="0"/>
          </a:p>
        </p:txBody>
      </p:sp>
      <p:grpSp>
        <p:nvGrpSpPr>
          <p:cNvPr id="13" name="Group 12">
            <a:extLst>
              <a:ext uri="{FF2B5EF4-FFF2-40B4-BE49-F238E27FC236}">
                <a16:creationId xmlns:a16="http://schemas.microsoft.com/office/drawing/2014/main" id="{C87BFD3C-7BDC-49B8-97BE-B5004A746708}"/>
              </a:ext>
              <a:ext uri="{C183D7F6-B498-43B3-948B-1728B52AA6E4}">
                <adec:decorative xmlns:adec="http://schemas.microsoft.com/office/drawing/2017/decorative" val="1"/>
              </a:ext>
            </a:extLst>
          </p:cNvPr>
          <p:cNvGrpSpPr/>
          <p:nvPr userDrawn="1"/>
        </p:nvGrpSpPr>
        <p:grpSpPr>
          <a:xfrm>
            <a:off x="9068254" y="6052374"/>
            <a:ext cx="2668034" cy="533860"/>
            <a:chOff x="9068254" y="6052374"/>
            <a:chExt cx="2668034" cy="533860"/>
          </a:xfrm>
        </p:grpSpPr>
        <p:pic>
          <p:nvPicPr>
            <p:cNvPr id="14" name="Picture 13" descr="IIHF logo">
              <a:extLst>
                <a:ext uri="{FF2B5EF4-FFF2-40B4-BE49-F238E27FC236}">
                  <a16:creationId xmlns:a16="http://schemas.microsoft.com/office/drawing/2014/main" id="{31E58F8B-100E-4A2B-8110-2E90924C40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20065" y="6340870"/>
              <a:ext cx="851918" cy="245364"/>
            </a:xfrm>
            <a:prstGeom prst="rect">
              <a:avLst/>
            </a:prstGeom>
          </p:spPr>
        </p:pic>
        <p:pic>
          <p:nvPicPr>
            <p:cNvPr id="15" name="Picture 14" descr="Skoda logo">
              <a:extLst>
                <a:ext uri="{FF2B5EF4-FFF2-40B4-BE49-F238E27FC236}">
                  <a16:creationId xmlns:a16="http://schemas.microsoft.com/office/drawing/2014/main" id="{5BE46FE4-BF8E-4F71-8234-1178234394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9782" y="6319599"/>
              <a:ext cx="1269495" cy="265177"/>
            </a:xfrm>
            <a:prstGeom prst="rect">
              <a:avLst/>
            </a:prstGeom>
          </p:spPr>
        </p:pic>
        <p:sp>
          <p:nvSpPr>
            <p:cNvPr id="16" name="TextBox 15">
              <a:extLst>
                <a:ext uri="{FF2B5EF4-FFF2-40B4-BE49-F238E27FC236}">
                  <a16:creationId xmlns:a16="http://schemas.microsoft.com/office/drawing/2014/main" id="{1871B1E5-D8B9-4E19-9728-B5D150C45EB9}"/>
                </a:ext>
              </a:extLst>
            </p:cNvPr>
            <p:cNvSpPr txBox="1"/>
            <p:nvPr userDrawn="1"/>
          </p:nvSpPr>
          <p:spPr>
            <a:xfrm>
              <a:off x="9068254" y="6052374"/>
              <a:ext cx="1080120" cy="146194"/>
            </a:xfrm>
            <a:prstGeom prst="rect">
              <a:avLst/>
            </a:prstGeom>
            <a:noFill/>
          </p:spPr>
          <p:txBody>
            <a:bodyPr wrap="square" lIns="0" tIns="0" rIns="0" bIns="0" rtlCol="0">
              <a:noAutofit/>
            </a:bodyPr>
            <a:lstStyle/>
            <a:p>
              <a:pPr algn="ctr"/>
              <a:r>
                <a:rPr lang="fi-FI" sz="950" i="1" dirty="0" err="1">
                  <a:solidFill>
                    <a:schemeClr val="bg1"/>
                  </a:solidFill>
                </a:rPr>
                <a:t>Governed</a:t>
              </a:r>
              <a:r>
                <a:rPr lang="fi-FI" sz="950" i="1" dirty="0">
                  <a:solidFill>
                    <a:schemeClr val="bg1"/>
                  </a:solidFill>
                </a:rPr>
                <a:t> </a:t>
              </a:r>
              <a:r>
                <a:rPr lang="fi-FI" sz="950" i="1" dirty="0" err="1">
                  <a:solidFill>
                    <a:schemeClr val="bg1"/>
                  </a:solidFill>
                </a:rPr>
                <a:t>by</a:t>
              </a:r>
              <a:endParaRPr lang="en-GB" sz="950" i="1" dirty="0">
                <a:solidFill>
                  <a:schemeClr val="bg1"/>
                </a:solidFill>
              </a:endParaRPr>
            </a:p>
          </p:txBody>
        </p:sp>
        <p:sp>
          <p:nvSpPr>
            <p:cNvPr id="17" name="TextBox 16">
              <a:extLst>
                <a:ext uri="{FF2B5EF4-FFF2-40B4-BE49-F238E27FC236}">
                  <a16:creationId xmlns:a16="http://schemas.microsoft.com/office/drawing/2014/main" id="{640525AC-620B-4651-907E-E1B6324D99BB}"/>
                </a:ext>
              </a:extLst>
            </p:cNvPr>
            <p:cNvSpPr txBox="1"/>
            <p:nvPr userDrawn="1"/>
          </p:nvSpPr>
          <p:spPr>
            <a:xfrm>
              <a:off x="10372618" y="6052374"/>
              <a:ext cx="1363670" cy="146194"/>
            </a:xfrm>
            <a:prstGeom prst="rect">
              <a:avLst/>
            </a:prstGeom>
            <a:noFill/>
          </p:spPr>
          <p:txBody>
            <a:bodyPr wrap="square" lIns="0" tIns="0" rIns="0" bIns="0" rtlCol="0">
              <a:noAutofit/>
            </a:bodyPr>
            <a:lstStyle/>
            <a:p>
              <a:pPr algn="ctr"/>
              <a:r>
                <a:rPr lang="fi-FI" sz="950" i="1" dirty="0" err="1">
                  <a:solidFill>
                    <a:schemeClr val="bg1"/>
                  </a:solidFill>
                </a:rPr>
                <a:t>Official</a:t>
              </a:r>
              <a:r>
                <a:rPr lang="fi-FI" sz="950" i="1" dirty="0">
                  <a:solidFill>
                    <a:schemeClr val="bg1"/>
                  </a:solidFill>
                </a:rPr>
                <a:t> Main </a:t>
              </a:r>
              <a:r>
                <a:rPr lang="fi-FI" sz="950" i="1" dirty="0" err="1">
                  <a:solidFill>
                    <a:schemeClr val="bg1"/>
                  </a:solidFill>
                </a:rPr>
                <a:t>Sponsor</a:t>
              </a:r>
              <a:endParaRPr lang="en-GB" sz="950" i="1" dirty="0">
                <a:solidFill>
                  <a:schemeClr val="bg1"/>
                </a:solidFill>
              </a:endParaRPr>
            </a:p>
          </p:txBody>
        </p:sp>
      </p:grpSp>
    </p:spTree>
    <p:extLst>
      <p:ext uri="{BB962C8B-B14F-4D97-AF65-F5344CB8AC3E}">
        <p14:creationId xmlns:p14="http://schemas.microsoft.com/office/powerpoint/2010/main" val="3565880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C9972A-AED8-4B9A-9E7F-9962C55861A8}"/>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0" y="5878799"/>
            <a:ext cx="12193200" cy="982800"/>
          </a:xfrm>
          <a:prstGeom prst="rect">
            <a:avLst/>
          </a:prstGeom>
        </p:spPr>
      </p:pic>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6096000" y="-1"/>
            <a:ext cx="6096000" cy="5876925"/>
          </a:xfrm>
          <a:solidFill>
            <a:schemeClr val="bg1">
              <a:lumMod val="95000"/>
            </a:schemeClr>
          </a:solidFill>
        </p:spPr>
        <p:txBody>
          <a:bodyPr anchor="ctr" anchorCtr="0"/>
          <a:lstStyle>
            <a:lvl1pPr marL="0" indent="0" algn="ctr">
              <a:buNone/>
              <a:defRPr sz="1800" b="1" i="1">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2" name="Title 11">
            <a:extLst>
              <a:ext uri="{FF2B5EF4-FFF2-40B4-BE49-F238E27FC236}">
                <a16:creationId xmlns:a16="http://schemas.microsoft.com/office/drawing/2014/main" id="{2BC4BAE4-889B-4F92-85A1-27629579D66B}"/>
              </a:ext>
            </a:extLst>
          </p:cNvPr>
          <p:cNvSpPr>
            <a:spLocks noGrp="1"/>
          </p:cNvSpPr>
          <p:nvPr>
            <p:ph type="title"/>
          </p:nvPr>
        </p:nvSpPr>
        <p:spPr>
          <a:xfrm>
            <a:off x="300319" y="336176"/>
            <a:ext cx="5075602" cy="2084712"/>
          </a:xfrm>
        </p:spPr>
        <p:txBody>
          <a:bodyPr/>
          <a:lstStyle/>
          <a:p>
            <a:r>
              <a:rPr lang="fi-FI"/>
              <a:t>Muokkaa ots. perustyyl. napsautt.</a:t>
            </a:r>
            <a:endParaRPr lang="en-GB" dirty="0"/>
          </a:p>
        </p:txBody>
      </p:sp>
      <p:sp>
        <p:nvSpPr>
          <p:cNvPr id="2" name="Date Placeholder 1">
            <a:extLst>
              <a:ext uri="{FF2B5EF4-FFF2-40B4-BE49-F238E27FC236}">
                <a16:creationId xmlns:a16="http://schemas.microsoft.com/office/drawing/2014/main" id="{724831FD-22E0-4DB3-B454-54FD60498B9F}"/>
              </a:ext>
            </a:extLst>
          </p:cNvPr>
          <p:cNvSpPr>
            <a:spLocks noGrp="1"/>
          </p:cNvSpPr>
          <p:nvPr>
            <p:ph type="dt" sz="half" idx="14"/>
          </p:nvPr>
        </p:nvSpPr>
        <p:spPr/>
        <p:txBody>
          <a:bodyPr/>
          <a:lstStyle/>
          <a:p>
            <a:fld id="{5748E41F-312F-462E-872A-4CDFE7D51D79}" type="datetime1">
              <a:rPr lang="en-GB" smtClean="0"/>
              <a:t>27/09/2023</a:t>
            </a:fld>
            <a:endParaRPr lang="en-GB" dirty="0"/>
          </a:p>
        </p:txBody>
      </p:sp>
      <p:sp>
        <p:nvSpPr>
          <p:cNvPr id="3" name="Footer Placeholder 2">
            <a:extLst>
              <a:ext uri="{FF2B5EF4-FFF2-40B4-BE49-F238E27FC236}">
                <a16:creationId xmlns:a16="http://schemas.microsoft.com/office/drawing/2014/main" id="{DC83E2CF-9395-4FD3-9F7B-23C382D89485}"/>
              </a:ext>
            </a:extLst>
          </p:cNvPr>
          <p:cNvSpPr>
            <a:spLocks noGrp="1"/>
          </p:cNvSpPr>
          <p:nvPr>
            <p:ph type="ftr" sz="quarter" idx="15"/>
          </p:nvPr>
        </p:nvSpPr>
        <p:spPr/>
        <p:txBody>
          <a:bodyPr/>
          <a:lstStyle/>
          <a:p>
            <a:endParaRPr lang="en-GB" dirty="0"/>
          </a:p>
        </p:txBody>
      </p:sp>
      <p:sp>
        <p:nvSpPr>
          <p:cNvPr id="8" name="Slide Number Placeholder 7">
            <a:extLst>
              <a:ext uri="{FF2B5EF4-FFF2-40B4-BE49-F238E27FC236}">
                <a16:creationId xmlns:a16="http://schemas.microsoft.com/office/drawing/2014/main" id="{00FD0A54-33C9-47CA-98D0-0A757998F9FF}"/>
              </a:ext>
            </a:extLst>
          </p:cNvPr>
          <p:cNvSpPr>
            <a:spLocks noGrp="1"/>
          </p:cNvSpPr>
          <p:nvPr>
            <p:ph type="sldNum" sz="quarter" idx="16"/>
          </p:nvPr>
        </p:nvSpPr>
        <p:spPr/>
        <p:txBody>
          <a:bodyPr/>
          <a:lstStyle/>
          <a:p>
            <a:fld id="{02E8F7AF-1AA5-4578-BCE4-1A010B8D5534}" type="slidenum">
              <a:rPr lang="en-GB" smtClean="0"/>
              <a:pPr/>
              <a:t>‹#›</a:t>
            </a:fld>
            <a:endParaRPr lang="en-GB"/>
          </a:p>
        </p:txBody>
      </p:sp>
      <p:grpSp>
        <p:nvGrpSpPr>
          <p:cNvPr id="13" name="Group 12">
            <a:extLst>
              <a:ext uri="{FF2B5EF4-FFF2-40B4-BE49-F238E27FC236}">
                <a16:creationId xmlns:a16="http://schemas.microsoft.com/office/drawing/2014/main" id="{06534BAE-23E4-4961-9CA6-68A1E878FB85}"/>
              </a:ext>
              <a:ext uri="{C183D7F6-B498-43B3-948B-1728B52AA6E4}">
                <adec:decorative xmlns:adec="http://schemas.microsoft.com/office/drawing/2017/decorative" val="1"/>
              </a:ext>
            </a:extLst>
          </p:cNvPr>
          <p:cNvGrpSpPr/>
          <p:nvPr userDrawn="1"/>
        </p:nvGrpSpPr>
        <p:grpSpPr>
          <a:xfrm>
            <a:off x="9068254" y="6052374"/>
            <a:ext cx="2668034" cy="533860"/>
            <a:chOff x="9068254" y="6052374"/>
            <a:chExt cx="2668034" cy="533860"/>
          </a:xfrm>
        </p:grpSpPr>
        <p:pic>
          <p:nvPicPr>
            <p:cNvPr id="14" name="Picture 13" descr="IIHF logo">
              <a:extLst>
                <a:ext uri="{FF2B5EF4-FFF2-40B4-BE49-F238E27FC236}">
                  <a16:creationId xmlns:a16="http://schemas.microsoft.com/office/drawing/2014/main" id="{6EFAB959-9AA7-4DB7-84D2-06301F9520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20065" y="6340870"/>
              <a:ext cx="851918" cy="245364"/>
            </a:xfrm>
            <a:prstGeom prst="rect">
              <a:avLst/>
            </a:prstGeom>
          </p:spPr>
        </p:pic>
        <p:pic>
          <p:nvPicPr>
            <p:cNvPr id="15" name="Picture 14" descr="Skoda logo">
              <a:extLst>
                <a:ext uri="{FF2B5EF4-FFF2-40B4-BE49-F238E27FC236}">
                  <a16:creationId xmlns:a16="http://schemas.microsoft.com/office/drawing/2014/main" id="{144BDF4F-7758-44F7-9ED3-EC28EB6BF5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9782" y="6319599"/>
              <a:ext cx="1269495" cy="265177"/>
            </a:xfrm>
            <a:prstGeom prst="rect">
              <a:avLst/>
            </a:prstGeom>
          </p:spPr>
        </p:pic>
        <p:sp>
          <p:nvSpPr>
            <p:cNvPr id="16" name="TextBox 15">
              <a:extLst>
                <a:ext uri="{FF2B5EF4-FFF2-40B4-BE49-F238E27FC236}">
                  <a16:creationId xmlns:a16="http://schemas.microsoft.com/office/drawing/2014/main" id="{128404ED-8766-4C10-9400-1AC9FA5B920A}"/>
                </a:ext>
              </a:extLst>
            </p:cNvPr>
            <p:cNvSpPr txBox="1"/>
            <p:nvPr userDrawn="1"/>
          </p:nvSpPr>
          <p:spPr>
            <a:xfrm>
              <a:off x="9068254" y="6052374"/>
              <a:ext cx="1080120" cy="146194"/>
            </a:xfrm>
            <a:prstGeom prst="rect">
              <a:avLst/>
            </a:prstGeom>
            <a:noFill/>
          </p:spPr>
          <p:txBody>
            <a:bodyPr wrap="square" lIns="0" tIns="0" rIns="0" bIns="0" rtlCol="0">
              <a:noAutofit/>
            </a:bodyPr>
            <a:lstStyle/>
            <a:p>
              <a:pPr algn="ctr"/>
              <a:r>
                <a:rPr lang="fi-FI" sz="950" i="1" dirty="0" err="1">
                  <a:solidFill>
                    <a:schemeClr val="bg1"/>
                  </a:solidFill>
                </a:rPr>
                <a:t>Governed</a:t>
              </a:r>
              <a:r>
                <a:rPr lang="fi-FI" sz="950" i="1" dirty="0">
                  <a:solidFill>
                    <a:schemeClr val="bg1"/>
                  </a:solidFill>
                </a:rPr>
                <a:t> </a:t>
              </a:r>
              <a:r>
                <a:rPr lang="fi-FI" sz="950" i="1" dirty="0" err="1">
                  <a:solidFill>
                    <a:schemeClr val="bg1"/>
                  </a:solidFill>
                </a:rPr>
                <a:t>by</a:t>
              </a:r>
              <a:endParaRPr lang="en-GB" sz="950" i="1" dirty="0">
                <a:solidFill>
                  <a:schemeClr val="bg1"/>
                </a:solidFill>
              </a:endParaRPr>
            </a:p>
          </p:txBody>
        </p:sp>
        <p:sp>
          <p:nvSpPr>
            <p:cNvPr id="17" name="TextBox 16">
              <a:extLst>
                <a:ext uri="{FF2B5EF4-FFF2-40B4-BE49-F238E27FC236}">
                  <a16:creationId xmlns:a16="http://schemas.microsoft.com/office/drawing/2014/main" id="{03C2CD17-BCF0-4315-A1A8-EFE730DE82CE}"/>
                </a:ext>
              </a:extLst>
            </p:cNvPr>
            <p:cNvSpPr txBox="1"/>
            <p:nvPr userDrawn="1"/>
          </p:nvSpPr>
          <p:spPr>
            <a:xfrm>
              <a:off x="10372618" y="6052374"/>
              <a:ext cx="1363670" cy="146194"/>
            </a:xfrm>
            <a:prstGeom prst="rect">
              <a:avLst/>
            </a:prstGeom>
            <a:noFill/>
          </p:spPr>
          <p:txBody>
            <a:bodyPr wrap="square" lIns="0" tIns="0" rIns="0" bIns="0" rtlCol="0">
              <a:noAutofit/>
            </a:bodyPr>
            <a:lstStyle/>
            <a:p>
              <a:pPr algn="ctr"/>
              <a:r>
                <a:rPr lang="fi-FI" sz="950" i="1" dirty="0" err="1">
                  <a:solidFill>
                    <a:schemeClr val="bg1"/>
                  </a:solidFill>
                </a:rPr>
                <a:t>Official</a:t>
              </a:r>
              <a:r>
                <a:rPr lang="fi-FI" sz="950" i="1" dirty="0">
                  <a:solidFill>
                    <a:schemeClr val="bg1"/>
                  </a:solidFill>
                </a:rPr>
                <a:t> Main </a:t>
              </a:r>
              <a:r>
                <a:rPr lang="fi-FI" sz="950" i="1" dirty="0" err="1">
                  <a:solidFill>
                    <a:schemeClr val="bg1"/>
                  </a:solidFill>
                </a:rPr>
                <a:t>Sponsor</a:t>
              </a:r>
              <a:endParaRPr lang="en-GB" sz="950" i="1" dirty="0">
                <a:solidFill>
                  <a:schemeClr val="bg1"/>
                </a:solidFill>
              </a:endParaRPr>
            </a:p>
          </p:txBody>
        </p:sp>
      </p:grpSp>
    </p:spTree>
    <p:extLst>
      <p:ext uri="{BB962C8B-B14F-4D97-AF65-F5344CB8AC3E}">
        <p14:creationId xmlns:p14="http://schemas.microsoft.com/office/powerpoint/2010/main" val="3807164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185CDC-13FB-49B6-A122-EC72A82F23FF}"/>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0" y="5878800"/>
            <a:ext cx="12193200" cy="982800"/>
          </a:xfrm>
          <a:prstGeom prst="rect">
            <a:avLst/>
          </a:prstGeom>
        </p:spPr>
      </p:pic>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9001" y="-1"/>
            <a:ext cx="6086999" cy="5876925"/>
          </a:xfrm>
          <a:solidFill>
            <a:schemeClr val="bg1">
              <a:lumMod val="95000"/>
            </a:schemeClr>
          </a:solidFill>
        </p:spPr>
        <p:txBody>
          <a:bodyPr anchor="ctr" anchorCtr="0"/>
          <a:lstStyle>
            <a:lvl1pPr marL="0" indent="0" algn="ctr">
              <a:buNone/>
              <a:defRPr sz="1800" b="1" i="1">
                <a:latin typeface="Arial" panose="020B0604020202020204" pitchFamily="34" charset="0"/>
                <a:cs typeface="Arial" panose="020B0604020202020204" pitchFamily="34" charset="0"/>
              </a:defRPr>
            </a:lvl1pPr>
          </a:lstStyle>
          <a:p>
            <a:r>
              <a:rPr lang="fi-FI"/>
              <a:t>Lisää kuva napsauttamalla kuvaketta</a:t>
            </a:r>
            <a:endParaRPr lang="en-GB"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528048" y="1038666"/>
            <a:ext cx="4248472" cy="4351338"/>
          </a:xfrm>
        </p:spPr>
        <p:txBody>
          <a:bodyPr/>
          <a:lstStyle>
            <a:lvl1pPr>
              <a:defRPr sz="1800"/>
            </a:lvl1pPr>
            <a:lvl2pPr>
              <a:defRPr sz="1800"/>
            </a:lvl2pPr>
            <a:lvl3pPr>
              <a:defRPr sz="1800"/>
            </a:lvl3pPr>
            <a:lvl4pPr>
              <a:defRPr sz="1800"/>
            </a:lvl4pPr>
            <a:lvl5pPr>
              <a:defRPr sz="18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11" name="Text Placeholder 10">
            <a:extLst>
              <a:ext uri="{FF2B5EF4-FFF2-40B4-BE49-F238E27FC236}">
                <a16:creationId xmlns:a16="http://schemas.microsoft.com/office/drawing/2014/main" id="{69566995-0D09-4A62-AFD2-ECC385A83FDC}"/>
              </a:ext>
            </a:extLst>
          </p:cNvPr>
          <p:cNvSpPr>
            <a:spLocks noGrp="1"/>
          </p:cNvSpPr>
          <p:nvPr>
            <p:ph type="body" sz="quarter" idx="14"/>
          </p:nvPr>
        </p:nvSpPr>
        <p:spPr>
          <a:xfrm>
            <a:off x="6527800" y="358589"/>
            <a:ext cx="4248969" cy="550132"/>
          </a:xfrm>
        </p:spPr>
        <p:txBody>
          <a:bodyPr/>
          <a:lstStyle>
            <a:lvl1pPr marL="0" indent="0">
              <a:buNone/>
              <a:defRPr sz="2600" b="1" i="1"/>
            </a:lvl1pPr>
          </a:lstStyle>
          <a:p>
            <a:pPr lvl="0"/>
            <a:r>
              <a:rPr lang="fi-FI"/>
              <a:t>Muokkaa tekstin perustyylejä napsauttamalla</a:t>
            </a:r>
          </a:p>
        </p:txBody>
      </p:sp>
      <p:sp>
        <p:nvSpPr>
          <p:cNvPr id="12" name="Title 11">
            <a:extLst>
              <a:ext uri="{FF2B5EF4-FFF2-40B4-BE49-F238E27FC236}">
                <a16:creationId xmlns:a16="http://schemas.microsoft.com/office/drawing/2014/main" id="{2BC4BAE4-889B-4F92-85A1-27629579D66B}"/>
              </a:ext>
            </a:extLst>
          </p:cNvPr>
          <p:cNvSpPr>
            <a:spLocks noGrp="1"/>
          </p:cNvSpPr>
          <p:nvPr>
            <p:ph type="title"/>
          </p:nvPr>
        </p:nvSpPr>
        <p:spPr>
          <a:xfrm>
            <a:off x="300319" y="336176"/>
            <a:ext cx="5075602" cy="2084712"/>
          </a:xfrm>
        </p:spPr>
        <p:txBody>
          <a:bodyPr/>
          <a:lstStyle>
            <a:lvl1pPr>
              <a:defRPr>
                <a:solidFill>
                  <a:schemeClr val="bg1"/>
                </a:solidFill>
              </a:defRPr>
            </a:lvl1pPr>
          </a:lstStyle>
          <a:p>
            <a:r>
              <a:rPr lang="fi-FI"/>
              <a:t>Muokkaa ots. perustyyl. napsautt.</a:t>
            </a:r>
            <a:endParaRPr lang="en-GB" dirty="0"/>
          </a:p>
        </p:txBody>
      </p:sp>
      <p:grpSp>
        <p:nvGrpSpPr>
          <p:cNvPr id="13" name="Group 12">
            <a:extLst>
              <a:ext uri="{FF2B5EF4-FFF2-40B4-BE49-F238E27FC236}">
                <a16:creationId xmlns:a16="http://schemas.microsoft.com/office/drawing/2014/main" id="{C87BFD3C-7BDC-49B8-97BE-B5004A746708}"/>
              </a:ext>
              <a:ext uri="{C183D7F6-B498-43B3-948B-1728B52AA6E4}">
                <adec:decorative xmlns:adec="http://schemas.microsoft.com/office/drawing/2017/decorative" val="1"/>
              </a:ext>
            </a:extLst>
          </p:cNvPr>
          <p:cNvGrpSpPr/>
          <p:nvPr userDrawn="1"/>
        </p:nvGrpSpPr>
        <p:grpSpPr>
          <a:xfrm>
            <a:off x="9068254" y="6052374"/>
            <a:ext cx="2668034" cy="533860"/>
            <a:chOff x="9068254" y="6052374"/>
            <a:chExt cx="2668034" cy="533860"/>
          </a:xfrm>
        </p:grpSpPr>
        <p:pic>
          <p:nvPicPr>
            <p:cNvPr id="14" name="Picture 13" descr="IIHF logo">
              <a:extLst>
                <a:ext uri="{FF2B5EF4-FFF2-40B4-BE49-F238E27FC236}">
                  <a16:creationId xmlns:a16="http://schemas.microsoft.com/office/drawing/2014/main" id="{31E58F8B-100E-4A2B-8110-2E90924C40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20065" y="6340870"/>
              <a:ext cx="851918" cy="245364"/>
            </a:xfrm>
            <a:prstGeom prst="rect">
              <a:avLst/>
            </a:prstGeom>
          </p:spPr>
        </p:pic>
        <p:pic>
          <p:nvPicPr>
            <p:cNvPr id="15" name="Picture 14" descr="Skoda logo">
              <a:extLst>
                <a:ext uri="{FF2B5EF4-FFF2-40B4-BE49-F238E27FC236}">
                  <a16:creationId xmlns:a16="http://schemas.microsoft.com/office/drawing/2014/main" id="{5BE46FE4-BF8E-4F71-8234-1178234394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9782" y="6319599"/>
              <a:ext cx="1269495" cy="265177"/>
            </a:xfrm>
            <a:prstGeom prst="rect">
              <a:avLst/>
            </a:prstGeom>
          </p:spPr>
        </p:pic>
        <p:sp>
          <p:nvSpPr>
            <p:cNvPr id="16" name="TextBox 15">
              <a:extLst>
                <a:ext uri="{FF2B5EF4-FFF2-40B4-BE49-F238E27FC236}">
                  <a16:creationId xmlns:a16="http://schemas.microsoft.com/office/drawing/2014/main" id="{1871B1E5-D8B9-4E19-9728-B5D150C45EB9}"/>
                </a:ext>
              </a:extLst>
            </p:cNvPr>
            <p:cNvSpPr txBox="1"/>
            <p:nvPr userDrawn="1"/>
          </p:nvSpPr>
          <p:spPr>
            <a:xfrm>
              <a:off x="9068254" y="6052374"/>
              <a:ext cx="1080120" cy="146194"/>
            </a:xfrm>
            <a:prstGeom prst="rect">
              <a:avLst/>
            </a:prstGeom>
            <a:noFill/>
          </p:spPr>
          <p:txBody>
            <a:bodyPr wrap="square" lIns="0" tIns="0" rIns="0" bIns="0" rtlCol="0">
              <a:noAutofit/>
            </a:bodyPr>
            <a:lstStyle/>
            <a:p>
              <a:pPr algn="ctr"/>
              <a:r>
                <a:rPr lang="fi-FI" sz="950" i="1" dirty="0" err="1">
                  <a:solidFill>
                    <a:schemeClr val="bg1"/>
                  </a:solidFill>
                </a:rPr>
                <a:t>Governed</a:t>
              </a:r>
              <a:r>
                <a:rPr lang="fi-FI" sz="950" i="1" dirty="0">
                  <a:solidFill>
                    <a:schemeClr val="bg1"/>
                  </a:solidFill>
                </a:rPr>
                <a:t> </a:t>
              </a:r>
              <a:r>
                <a:rPr lang="fi-FI" sz="950" i="1" dirty="0" err="1">
                  <a:solidFill>
                    <a:schemeClr val="bg1"/>
                  </a:solidFill>
                </a:rPr>
                <a:t>by</a:t>
              </a:r>
              <a:endParaRPr lang="en-GB" sz="950" i="1" dirty="0">
                <a:solidFill>
                  <a:schemeClr val="bg1"/>
                </a:solidFill>
              </a:endParaRPr>
            </a:p>
          </p:txBody>
        </p:sp>
        <p:sp>
          <p:nvSpPr>
            <p:cNvPr id="17" name="TextBox 16">
              <a:extLst>
                <a:ext uri="{FF2B5EF4-FFF2-40B4-BE49-F238E27FC236}">
                  <a16:creationId xmlns:a16="http://schemas.microsoft.com/office/drawing/2014/main" id="{640525AC-620B-4651-907E-E1B6324D99BB}"/>
                </a:ext>
              </a:extLst>
            </p:cNvPr>
            <p:cNvSpPr txBox="1"/>
            <p:nvPr userDrawn="1"/>
          </p:nvSpPr>
          <p:spPr>
            <a:xfrm>
              <a:off x="10372618" y="6052374"/>
              <a:ext cx="1363670" cy="146194"/>
            </a:xfrm>
            <a:prstGeom prst="rect">
              <a:avLst/>
            </a:prstGeom>
            <a:noFill/>
          </p:spPr>
          <p:txBody>
            <a:bodyPr wrap="square" lIns="0" tIns="0" rIns="0" bIns="0" rtlCol="0">
              <a:noAutofit/>
            </a:bodyPr>
            <a:lstStyle/>
            <a:p>
              <a:pPr algn="ctr"/>
              <a:r>
                <a:rPr lang="fi-FI" sz="950" i="1" dirty="0" err="1">
                  <a:solidFill>
                    <a:schemeClr val="bg1"/>
                  </a:solidFill>
                </a:rPr>
                <a:t>Official</a:t>
              </a:r>
              <a:r>
                <a:rPr lang="fi-FI" sz="950" i="1" dirty="0">
                  <a:solidFill>
                    <a:schemeClr val="bg1"/>
                  </a:solidFill>
                </a:rPr>
                <a:t> Main </a:t>
              </a:r>
              <a:r>
                <a:rPr lang="fi-FI" sz="950" i="1" dirty="0" err="1">
                  <a:solidFill>
                    <a:schemeClr val="bg1"/>
                  </a:solidFill>
                </a:rPr>
                <a:t>Sponsor</a:t>
              </a:r>
              <a:endParaRPr lang="en-GB" sz="950" i="1" dirty="0">
                <a:solidFill>
                  <a:schemeClr val="bg1"/>
                </a:solidFill>
              </a:endParaRPr>
            </a:p>
          </p:txBody>
        </p:sp>
      </p:grpSp>
    </p:spTree>
    <p:extLst>
      <p:ext uri="{BB962C8B-B14F-4D97-AF65-F5344CB8AC3E}">
        <p14:creationId xmlns:p14="http://schemas.microsoft.com/office/powerpoint/2010/main" val="3986012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3" name="Tekstin paikkamerkki 2"/>
          <p:cNvSpPr>
            <a:spLocks noGrp="1"/>
          </p:cNvSpPr>
          <p:nvPr>
            <p:ph type="body" idx="1"/>
          </p:nvPr>
        </p:nvSpPr>
        <p:spPr>
          <a:xfrm>
            <a:off x="576000" y="1681163"/>
            <a:ext cx="5421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576000" y="2505075"/>
            <a:ext cx="5421575"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376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37660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2E9156FC-6221-4B0A-8DB7-27A9111FB2CC}" type="datetime1">
              <a:rPr lang="fi-FI" smtClean="0">
                <a:solidFill>
                  <a:prstClr val="black">
                    <a:tint val="75000"/>
                  </a:prstClr>
                </a:solidFill>
              </a:rPr>
              <a:pPr/>
              <a:t>27.9.2023</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sp>
        <p:nvSpPr>
          <p:cNvPr id="10" name="Otsikko 9"/>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31678924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footer">
    <p:bg>
      <p:bgPr>
        <a:solidFill>
          <a:srgbClr val="00285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6F22D2-04B1-476C-925F-D0F477792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76925"/>
            <a:ext cx="12192000" cy="981074"/>
          </a:xfrm>
          <a:prstGeom prst="rect">
            <a:avLst/>
          </a:prstGeom>
        </p:spPr>
      </p:pic>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9001" y="-1"/>
            <a:ext cx="12182999" cy="5876925"/>
          </a:xfrm>
          <a:solidFill>
            <a:schemeClr val="bg1">
              <a:lumMod val="95000"/>
            </a:schemeClr>
          </a:solidFill>
        </p:spPr>
        <p:txBody>
          <a:bodyPr anchor="ctr" anchorCtr="0"/>
          <a:lstStyle>
            <a:lvl1pPr marL="0" indent="0" algn="ctr">
              <a:buNone/>
              <a:defRPr sz="1800" b="1" i="1">
                <a:latin typeface="Arial" panose="020B0604020202020204" pitchFamily="34" charset="0"/>
                <a:cs typeface="Arial" panose="020B0604020202020204" pitchFamily="34" charset="0"/>
              </a:defRPr>
            </a:lvl1pPr>
          </a:lstStyle>
          <a:p>
            <a:r>
              <a:rPr lang="fi-FI"/>
              <a:t>Lisää kuva napsauttamalla kuvaketta</a:t>
            </a:r>
            <a:endParaRPr lang="en-GB" dirty="0"/>
          </a:p>
        </p:txBody>
      </p:sp>
      <p:sp>
        <p:nvSpPr>
          <p:cNvPr id="12" name="Title 11">
            <a:extLst>
              <a:ext uri="{FF2B5EF4-FFF2-40B4-BE49-F238E27FC236}">
                <a16:creationId xmlns:a16="http://schemas.microsoft.com/office/drawing/2014/main" id="{2BC4BAE4-889B-4F92-85A1-27629579D66B}"/>
              </a:ext>
            </a:extLst>
          </p:cNvPr>
          <p:cNvSpPr>
            <a:spLocks noGrp="1"/>
          </p:cNvSpPr>
          <p:nvPr>
            <p:ph type="title"/>
          </p:nvPr>
        </p:nvSpPr>
        <p:spPr>
          <a:xfrm>
            <a:off x="300319" y="336176"/>
            <a:ext cx="5075602" cy="2084712"/>
          </a:xfrm>
        </p:spPr>
        <p:txBody>
          <a:bodyPr/>
          <a:lstStyle>
            <a:lvl1pPr>
              <a:defRPr>
                <a:solidFill>
                  <a:schemeClr val="bg1"/>
                </a:solidFill>
              </a:defRPr>
            </a:lvl1pPr>
          </a:lstStyle>
          <a:p>
            <a:r>
              <a:rPr lang="fi-FI"/>
              <a:t>Muokkaa ots. perustyyl. napsautt.</a:t>
            </a:r>
            <a:endParaRPr lang="en-GB" dirty="0"/>
          </a:p>
        </p:txBody>
      </p:sp>
      <p:grpSp>
        <p:nvGrpSpPr>
          <p:cNvPr id="9" name="Group 8">
            <a:extLst>
              <a:ext uri="{FF2B5EF4-FFF2-40B4-BE49-F238E27FC236}">
                <a16:creationId xmlns:a16="http://schemas.microsoft.com/office/drawing/2014/main" id="{B961BD77-FFB3-4706-B1DD-F3C2C255A28B}"/>
              </a:ext>
              <a:ext uri="{C183D7F6-B498-43B3-948B-1728B52AA6E4}">
                <adec:decorative xmlns:adec="http://schemas.microsoft.com/office/drawing/2017/decorative" val="1"/>
              </a:ext>
            </a:extLst>
          </p:cNvPr>
          <p:cNvGrpSpPr/>
          <p:nvPr userDrawn="1"/>
        </p:nvGrpSpPr>
        <p:grpSpPr>
          <a:xfrm>
            <a:off x="9068254" y="6052374"/>
            <a:ext cx="2668034" cy="533860"/>
            <a:chOff x="9068254" y="6052374"/>
            <a:chExt cx="2668034" cy="533860"/>
          </a:xfrm>
        </p:grpSpPr>
        <p:pic>
          <p:nvPicPr>
            <p:cNvPr id="10" name="Picture 9" descr="IIHF logo">
              <a:extLst>
                <a:ext uri="{FF2B5EF4-FFF2-40B4-BE49-F238E27FC236}">
                  <a16:creationId xmlns:a16="http://schemas.microsoft.com/office/drawing/2014/main" id="{61F3B68F-410E-494B-8BA9-FF8F48FE11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20065" y="6340870"/>
              <a:ext cx="851918" cy="245364"/>
            </a:xfrm>
            <a:prstGeom prst="rect">
              <a:avLst/>
            </a:prstGeom>
          </p:spPr>
        </p:pic>
        <p:pic>
          <p:nvPicPr>
            <p:cNvPr id="11" name="Picture 10" descr="Skoda logo">
              <a:extLst>
                <a:ext uri="{FF2B5EF4-FFF2-40B4-BE49-F238E27FC236}">
                  <a16:creationId xmlns:a16="http://schemas.microsoft.com/office/drawing/2014/main" id="{9E21D1BE-1DB3-4034-8EE4-C44185EF3E5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9782" y="6319599"/>
              <a:ext cx="1269495" cy="265177"/>
            </a:xfrm>
            <a:prstGeom prst="rect">
              <a:avLst/>
            </a:prstGeom>
          </p:spPr>
        </p:pic>
        <p:sp>
          <p:nvSpPr>
            <p:cNvPr id="13" name="TextBox 12">
              <a:extLst>
                <a:ext uri="{FF2B5EF4-FFF2-40B4-BE49-F238E27FC236}">
                  <a16:creationId xmlns:a16="http://schemas.microsoft.com/office/drawing/2014/main" id="{A60D798B-45E1-415D-BF51-01710BC121FF}"/>
                </a:ext>
              </a:extLst>
            </p:cNvPr>
            <p:cNvSpPr txBox="1"/>
            <p:nvPr userDrawn="1"/>
          </p:nvSpPr>
          <p:spPr>
            <a:xfrm>
              <a:off x="9068254" y="6052374"/>
              <a:ext cx="1080120" cy="146194"/>
            </a:xfrm>
            <a:prstGeom prst="rect">
              <a:avLst/>
            </a:prstGeom>
            <a:noFill/>
          </p:spPr>
          <p:txBody>
            <a:bodyPr wrap="square" lIns="0" tIns="0" rIns="0" bIns="0" rtlCol="0">
              <a:noAutofit/>
            </a:bodyPr>
            <a:lstStyle/>
            <a:p>
              <a:pPr algn="ctr"/>
              <a:r>
                <a:rPr lang="fi-FI" sz="950" i="1" dirty="0" err="1">
                  <a:solidFill>
                    <a:schemeClr val="bg1"/>
                  </a:solidFill>
                </a:rPr>
                <a:t>Governed</a:t>
              </a:r>
              <a:r>
                <a:rPr lang="fi-FI" sz="950" i="1" dirty="0">
                  <a:solidFill>
                    <a:schemeClr val="bg1"/>
                  </a:solidFill>
                </a:rPr>
                <a:t> </a:t>
              </a:r>
              <a:r>
                <a:rPr lang="fi-FI" sz="950" i="1" dirty="0" err="1">
                  <a:solidFill>
                    <a:schemeClr val="bg1"/>
                  </a:solidFill>
                </a:rPr>
                <a:t>by</a:t>
              </a:r>
              <a:endParaRPr lang="en-GB" sz="950" i="1" dirty="0">
                <a:solidFill>
                  <a:schemeClr val="bg1"/>
                </a:solidFill>
              </a:endParaRPr>
            </a:p>
          </p:txBody>
        </p:sp>
        <p:sp>
          <p:nvSpPr>
            <p:cNvPr id="14" name="TextBox 13">
              <a:extLst>
                <a:ext uri="{FF2B5EF4-FFF2-40B4-BE49-F238E27FC236}">
                  <a16:creationId xmlns:a16="http://schemas.microsoft.com/office/drawing/2014/main" id="{3E7167F1-F71A-4F2C-AE35-FCF1D09CC58E}"/>
                </a:ext>
              </a:extLst>
            </p:cNvPr>
            <p:cNvSpPr txBox="1"/>
            <p:nvPr userDrawn="1"/>
          </p:nvSpPr>
          <p:spPr>
            <a:xfrm>
              <a:off x="10372618" y="6052374"/>
              <a:ext cx="1363670" cy="146194"/>
            </a:xfrm>
            <a:prstGeom prst="rect">
              <a:avLst/>
            </a:prstGeom>
            <a:noFill/>
          </p:spPr>
          <p:txBody>
            <a:bodyPr wrap="square" lIns="0" tIns="0" rIns="0" bIns="0" rtlCol="0">
              <a:noAutofit/>
            </a:bodyPr>
            <a:lstStyle/>
            <a:p>
              <a:pPr algn="ctr"/>
              <a:r>
                <a:rPr lang="fi-FI" sz="950" i="1" dirty="0" err="1">
                  <a:solidFill>
                    <a:schemeClr val="bg1"/>
                  </a:solidFill>
                </a:rPr>
                <a:t>Official</a:t>
              </a:r>
              <a:r>
                <a:rPr lang="fi-FI" sz="950" i="1" dirty="0">
                  <a:solidFill>
                    <a:schemeClr val="bg1"/>
                  </a:solidFill>
                </a:rPr>
                <a:t> Main </a:t>
              </a:r>
              <a:r>
                <a:rPr lang="fi-FI" sz="950" i="1" dirty="0" err="1">
                  <a:solidFill>
                    <a:schemeClr val="bg1"/>
                  </a:solidFill>
                </a:rPr>
                <a:t>Sponsor</a:t>
              </a:r>
              <a:endParaRPr lang="en-GB" sz="950" i="1" dirty="0">
                <a:solidFill>
                  <a:schemeClr val="bg1"/>
                </a:solidFill>
              </a:endParaRPr>
            </a:p>
          </p:txBody>
        </p:sp>
      </p:grpSp>
    </p:spTree>
    <p:extLst>
      <p:ext uri="{BB962C8B-B14F-4D97-AF65-F5344CB8AC3E}">
        <p14:creationId xmlns:p14="http://schemas.microsoft.com/office/powerpoint/2010/main" val="2880171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9001" y="-1"/>
            <a:ext cx="12182999" cy="6858001"/>
          </a:xfrm>
          <a:solidFill>
            <a:schemeClr val="bg1">
              <a:lumMod val="95000"/>
            </a:schemeClr>
          </a:solidFill>
        </p:spPr>
        <p:txBody>
          <a:bodyPr anchor="ctr" anchorCtr="0"/>
          <a:lstStyle>
            <a:lvl1pPr marL="0" indent="0" algn="ctr">
              <a:buNone/>
              <a:defRPr sz="1800" b="1" i="1">
                <a:latin typeface="Arial" panose="020B0604020202020204" pitchFamily="34" charset="0"/>
                <a:cs typeface="Arial" panose="020B0604020202020204" pitchFamily="34" charset="0"/>
              </a:defRPr>
            </a:lvl1pPr>
          </a:lstStyle>
          <a:p>
            <a:r>
              <a:rPr lang="fi-FI"/>
              <a:t>Lisää kuva napsauttamalla kuvaketta</a:t>
            </a:r>
            <a:endParaRPr lang="en-GB" dirty="0"/>
          </a:p>
        </p:txBody>
      </p:sp>
      <p:sp>
        <p:nvSpPr>
          <p:cNvPr id="12" name="Title 11">
            <a:extLst>
              <a:ext uri="{FF2B5EF4-FFF2-40B4-BE49-F238E27FC236}">
                <a16:creationId xmlns:a16="http://schemas.microsoft.com/office/drawing/2014/main" id="{2BC4BAE4-889B-4F92-85A1-27629579D66B}"/>
              </a:ext>
            </a:extLst>
          </p:cNvPr>
          <p:cNvSpPr>
            <a:spLocks noGrp="1"/>
          </p:cNvSpPr>
          <p:nvPr>
            <p:ph type="title"/>
          </p:nvPr>
        </p:nvSpPr>
        <p:spPr>
          <a:xfrm>
            <a:off x="300319" y="336176"/>
            <a:ext cx="5075602" cy="2084712"/>
          </a:xfrm>
        </p:spPr>
        <p:txBody>
          <a:bodyPr/>
          <a:lstStyle>
            <a:lvl1pPr>
              <a:defRPr>
                <a:solidFill>
                  <a:schemeClr val="bg1"/>
                </a:solidFill>
              </a:defRPr>
            </a:lvl1pPr>
          </a:lstStyle>
          <a:p>
            <a:r>
              <a:rPr lang="fi-FI"/>
              <a:t>Muokkaa ots. perustyyl. napsautt.</a:t>
            </a:r>
            <a:endParaRPr lang="en-GB" dirty="0"/>
          </a:p>
        </p:txBody>
      </p:sp>
    </p:spTree>
    <p:extLst>
      <p:ext uri="{BB962C8B-B14F-4D97-AF65-F5344CB8AC3E}">
        <p14:creationId xmlns:p14="http://schemas.microsoft.com/office/powerpoint/2010/main" val="2488033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9F5428-29E4-4B11-9F50-CF993D6C80B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5878800"/>
            <a:ext cx="12192000" cy="982800"/>
          </a:xfrm>
          <a:prstGeom prst="rect">
            <a:avLst/>
          </a:prstGeom>
        </p:spPr>
      </p:pic>
      <p:sp>
        <p:nvSpPr>
          <p:cNvPr id="12" name="Title 11">
            <a:extLst>
              <a:ext uri="{FF2B5EF4-FFF2-40B4-BE49-F238E27FC236}">
                <a16:creationId xmlns:a16="http://schemas.microsoft.com/office/drawing/2014/main" id="{2BC4BAE4-889B-4F92-85A1-27629579D66B}"/>
              </a:ext>
            </a:extLst>
          </p:cNvPr>
          <p:cNvSpPr>
            <a:spLocks noGrp="1"/>
          </p:cNvSpPr>
          <p:nvPr>
            <p:ph type="title"/>
          </p:nvPr>
        </p:nvSpPr>
        <p:spPr>
          <a:xfrm>
            <a:off x="300319" y="336176"/>
            <a:ext cx="5075602" cy="2084712"/>
          </a:xfrm>
        </p:spPr>
        <p:txBody>
          <a:bodyPr/>
          <a:lstStyle/>
          <a:p>
            <a:r>
              <a:rPr lang="fi-FI"/>
              <a:t>Muokkaa ots. perustyyl. napsautt.</a:t>
            </a:r>
            <a:endParaRPr lang="en-GB" dirty="0"/>
          </a:p>
        </p:txBody>
      </p:sp>
      <p:sp>
        <p:nvSpPr>
          <p:cNvPr id="3" name="Chart Placeholder 2">
            <a:extLst>
              <a:ext uri="{FF2B5EF4-FFF2-40B4-BE49-F238E27FC236}">
                <a16:creationId xmlns:a16="http://schemas.microsoft.com/office/drawing/2014/main" id="{D4C9103B-A602-43EC-BF97-5E616006B0AE}"/>
              </a:ext>
            </a:extLst>
          </p:cNvPr>
          <p:cNvSpPr>
            <a:spLocks noGrp="1"/>
          </p:cNvSpPr>
          <p:nvPr>
            <p:ph type="chart" sz="quarter" idx="13"/>
          </p:nvPr>
        </p:nvSpPr>
        <p:spPr>
          <a:xfrm>
            <a:off x="6096000" y="-1"/>
            <a:ext cx="6096000" cy="5876925"/>
          </a:xfrm>
        </p:spPr>
        <p:txBody>
          <a:bodyPr anchor="ctr" anchorCtr="0"/>
          <a:lstStyle>
            <a:lvl1pPr marL="0" indent="0" algn="ctr">
              <a:buNone/>
              <a:defRPr sz="1800" b="1" i="1">
                <a:solidFill>
                  <a:schemeClr val="tx1"/>
                </a:solidFill>
                <a:latin typeface="Arial" panose="020B0604020202020204" pitchFamily="34" charset="0"/>
                <a:cs typeface="Arial" panose="020B0604020202020204" pitchFamily="34" charset="0"/>
              </a:defRPr>
            </a:lvl1pPr>
          </a:lstStyle>
          <a:p>
            <a:r>
              <a:rPr lang="fi-FI"/>
              <a:t>Lisää kaavio napsauttamalla kuvaketta</a:t>
            </a:r>
            <a:endParaRPr lang="en-GB"/>
          </a:p>
        </p:txBody>
      </p:sp>
      <p:sp>
        <p:nvSpPr>
          <p:cNvPr id="10" name="Text Placeholder 9">
            <a:extLst>
              <a:ext uri="{FF2B5EF4-FFF2-40B4-BE49-F238E27FC236}">
                <a16:creationId xmlns:a16="http://schemas.microsoft.com/office/drawing/2014/main" id="{D4C6F9D1-779E-4E64-B8CE-D28A36CC9DD9}"/>
              </a:ext>
            </a:extLst>
          </p:cNvPr>
          <p:cNvSpPr>
            <a:spLocks noGrp="1"/>
          </p:cNvSpPr>
          <p:nvPr>
            <p:ph type="body" sz="quarter" idx="14"/>
          </p:nvPr>
        </p:nvSpPr>
        <p:spPr>
          <a:xfrm>
            <a:off x="300038" y="2636911"/>
            <a:ext cx="5075237" cy="2880321"/>
          </a:xfrm>
        </p:spPr>
        <p:txBody>
          <a:bodyPr/>
          <a:lstStyle>
            <a:lvl1pPr>
              <a:defRPr sz="1500"/>
            </a:lvl1pPr>
            <a:lvl2pPr>
              <a:defRPr sz="1500"/>
            </a:lvl2pPr>
            <a:lvl3pPr>
              <a:defRPr sz="1500"/>
            </a:lvl3pPr>
            <a:lvl4pPr>
              <a:defRPr sz="1500"/>
            </a:lvl4pPr>
            <a:lvl5pPr>
              <a:defRPr sz="15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grpSp>
        <p:nvGrpSpPr>
          <p:cNvPr id="11" name="Group 10">
            <a:extLst>
              <a:ext uri="{FF2B5EF4-FFF2-40B4-BE49-F238E27FC236}">
                <a16:creationId xmlns:a16="http://schemas.microsoft.com/office/drawing/2014/main" id="{869B1A71-92A1-4A84-BFDC-12441EFC4DDC}"/>
              </a:ext>
              <a:ext uri="{C183D7F6-B498-43B3-948B-1728B52AA6E4}">
                <adec:decorative xmlns:adec="http://schemas.microsoft.com/office/drawing/2017/decorative" val="1"/>
              </a:ext>
            </a:extLst>
          </p:cNvPr>
          <p:cNvGrpSpPr/>
          <p:nvPr userDrawn="1"/>
        </p:nvGrpSpPr>
        <p:grpSpPr>
          <a:xfrm>
            <a:off x="9068254" y="6052374"/>
            <a:ext cx="2668034" cy="533860"/>
            <a:chOff x="9068254" y="6052374"/>
            <a:chExt cx="2668034" cy="533860"/>
          </a:xfrm>
        </p:grpSpPr>
        <p:pic>
          <p:nvPicPr>
            <p:cNvPr id="13" name="Picture 12" descr="IIHF logo">
              <a:extLst>
                <a:ext uri="{FF2B5EF4-FFF2-40B4-BE49-F238E27FC236}">
                  <a16:creationId xmlns:a16="http://schemas.microsoft.com/office/drawing/2014/main" id="{6941CA6C-BE98-460C-9BD1-EE5D2D6062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20065" y="6340870"/>
              <a:ext cx="851918" cy="245364"/>
            </a:xfrm>
            <a:prstGeom prst="rect">
              <a:avLst/>
            </a:prstGeom>
          </p:spPr>
        </p:pic>
        <p:pic>
          <p:nvPicPr>
            <p:cNvPr id="14" name="Picture 13" descr="Skoda logo">
              <a:extLst>
                <a:ext uri="{FF2B5EF4-FFF2-40B4-BE49-F238E27FC236}">
                  <a16:creationId xmlns:a16="http://schemas.microsoft.com/office/drawing/2014/main" id="{2ED499A9-9A50-4CFF-9498-C7EE317DBB6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9782" y="6319599"/>
              <a:ext cx="1269495" cy="265177"/>
            </a:xfrm>
            <a:prstGeom prst="rect">
              <a:avLst/>
            </a:prstGeom>
          </p:spPr>
        </p:pic>
        <p:sp>
          <p:nvSpPr>
            <p:cNvPr id="15" name="TextBox 14">
              <a:extLst>
                <a:ext uri="{FF2B5EF4-FFF2-40B4-BE49-F238E27FC236}">
                  <a16:creationId xmlns:a16="http://schemas.microsoft.com/office/drawing/2014/main" id="{C7D029C0-F950-46D9-A89C-E992D7885EAD}"/>
                </a:ext>
              </a:extLst>
            </p:cNvPr>
            <p:cNvSpPr txBox="1"/>
            <p:nvPr userDrawn="1"/>
          </p:nvSpPr>
          <p:spPr>
            <a:xfrm>
              <a:off x="9068254" y="6052374"/>
              <a:ext cx="1080120" cy="146194"/>
            </a:xfrm>
            <a:prstGeom prst="rect">
              <a:avLst/>
            </a:prstGeom>
            <a:noFill/>
          </p:spPr>
          <p:txBody>
            <a:bodyPr wrap="square" lIns="0" tIns="0" rIns="0" bIns="0" rtlCol="0">
              <a:noAutofit/>
            </a:bodyPr>
            <a:lstStyle/>
            <a:p>
              <a:pPr algn="ctr"/>
              <a:r>
                <a:rPr lang="fi-FI" sz="950" i="1" dirty="0" err="1">
                  <a:solidFill>
                    <a:schemeClr val="bg1"/>
                  </a:solidFill>
                </a:rPr>
                <a:t>Governed</a:t>
              </a:r>
              <a:r>
                <a:rPr lang="fi-FI" sz="950" i="1" dirty="0">
                  <a:solidFill>
                    <a:schemeClr val="bg1"/>
                  </a:solidFill>
                </a:rPr>
                <a:t> </a:t>
              </a:r>
              <a:r>
                <a:rPr lang="fi-FI" sz="950" i="1" dirty="0" err="1">
                  <a:solidFill>
                    <a:schemeClr val="bg1"/>
                  </a:solidFill>
                </a:rPr>
                <a:t>by</a:t>
              </a:r>
              <a:endParaRPr lang="en-GB" sz="950" i="1" dirty="0">
                <a:solidFill>
                  <a:schemeClr val="bg1"/>
                </a:solidFill>
              </a:endParaRPr>
            </a:p>
          </p:txBody>
        </p:sp>
        <p:sp>
          <p:nvSpPr>
            <p:cNvPr id="16" name="TextBox 15">
              <a:extLst>
                <a:ext uri="{FF2B5EF4-FFF2-40B4-BE49-F238E27FC236}">
                  <a16:creationId xmlns:a16="http://schemas.microsoft.com/office/drawing/2014/main" id="{1E95A8C7-318A-4904-BD79-962769780165}"/>
                </a:ext>
              </a:extLst>
            </p:cNvPr>
            <p:cNvSpPr txBox="1"/>
            <p:nvPr userDrawn="1"/>
          </p:nvSpPr>
          <p:spPr>
            <a:xfrm>
              <a:off x="10372618" y="6052374"/>
              <a:ext cx="1363670" cy="146194"/>
            </a:xfrm>
            <a:prstGeom prst="rect">
              <a:avLst/>
            </a:prstGeom>
            <a:noFill/>
          </p:spPr>
          <p:txBody>
            <a:bodyPr wrap="square" lIns="0" tIns="0" rIns="0" bIns="0" rtlCol="0">
              <a:noAutofit/>
            </a:bodyPr>
            <a:lstStyle/>
            <a:p>
              <a:pPr algn="ctr"/>
              <a:r>
                <a:rPr lang="fi-FI" sz="950" i="1" dirty="0" err="1">
                  <a:solidFill>
                    <a:schemeClr val="bg1"/>
                  </a:solidFill>
                </a:rPr>
                <a:t>Official</a:t>
              </a:r>
              <a:r>
                <a:rPr lang="fi-FI" sz="950" i="1" dirty="0">
                  <a:solidFill>
                    <a:schemeClr val="bg1"/>
                  </a:solidFill>
                </a:rPr>
                <a:t> Main </a:t>
              </a:r>
              <a:r>
                <a:rPr lang="fi-FI" sz="950" i="1" dirty="0" err="1">
                  <a:solidFill>
                    <a:schemeClr val="bg1"/>
                  </a:solidFill>
                </a:rPr>
                <a:t>Sponsor</a:t>
              </a:r>
              <a:endParaRPr lang="en-GB" sz="950" i="1" dirty="0">
                <a:solidFill>
                  <a:schemeClr val="bg1"/>
                </a:solidFill>
              </a:endParaRPr>
            </a:p>
          </p:txBody>
        </p:sp>
      </p:grpSp>
    </p:spTree>
    <p:extLst>
      <p:ext uri="{BB962C8B-B14F-4D97-AF65-F5344CB8AC3E}">
        <p14:creationId xmlns:p14="http://schemas.microsoft.com/office/powerpoint/2010/main" val="3809880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yhjä">
    <p:bg>
      <p:bgPr>
        <a:solidFill>
          <a:srgbClr val="002855"/>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99BC30A-3B62-4027-9BD5-97C049A7C17E}"/>
              </a:ext>
              <a:ext uri="{C183D7F6-B498-43B3-948B-1728B52AA6E4}">
                <adec:decorative xmlns:adec="http://schemas.microsoft.com/office/drawing/2017/decorative" val="1"/>
              </a:ext>
            </a:extLst>
          </p:cNvPr>
          <p:cNvGrpSpPr/>
          <p:nvPr userDrawn="1"/>
        </p:nvGrpSpPr>
        <p:grpSpPr>
          <a:xfrm>
            <a:off x="9068254" y="6052374"/>
            <a:ext cx="2668034" cy="533860"/>
            <a:chOff x="9068254" y="6052374"/>
            <a:chExt cx="2668034" cy="533860"/>
          </a:xfrm>
        </p:grpSpPr>
        <p:pic>
          <p:nvPicPr>
            <p:cNvPr id="6" name="Picture 5" descr="IIHF logo">
              <a:extLst>
                <a:ext uri="{FF2B5EF4-FFF2-40B4-BE49-F238E27FC236}">
                  <a16:creationId xmlns:a16="http://schemas.microsoft.com/office/drawing/2014/main" id="{E80A545C-5346-449B-83DA-F3709FB5B7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20065" y="6340870"/>
              <a:ext cx="851918" cy="245364"/>
            </a:xfrm>
            <a:prstGeom prst="rect">
              <a:avLst/>
            </a:prstGeom>
          </p:spPr>
        </p:pic>
        <p:pic>
          <p:nvPicPr>
            <p:cNvPr id="7" name="Picture 6" descr="Skoda logo">
              <a:extLst>
                <a:ext uri="{FF2B5EF4-FFF2-40B4-BE49-F238E27FC236}">
                  <a16:creationId xmlns:a16="http://schemas.microsoft.com/office/drawing/2014/main" id="{1C6381B2-7DAE-491C-BA76-0D6C3CCAB1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29782" y="6319599"/>
              <a:ext cx="1269495" cy="265177"/>
            </a:xfrm>
            <a:prstGeom prst="rect">
              <a:avLst/>
            </a:prstGeom>
          </p:spPr>
        </p:pic>
        <p:sp>
          <p:nvSpPr>
            <p:cNvPr id="8" name="TextBox 7">
              <a:extLst>
                <a:ext uri="{FF2B5EF4-FFF2-40B4-BE49-F238E27FC236}">
                  <a16:creationId xmlns:a16="http://schemas.microsoft.com/office/drawing/2014/main" id="{F2044671-4540-4053-A173-106BB939AD3B}"/>
                </a:ext>
              </a:extLst>
            </p:cNvPr>
            <p:cNvSpPr txBox="1"/>
            <p:nvPr userDrawn="1"/>
          </p:nvSpPr>
          <p:spPr>
            <a:xfrm>
              <a:off x="9068254" y="6052374"/>
              <a:ext cx="1080120" cy="146194"/>
            </a:xfrm>
            <a:prstGeom prst="rect">
              <a:avLst/>
            </a:prstGeom>
            <a:noFill/>
          </p:spPr>
          <p:txBody>
            <a:bodyPr wrap="square" lIns="0" tIns="0" rIns="0" bIns="0" rtlCol="0">
              <a:noAutofit/>
            </a:bodyPr>
            <a:lstStyle/>
            <a:p>
              <a:pPr algn="ctr"/>
              <a:r>
                <a:rPr lang="fi-FI" sz="950" i="1" dirty="0" err="1">
                  <a:solidFill>
                    <a:schemeClr val="bg1"/>
                  </a:solidFill>
                </a:rPr>
                <a:t>Governed</a:t>
              </a:r>
              <a:r>
                <a:rPr lang="fi-FI" sz="950" i="1" dirty="0">
                  <a:solidFill>
                    <a:schemeClr val="bg1"/>
                  </a:solidFill>
                </a:rPr>
                <a:t> </a:t>
              </a:r>
              <a:r>
                <a:rPr lang="fi-FI" sz="950" i="1" dirty="0" err="1">
                  <a:solidFill>
                    <a:schemeClr val="bg1"/>
                  </a:solidFill>
                </a:rPr>
                <a:t>by</a:t>
              </a:r>
              <a:endParaRPr lang="en-GB" sz="950" i="1" dirty="0">
                <a:solidFill>
                  <a:schemeClr val="bg1"/>
                </a:solidFill>
              </a:endParaRPr>
            </a:p>
          </p:txBody>
        </p:sp>
        <p:sp>
          <p:nvSpPr>
            <p:cNvPr id="9" name="TextBox 8">
              <a:extLst>
                <a:ext uri="{FF2B5EF4-FFF2-40B4-BE49-F238E27FC236}">
                  <a16:creationId xmlns:a16="http://schemas.microsoft.com/office/drawing/2014/main" id="{65B16E15-421A-48F2-8455-CD5C3ED9BD65}"/>
                </a:ext>
              </a:extLst>
            </p:cNvPr>
            <p:cNvSpPr txBox="1"/>
            <p:nvPr userDrawn="1"/>
          </p:nvSpPr>
          <p:spPr>
            <a:xfrm>
              <a:off x="10372618" y="6052374"/>
              <a:ext cx="1363670" cy="146194"/>
            </a:xfrm>
            <a:prstGeom prst="rect">
              <a:avLst/>
            </a:prstGeom>
            <a:noFill/>
          </p:spPr>
          <p:txBody>
            <a:bodyPr wrap="square" lIns="0" tIns="0" rIns="0" bIns="0" rtlCol="0">
              <a:noAutofit/>
            </a:bodyPr>
            <a:lstStyle/>
            <a:p>
              <a:pPr algn="ctr"/>
              <a:r>
                <a:rPr lang="fi-FI" sz="950" i="1" dirty="0" err="1">
                  <a:solidFill>
                    <a:schemeClr val="bg1"/>
                  </a:solidFill>
                </a:rPr>
                <a:t>Official</a:t>
              </a:r>
              <a:r>
                <a:rPr lang="fi-FI" sz="950" i="1" dirty="0">
                  <a:solidFill>
                    <a:schemeClr val="bg1"/>
                  </a:solidFill>
                </a:rPr>
                <a:t> Main </a:t>
              </a:r>
              <a:r>
                <a:rPr lang="fi-FI" sz="950" i="1" dirty="0" err="1">
                  <a:solidFill>
                    <a:schemeClr val="bg1"/>
                  </a:solidFill>
                </a:rPr>
                <a:t>Sponsor</a:t>
              </a:r>
              <a:endParaRPr lang="en-GB" sz="950" i="1" dirty="0">
                <a:solidFill>
                  <a:schemeClr val="bg1"/>
                </a:solidFill>
              </a:endParaRPr>
            </a:p>
          </p:txBody>
        </p:sp>
      </p:grpSp>
    </p:spTree>
    <p:extLst>
      <p:ext uri="{BB962C8B-B14F-4D97-AF65-F5344CB8AC3E}">
        <p14:creationId xmlns:p14="http://schemas.microsoft.com/office/powerpoint/2010/main" val="1663786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1D5A20-8FB8-4189-8008-DD0D3A77E0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2BC4BAE4-889B-4F92-85A1-27629579D66B}"/>
              </a:ext>
            </a:extLst>
          </p:cNvPr>
          <p:cNvSpPr>
            <a:spLocks noGrp="1"/>
          </p:cNvSpPr>
          <p:nvPr>
            <p:ph type="title"/>
          </p:nvPr>
        </p:nvSpPr>
        <p:spPr>
          <a:xfrm>
            <a:off x="1325951" y="3955014"/>
            <a:ext cx="9540097" cy="986154"/>
          </a:xfrm>
        </p:spPr>
        <p:txBody>
          <a:bodyPr/>
          <a:lstStyle>
            <a:lvl1pPr algn="ctr">
              <a:defRPr sz="1950" i="1" spc="380" baseline="0">
                <a:solidFill>
                  <a:schemeClr val="bg1"/>
                </a:solidFill>
                <a:latin typeface="+mn-lt"/>
              </a:defRPr>
            </a:lvl1pPr>
          </a:lstStyle>
          <a:p>
            <a:r>
              <a:rPr lang="fi-FI"/>
              <a:t>Muokkaa ots. perustyyl. napsautt.</a:t>
            </a:r>
            <a:endParaRPr lang="en-GB" dirty="0"/>
          </a:p>
        </p:txBody>
      </p:sp>
    </p:spTree>
    <p:extLst>
      <p:ext uri="{BB962C8B-B14F-4D97-AF65-F5344CB8AC3E}">
        <p14:creationId xmlns:p14="http://schemas.microsoft.com/office/powerpoint/2010/main" val="4166416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Logo">
    <p:bg>
      <p:bgPr>
        <a:solidFill>
          <a:srgbClr val="002855"/>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CF8D6F3-1DE3-425C-AEFF-5D2AAC9EDF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1707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C896AA-1F97-4754-97A8-06387DBA0D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2BC4BAE4-889B-4F92-85A1-27629579D66B}"/>
              </a:ext>
            </a:extLst>
          </p:cNvPr>
          <p:cNvSpPr>
            <a:spLocks noGrp="1"/>
          </p:cNvSpPr>
          <p:nvPr>
            <p:ph type="title"/>
          </p:nvPr>
        </p:nvSpPr>
        <p:spPr>
          <a:xfrm>
            <a:off x="300319" y="336176"/>
            <a:ext cx="5075602" cy="2084712"/>
          </a:xfrm>
        </p:spPr>
        <p:txBody>
          <a:bodyPr/>
          <a:lstStyle>
            <a:lvl1pPr>
              <a:defRPr>
                <a:solidFill>
                  <a:schemeClr val="bg1"/>
                </a:solidFill>
              </a:defRPr>
            </a:lvl1pPr>
          </a:lstStyle>
          <a:p>
            <a:r>
              <a:rPr lang="fi-FI"/>
              <a:t>Muokkaa ots. perustyyl. napsautt.</a:t>
            </a:r>
            <a:endParaRPr lang="en-GB" dirty="0"/>
          </a:p>
        </p:txBody>
      </p:sp>
    </p:spTree>
    <p:extLst>
      <p:ext uri="{BB962C8B-B14F-4D97-AF65-F5344CB8AC3E}">
        <p14:creationId xmlns:p14="http://schemas.microsoft.com/office/powerpoint/2010/main" val="2650066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alkoinen kaksipalstainen sisältödia">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1060926"/>
          </a:xfrm>
          <a:prstGeom prst="rect">
            <a:avLst/>
          </a:prstGeom>
          <a:effectLst/>
        </p:spPr>
        <p:txBody>
          <a:bodyPr anchor="t"/>
          <a:lstStyle>
            <a:lvl1pPr algn="ctr">
              <a:defRPr sz="60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1818186"/>
            <a:ext cx="10525236" cy="640852"/>
          </a:xfrm>
          <a:effectLst/>
        </p:spPr>
        <p:txBody>
          <a:bodyPr>
            <a:normAutofit/>
          </a:bodyPr>
          <a:lstStyle>
            <a:lvl1pPr marL="0" indent="0" algn="ctr">
              <a:buNone/>
              <a:defRPr sz="2400" i="1">
                <a:solidFill>
                  <a:schemeClr val="tx2"/>
                </a:solidFill>
              </a:defRPr>
            </a:lvl1pPr>
          </a:lstStyle>
          <a:p>
            <a:r>
              <a:rPr lang="fi-FI" dirty="0"/>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2"/>
              </a:buClr>
              <a:buFont typeface="Arial" panose="020B0604020202020204" pitchFamily="34" charset="0"/>
              <a:buChar char="•"/>
              <a:defRPr sz="2400">
                <a:solidFill>
                  <a:schemeClr val="tx2"/>
                </a:solidFill>
              </a:defRPr>
            </a:lvl1pPr>
            <a:lvl2pPr marL="800100" indent="-342900" algn="l">
              <a:buClr>
                <a:schemeClr val="tx2"/>
              </a:buClr>
              <a:buFont typeface="Courier New" panose="02070309020205020404" pitchFamily="49" charset="0"/>
              <a:buChar char="o"/>
              <a:defRPr sz="2000">
                <a:solidFill>
                  <a:schemeClr val="tx2"/>
                </a:solidFill>
              </a:defRPr>
            </a:lvl2pPr>
            <a:lvl3pPr marL="1200150" indent="-285750" algn="l">
              <a:buClr>
                <a:schemeClr val="tx2"/>
              </a:buClr>
              <a:buFont typeface="Wingdings" pitchFamily="2" charset="2"/>
              <a:buChar char="§"/>
              <a:defRPr sz="1800">
                <a:solidFill>
                  <a:schemeClr val="tx2"/>
                </a:solidFill>
              </a:defRPr>
            </a:lvl3pPr>
            <a:lvl4pPr marL="1657350" indent="-285750" algn="l">
              <a:buClr>
                <a:schemeClr val="tx2"/>
              </a:buClr>
              <a:buFont typeface="Wingdings" pitchFamily="2" charset="2"/>
              <a:buChar char="§"/>
              <a:defRPr sz="1600">
                <a:solidFill>
                  <a:schemeClr val="tx2"/>
                </a:solidFill>
              </a:defRPr>
            </a:lvl4pPr>
            <a:lvl5pPr marL="2114550" indent="-285750" algn="l">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hasCustomPrompt="1"/>
          </p:nvPr>
        </p:nvSpPr>
        <p:spPr>
          <a:xfrm>
            <a:off x="6280150" y="2595880"/>
            <a:ext cx="5067300" cy="3641725"/>
          </a:xfrm>
          <a:effectLst/>
        </p:spPr>
        <p:txBody>
          <a:bodyPr>
            <a:normAutofit/>
          </a:bodyPr>
          <a:lstStyle>
            <a:lvl1pPr marL="342900" indent="-342900" algn="l">
              <a:buClr>
                <a:schemeClr val="tx2"/>
              </a:buClr>
              <a:buFont typeface="Arial" panose="020B0604020202020204" pitchFamily="34" charset="0"/>
              <a:buChar char="•"/>
              <a:defRPr sz="2400" baseline="0">
                <a:solidFill>
                  <a:schemeClr val="tx2"/>
                </a:solidFill>
              </a:defRPr>
            </a:lvl1pPr>
            <a:lvl2pPr algn="l">
              <a:buClr>
                <a:schemeClr val="tx2"/>
              </a:buClr>
              <a:defRPr sz="2000">
                <a:solidFill>
                  <a:schemeClr val="tx2"/>
                </a:solidFill>
              </a:defRPr>
            </a:lvl2pPr>
            <a:lvl3pPr marL="1143000" indent="-228600" algn="l">
              <a:buClr>
                <a:schemeClr val="tx2"/>
              </a:buClr>
              <a:buFont typeface="Wingdings" pitchFamily="2" charset="2"/>
              <a:buChar char="§"/>
              <a:defRPr sz="1800">
                <a:solidFill>
                  <a:schemeClr val="tx2"/>
                </a:solidFill>
              </a:defRPr>
            </a:lvl3pPr>
            <a:lvl4pPr marL="1600200" indent="-228600" algn="l">
              <a:buClr>
                <a:schemeClr val="tx2"/>
              </a:buClr>
              <a:buFont typeface="Wingdings" pitchFamily="2" charset="2"/>
              <a:buChar char="§"/>
              <a:defRPr sz="1600">
                <a:solidFill>
                  <a:schemeClr val="tx2"/>
                </a:solidFill>
              </a:defRPr>
            </a:lvl4pPr>
            <a:lvl5pPr marL="2057400" indent="-228600" algn="l">
              <a:buClr>
                <a:schemeClr val="tx2"/>
              </a:buClr>
              <a:buFont typeface="Wingdings" pitchFamily="2" charset="2"/>
              <a:buChar char="§"/>
              <a:defRPr sz="1600">
                <a:solidFill>
                  <a:schemeClr val="tx2"/>
                </a:solidFill>
              </a:defRPr>
            </a:lvl5pPr>
          </a:lstStyle>
          <a:p>
            <a:r>
              <a:rPr lang="fi-FI" dirty="0"/>
              <a:t>Lisää objekti. Ei tekstiä tähän ruutuun.</a:t>
            </a:r>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r>
              <a:rPr lang="fi-FI" dirty="0"/>
              <a:t> sivu </a:t>
            </a:r>
            <a:fld id="{F3EE06F1-2D77-A44E-97FA-F679B9CB76D5}" type="slidenum">
              <a:rPr lang="fi-FI" smtClean="0"/>
              <a:pPr/>
              <a:t>‹#›</a:t>
            </a:fld>
            <a:endParaRPr lang="fi-FI" dirty="0"/>
          </a:p>
        </p:txBody>
      </p:sp>
    </p:spTree>
    <p:extLst>
      <p:ext uri="{BB962C8B-B14F-4D97-AF65-F5344CB8AC3E}">
        <p14:creationId xmlns:p14="http://schemas.microsoft.com/office/powerpoint/2010/main" val="39965139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alkoinen sisältödia">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650734"/>
            <a:ext cx="10515600" cy="1060926"/>
          </a:xfrm>
          <a:prstGeom prst="rect">
            <a:avLst/>
          </a:prstGeom>
          <a:effectLst/>
        </p:spPr>
        <p:txBody>
          <a:bodyPr anchor="t"/>
          <a:lstStyle>
            <a:lvl1pPr algn="ctr">
              <a:defRPr sz="60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747605"/>
            <a:ext cx="10525236" cy="2785290"/>
          </a:xfrm>
          <a:effectLst/>
        </p:spPr>
        <p:txBody>
          <a:bodyPr>
            <a:normAutofit/>
          </a:bodyPr>
          <a:lstStyle>
            <a:lvl1pPr marL="0" indent="0" algn="ctr">
              <a:buNone/>
              <a:defRPr sz="2400" i="1">
                <a:solidFill>
                  <a:schemeClr val="tx2"/>
                </a:solidFill>
              </a:defRPr>
            </a:lvl1pPr>
          </a:lstStyle>
          <a:p>
            <a:r>
              <a:rPr lang="fi-FI" dirty="0"/>
              <a:t>Otsikko</a:t>
            </a:r>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r>
              <a:rPr lang="fi-FI" dirty="0"/>
              <a:t>sivu </a:t>
            </a:r>
            <a:fld id="{F3EE06F1-2D77-A44E-97FA-F679B9CB76D5}" type="slidenum">
              <a:rPr lang="fi-FI" smtClean="0"/>
              <a:pPr/>
              <a:t>‹#›</a:t>
            </a:fld>
            <a:endParaRPr lang="fi-FI" dirty="0"/>
          </a:p>
        </p:txBody>
      </p:sp>
    </p:spTree>
    <p:extLst>
      <p:ext uri="{BB962C8B-B14F-4D97-AF65-F5344CB8AC3E}">
        <p14:creationId xmlns:p14="http://schemas.microsoft.com/office/powerpoint/2010/main" val="25067308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035436-5929-2E40-834E-F6CEBAD568B7}"/>
              </a:ext>
            </a:extLst>
          </p:cNvPr>
          <p:cNvSpPr>
            <a:spLocks noGrp="1"/>
          </p:cNvSpPr>
          <p:nvPr>
            <p:ph type="ctrTitle" hasCustomPrompt="1"/>
          </p:nvPr>
        </p:nvSpPr>
        <p:spPr>
          <a:xfrm>
            <a:off x="2273039" y="1876516"/>
            <a:ext cx="7679255" cy="1068736"/>
          </a:xfrm>
          <a:solidFill>
            <a:schemeClr val="accent3"/>
          </a:solidFill>
          <a:effectLst/>
        </p:spPr>
        <p:txBody>
          <a:bodyPr wrap="none" lIns="360000" tIns="72000" rIns="360000" bIns="72000" anchor="ctr">
            <a:spAutoFit/>
          </a:bodyPr>
          <a:lstStyle>
            <a:lvl1pPr algn="ctr">
              <a:lnSpc>
                <a:spcPct val="100000"/>
              </a:lnSpc>
              <a:defRPr sz="6000"/>
            </a:lvl1pPr>
          </a:lstStyle>
          <a:p>
            <a:r>
              <a:rPr lang="fi-FI"/>
              <a:t>KANSISIVUN OTSIKKO</a:t>
            </a:r>
          </a:p>
        </p:txBody>
      </p:sp>
      <p:sp>
        <p:nvSpPr>
          <p:cNvPr id="5" name="Tekstin paikkamerkki 4">
            <a:extLst>
              <a:ext uri="{FF2B5EF4-FFF2-40B4-BE49-F238E27FC236}">
                <a16:creationId xmlns:a16="http://schemas.microsoft.com/office/drawing/2014/main" id="{F45E5D94-A1C7-924B-BDE8-CA503E9556E1}"/>
              </a:ext>
            </a:extLst>
          </p:cNvPr>
          <p:cNvSpPr>
            <a:spLocks noGrp="1"/>
          </p:cNvSpPr>
          <p:nvPr>
            <p:ph type="body" sz="quarter" idx="16" hasCustomPrompt="1"/>
          </p:nvPr>
        </p:nvSpPr>
        <p:spPr>
          <a:xfrm>
            <a:off x="1342913" y="3053382"/>
            <a:ext cx="9539507" cy="976403"/>
          </a:xfrm>
          <a:solidFill>
            <a:schemeClr val="accent3"/>
          </a:solidFill>
          <a:effectLst/>
        </p:spPr>
        <p:txBody>
          <a:bodyPr wrap="none" lIns="360000" tIns="72000" rIns="360000" bIns="72000" anchor="ctr">
            <a:spAutoFit/>
          </a:bodyPr>
          <a:lstStyle>
            <a:lvl1pPr marL="0" indent="0">
              <a:buNone/>
              <a:defRPr sz="6000" b="1"/>
            </a:lvl1pPr>
          </a:lstStyle>
          <a:p>
            <a:r>
              <a:rPr lang="fi-FI" dirty="0"/>
              <a:t>CALIBRI BOLD 60, VERSAALI</a:t>
            </a:r>
          </a:p>
        </p:txBody>
      </p:sp>
      <p:sp>
        <p:nvSpPr>
          <p:cNvPr id="3" name="Alaotsikko 2">
            <a:extLst>
              <a:ext uri="{FF2B5EF4-FFF2-40B4-BE49-F238E27FC236}">
                <a16:creationId xmlns:a16="http://schemas.microsoft.com/office/drawing/2014/main" id="{D24114FA-9876-9349-B8B5-3E39DB3B0E05}"/>
              </a:ext>
            </a:extLst>
          </p:cNvPr>
          <p:cNvSpPr>
            <a:spLocks noGrp="1"/>
          </p:cNvSpPr>
          <p:nvPr>
            <p:ph type="subTitle" idx="1" hasCustomPrompt="1"/>
          </p:nvPr>
        </p:nvSpPr>
        <p:spPr>
          <a:xfrm>
            <a:off x="2768575" y="4304236"/>
            <a:ext cx="6688183" cy="1003237"/>
          </a:xfrm>
          <a:prstGeom prst="rect">
            <a:avLst/>
          </a:prstGeom>
        </p:spPr>
        <p:txBody>
          <a:bodyPr>
            <a:normAutofit/>
          </a:bodyPr>
          <a:lstStyle>
            <a:lvl1pPr marL="0" indent="0" algn="ctr">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Lisätietoa tähän </a:t>
            </a:r>
            <a:r>
              <a:rPr lang="fi-FI" err="1"/>
              <a:t>Calibri</a:t>
            </a:r>
            <a:r>
              <a:rPr lang="fi-FI"/>
              <a:t> </a:t>
            </a:r>
            <a:r>
              <a:rPr lang="fi-FI" err="1"/>
              <a:t>Regular</a:t>
            </a:r>
            <a:r>
              <a:rPr lang="fi-FI"/>
              <a:t> 26</a:t>
            </a:r>
          </a:p>
        </p:txBody>
      </p:sp>
      <p:sp>
        <p:nvSpPr>
          <p:cNvPr id="7" name="Tekstin paikkamerkki 6">
            <a:extLst>
              <a:ext uri="{FF2B5EF4-FFF2-40B4-BE49-F238E27FC236}">
                <a16:creationId xmlns:a16="http://schemas.microsoft.com/office/drawing/2014/main" id="{241E846E-185C-F04A-9893-6A12CDEC9F62}"/>
              </a:ext>
            </a:extLst>
          </p:cNvPr>
          <p:cNvSpPr>
            <a:spLocks noGrp="1"/>
          </p:cNvSpPr>
          <p:nvPr>
            <p:ph type="body" sz="quarter" idx="17" hasCustomPrompt="1"/>
          </p:nvPr>
        </p:nvSpPr>
        <p:spPr>
          <a:xfrm>
            <a:off x="3998116" y="5421310"/>
            <a:ext cx="4229100" cy="593725"/>
          </a:xfrm>
          <a:effectLst>
            <a:outerShdw blurRad="50800" dist="38100" dir="2700000" algn="tl" rotWithShape="0">
              <a:prstClr val="black">
                <a:alpha val="58000"/>
              </a:prstClr>
            </a:outerShdw>
          </a:effectLst>
        </p:spPr>
        <p:txBody>
          <a:bodyPr>
            <a:noAutofit/>
          </a:bodyPr>
          <a:lstStyle>
            <a:lvl1pPr marL="0" indent="0">
              <a:buNone/>
              <a:defRPr sz="2000"/>
            </a:lvl1pPr>
          </a:lstStyle>
          <a:p>
            <a:r>
              <a:rPr lang="fi-FI"/>
              <a:t>Etunimi Sukunimi, Titteli, pvm</a:t>
            </a:r>
          </a:p>
        </p:txBody>
      </p:sp>
    </p:spTree>
    <p:extLst>
      <p:ext uri="{BB962C8B-B14F-4D97-AF65-F5344CB8AC3E}">
        <p14:creationId xmlns:p14="http://schemas.microsoft.com/office/powerpoint/2010/main" val="1988245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D24887F5-9C9F-4C35-9B9A-3133FE0D3138}" type="datetime1">
              <a:rPr lang="fi-FI" smtClean="0">
                <a:solidFill>
                  <a:prstClr val="black">
                    <a:tint val="75000"/>
                  </a:prstClr>
                </a:solidFill>
              </a:rPr>
              <a:pPr/>
              <a:t>27.9.2023</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1455408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10501532"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EDEAAA-85EE-4BE0-96D2-98803BEE6ECA}" type="datetime1">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t>27.9.2023</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66228325-6032-4F41-9E54-225E76F5EA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Alatunnisteen paikkamerkki 1">
            <a:extLst>
              <a:ext uri="{FF2B5EF4-FFF2-40B4-BE49-F238E27FC236}">
                <a16:creationId xmlns:a16="http://schemas.microsoft.com/office/drawing/2014/main" id="{9EEAAD98-ACDF-4CEA-BB1F-A7470144A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167758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tx1"/>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1A449-591F-46B4-A051-723FB2E0C2F2}" type="datetime1">
              <a:rPr lang="fi-FI" smtClean="0"/>
              <a:t>27.9.2023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6709351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831850" y="683744"/>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3" name="Sisällön paikkamerkki 12">
            <a:extLst>
              <a:ext uri="{FF2B5EF4-FFF2-40B4-BE49-F238E27FC236}">
                <a16:creationId xmlns:a16="http://schemas.microsoft.com/office/drawing/2014/main" id="{7A8DE876-7802-F443-B27E-BF46C207122D}"/>
              </a:ext>
            </a:extLst>
          </p:cNvPr>
          <p:cNvSpPr>
            <a:spLocks noGrp="1"/>
          </p:cNvSpPr>
          <p:nvPr>
            <p:ph sz="quarter" idx="14" hasCustomPrompt="1"/>
          </p:nvPr>
        </p:nvSpPr>
        <p:spPr>
          <a:xfrm>
            <a:off x="822215" y="1780614"/>
            <a:ext cx="10525236" cy="611823"/>
          </a:xfrm>
          <a:effectLst/>
        </p:spPr>
        <p:txBody>
          <a:bodyPr>
            <a:normAutofit/>
          </a:bodyPr>
          <a:lstStyle>
            <a:lvl1pPr marL="0" indent="0" algn="ctr">
              <a:buNone/>
              <a:defRPr sz="2400" i="1"/>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1"/>
              </a:buClr>
              <a:buFont typeface="Arial" panose="020B0604020202020204" pitchFamily="34" charset="0"/>
              <a:buChar char="•"/>
              <a:defRPr sz="2400">
                <a:solidFill>
                  <a:schemeClr val="tx1">
                    <a:tint val="75000"/>
                  </a:schemeClr>
                </a:solidFill>
              </a:defRPr>
            </a:lvl1pPr>
            <a:lvl2pPr marL="800100" indent="-342900" algn="l">
              <a:buClr>
                <a:schemeClr val="tx1"/>
              </a:buClr>
              <a:buFont typeface="Courier New" panose="02070309020205020404" pitchFamily="49" charset="0"/>
              <a:buChar char="o"/>
              <a:defRPr sz="2000">
                <a:solidFill>
                  <a:schemeClr val="tx1">
                    <a:tint val="75000"/>
                  </a:schemeClr>
                </a:solidFill>
              </a:defRPr>
            </a:lvl2pPr>
            <a:lvl3pPr marL="1200150" indent="-285750" algn="l">
              <a:buClr>
                <a:schemeClr val="tx1"/>
              </a:buClr>
              <a:buFont typeface="Wingdings" pitchFamily="2" charset="2"/>
              <a:buChar char="§"/>
              <a:defRPr sz="1800">
                <a:solidFill>
                  <a:schemeClr val="tx1">
                    <a:tint val="75000"/>
                  </a:schemeClr>
                </a:solidFill>
              </a:defRPr>
            </a:lvl3pPr>
            <a:lvl4pPr marL="1657350" indent="-285750" algn="l">
              <a:buClr>
                <a:schemeClr val="tx1"/>
              </a:buClr>
              <a:buFont typeface="Wingdings" pitchFamily="2" charset="2"/>
              <a:buChar char="§"/>
              <a:defRPr sz="1600">
                <a:solidFill>
                  <a:schemeClr val="tx1">
                    <a:tint val="75000"/>
                  </a:schemeClr>
                </a:solidFill>
              </a:defRPr>
            </a:lvl4pPr>
            <a:lvl5pPr marL="2114550" indent="-285750" algn="l">
              <a:buClr>
                <a:schemeClr val="tx1"/>
              </a:buClr>
              <a:buFont typeface="Wingdings" pitchFamily="2" charset="2"/>
              <a:buChar char="§"/>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1"/>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15FBC6-4151-4CA8-BE6B-575B08346364}" type="datetime1">
              <a:rPr lang="fi-FI" smtClean="0"/>
              <a:t>27.9.2023</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37474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361129-94EE-4151-92C2-CD14878B26F9}" type="datetime1">
              <a:rPr lang="fi-FI" smtClean="0"/>
              <a:t>27.9.2023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731D126B-5A40-411B-B642-6F8F323F8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9821892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ustakuva + väripoh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17CAC690-39F5-9846-9AE3-4121A651A645}"/>
              </a:ext>
            </a:extLst>
          </p:cNvPr>
          <p:cNvSpPr/>
          <p:nvPr userDrawn="1"/>
        </p:nvSpPr>
        <p:spPr>
          <a:xfrm>
            <a:off x="0" y="0"/>
            <a:ext cx="12192000" cy="6858000"/>
          </a:xfrm>
          <a:prstGeom prst="rect">
            <a:avLst/>
          </a:prstGeom>
          <a:solidFill>
            <a:srgbClr val="00417D">
              <a:alpha val="8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        </a:t>
            </a:r>
          </a:p>
        </p:txBody>
      </p:sp>
      <p:pic>
        <p:nvPicPr>
          <p:cNvPr id="7" name="Kuva 6">
            <a:extLst>
              <a:ext uri="{FF2B5EF4-FFF2-40B4-BE49-F238E27FC236}">
                <a16:creationId xmlns:a16="http://schemas.microsoft.com/office/drawing/2014/main" id="{1ED67071-8C30-694F-BA12-08D4222357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Päivämäärän paikkamerkki 3">
            <a:extLst>
              <a:ext uri="{FF2B5EF4-FFF2-40B4-BE49-F238E27FC236}">
                <a16:creationId xmlns:a16="http://schemas.microsoft.com/office/drawing/2014/main" id="{43E9578C-26BF-9649-9E22-50E784DF348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999A09-0296-4F1C-8798-F93108A573F4}" type="datetime1">
              <a:rPr lang="fi-FI" smtClean="0"/>
              <a:t>27.9.2023</a:t>
            </a:fld>
            <a:endParaRPr lang="fi-FI"/>
          </a:p>
        </p:txBody>
      </p:sp>
      <p:sp>
        <p:nvSpPr>
          <p:cNvPr id="10" name="Dian numeron paikkamerkki 5">
            <a:extLst>
              <a:ext uri="{FF2B5EF4-FFF2-40B4-BE49-F238E27FC236}">
                <a16:creationId xmlns:a16="http://schemas.microsoft.com/office/drawing/2014/main" id="{FECCA077-B9DC-D540-9E6A-3AFEAA34846A}"/>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1" name="Kuva 7">
            <a:extLst>
              <a:ext uri="{FF2B5EF4-FFF2-40B4-BE49-F238E27FC236}">
                <a16:creationId xmlns:a16="http://schemas.microsoft.com/office/drawing/2014/main" id="{65D8BD63-1FCF-2646-86A9-5BC3CBB59AE0}"/>
              </a:ext>
            </a:extLst>
          </p:cNvPr>
          <p:cNvPicPr>
            <a:picLocks noChangeAspect="1"/>
          </p:cNvPicPr>
          <p:nvPr userDrawn="1"/>
        </p:nvPicPr>
        <p:blipFill>
          <a:blip r:embed="rId4"/>
          <a:srcRect/>
          <a:stretch/>
        </p:blipFill>
        <p:spPr>
          <a:xfrm>
            <a:off x="242781" y="6356350"/>
            <a:ext cx="1238935" cy="311634"/>
          </a:xfrm>
          <a:prstGeom prst="rect">
            <a:avLst/>
          </a:prstGeom>
        </p:spPr>
      </p:pic>
      <p:sp>
        <p:nvSpPr>
          <p:cNvPr id="12" name="Alatunnisteen paikkamerkki 1">
            <a:extLst>
              <a:ext uri="{FF2B5EF4-FFF2-40B4-BE49-F238E27FC236}">
                <a16:creationId xmlns:a16="http://schemas.microsoft.com/office/drawing/2014/main" id="{AB72FCDB-7ADB-4D0E-9E0C-4EEDEF3D95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6964520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tsikko ja tekti + kuva vasemm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EB1795-7E37-401E-B161-37AE45EF1BFC}"/>
              </a:ext>
            </a:extLst>
          </p:cNvPr>
          <p:cNvSpPr>
            <a:spLocks noGrp="1"/>
          </p:cNvSpPr>
          <p:nvPr>
            <p:ph type="title"/>
          </p:nvPr>
        </p:nvSpPr>
        <p:spPr>
          <a:xfrm>
            <a:off x="6324300" y="869315"/>
            <a:ext cx="5517180" cy="1737360"/>
          </a:xfrm>
        </p:spPr>
        <p:txBody>
          <a:bodyPr/>
          <a:lstStyle>
            <a:lvl1pPr algn="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8" name="Tekstin paikkamerkki 7">
            <a:extLst>
              <a:ext uri="{FF2B5EF4-FFF2-40B4-BE49-F238E27FC236}">
                <a16:creationId xmlns:a16="http://schemas.microsoft.com/office/drawing/2014/main" id="{393D55FF-C447-4D7F-848A-B06FD2277D12}"/>
              </a:ext>
            </a:extLst>
          </p:cNvPr>
          <p:cNvSpPr>
            <a:spLocks noGrp="1"/>
          </p:cNvSpPr>
          <p:nvPr>
            <p:ph type="body" sz="quarter" idx="12"/>
          </p:nvPr>
        </p:nvSpPr>
        <p:spPr>
          <a:xfrm>
            <a:off x="6324600" y="2803525"/>
            <a:ext cx="5516563" cy="3017838"/>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Kuvan paikkamerkki 9">
            <a:extLst>
              <a:ext uri="{FF2B5EF4-FFF2-40B4-BE49-F238E27FC236}">
                <a16:creationId xmlns:a16="http://schemas.microsoft.com/office/drawing/2014/main" id="{58ADFD7B-648D-4C25-B7ED-1716805DE306}"/>
              </a:ext>
            </a:extLst>
          </p:cNvPr>
          <p:cNvSpPr>
            <a:spLocks noGrp="1"/>
          </p:cNvSpPr>
          <p:nvPr>
            <p:ph type="pic" sz="quarter" idx="13"/>
          </p:nvPr>
        </p:nvSpPr>
        <p:spPr>
          <a:xfrm>
            <a:off x="0" y="0"/>
            <a:ext cx="5867400" cy="6121400"/>
          </a:xfrm>
          <a:prstGeom prst="round2DiagRect">
            <a:avLst/>
          </a:prstGeom>
        </p:spPr>
        <p:txBody>
          <a:bodyPr/>
          <a:lstStyle/>
          <a:p>
            <a:endParaRPr lang="fi-FI"/>
          </a:p>
        </p:txBody>
      </p:sp>
      <p:sp>
        <p:nvSpPr>
          <p:cNvPr id="3" name="Päivämäärän paikkamerkki 2">
            <a:extLst>
              <a:ext uri="{FF2B5EF4-FFF2-40B4-BE49-F238E27FC236}">
                <a16:creationId xmlns:a16="http://schemas.microsoft.com/office/drawing/2014/main" id="{89CEB80D-BE46-40F8-99C4-B568A70147F6}"/>
              </a:ext>
            </a:extLst>
          </p:cNvPr>
          <p:cNvSpPr>
            <a:spLocks noGrp="1"/>
          </p:cNvSpPr>
          <p:nvPr>
            <p:ph type="dt" sz="half" idx="10"/>
          </p:nvPr>
        </p:nvSpPr>
        <p:spPr/>
        <p:txBody>
          <a:bodyPr/>
          <a:lstStyle/>
          <a:p>
            <a:fld id="{321FF94A-CD5B-4619-9C0F-6E5C72EBC64C}" type="datetime1">
              <a:rPr lang="fi-FI" smtClean="0"/>
              <a:t>27.9.2023</a:t>
            </a:fld>
            <a:endParaRPr lang="fi-FI"/>
          </a:p>
        </p:txBody>
      </p:sp>
      <p:sp>
        <p:nvSpPr>
          <p:cNvPr id="4" name="Dian numeron paikkamerkki 3">
            <a:extLst>
              <a:ext uri="{FF2B5EF4-FFF2-40B4-BE49-F238E27FC236}">
                <a16:creationId xmlns:a16="http://schemas.microsoft.com/office/drawing/2014/main" id="{C89969B8-DA2E-4962-B8A8-9B53AC305B2A}"/>
              </a:ext>
            </a:extLst>
          </p:cNvPr>
          <p:cNvSpPr>
            <a:spLocks noGrp="1"/>
          </p:cNvSpPr>
          <p:nvPr>
            <p:ph type="sldNum" sz="quarter" idx="11"/>
          </p:nvPr>
        </p:nvSpPr>
        <p:spPr/>
        <p:txBody>
          <a:body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AFA49757-D398-4B4D-B760-15786ACFF7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7985CE74-02F0-4719-9C30-90FBA05BE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3782454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tsikko ja teksti + vaalea tausta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Vapaamuotoinen: Muoto 12">
            <a:extLst>
              <a:ext uri="{FF2B5EF4-FFF2-40B4-BE49-F238E27FC236}">
                <a16:creationId xmlns:a16="http://schemas.microsoft.com/office/drawing/2014/main" id="{290F879C-876C-42E4-A3A9-2AF98744281F}"/>
              </a:ext>
            </a:extLst>
          </p:cNvPr>
          <p:cNvSpPr/>
          <p:nvPr userDrawn="1"/>
        </p:nvSpPr>
        <p:spPr>
          <a:xfrm>
            <a:off x="0" y="0"/>
            <a:ext cx="7112020" cy="6858000"/>
          </a:xfrm>
          <a:custGeom>
            <a:avLst/>
            <a:gdLst>
              <a:gd name="connsiteX0" fmla="*/ 0 w 7112020"/>
              <a:gd name="connsiteY0" fmla="*/ 0 h 6858000"/>
              <a:gd name="connsiteX1" fmla="*/ 1016020 w 7112020"/>
              <a:gd name="connsiteY1" fmla="*/ 0 h 6858000"/>
              <a:gd name="connsiteX2" fmla="*/ 2042160 w 7112020"/>
              <a:gd name="connsiteY2" fmla="*/ 0 h 6858000"/>
              <a:gd name="connsiteX3" fmla="*/ 4328160 w 7112020"/>
              <a:gd name="connsiteY3" fmla="*/ 0 h 6858000"/>
              <a:gd name="connsiteX4" fmla="*/ 5079981 w 7112020"/>
              <a:gd name="connsiteY4" fmla="*/ 0 h 6858000"/>
              <a:gd name="connsiteX5" fmla="*/ 7112020 w 7112020"/>
              <a:gd name="connsiteY5" fmla="*/ 0 h 6858000"/>
              <a:gd name="connsiteX6" fmla="*/ 6096000 w 7112020"/>
              <a:gd name="connsiteY6" fmla="*/ 1016020 h 6858000"/>
              <a:gd name="connsiteX7" fmla="*/ 6096000 w 7112020"/>
              <a:gd name="connsiteY7" fmla="*/ 1158240 h 6858000"/>
              <a:gd name="connsiteX8" fmla="*/ 6096000 w 7112020"/>
              <a:gd name="connsiteY8" fmla="*/ 5841980 h 6858000"/>
              <a:gd name="connsiteX9" fmla="*/ 5079981 w 7112020"/>
              <a:gd name="connsiteY9" fmla="*/ 6858000 h 6858000"/>
              <a:gd name="connsiteX10" fmla="*/ 2042160 w 7112020"/>
              <a:gd name="connsiteY10" fmla="*/ 6858000 h 6858000"/>
              <a:gd name="connsiteX11" fmla="*/ 1016020 w 7112020"/>
              <a:gd name="connsiteY11" fmla="*/ 6858000 h 6858000"/>
              <a:gd name="connsiteX12" fmla="*/ 0 w 7112020"/>
              <a:gd name="connsiteY12" fmla="*/ 6858000 h 6858000"/>
              <a:gd name="connsiteX13" fmla="*/ 0 w 7112020"/>
              <a:gd name="connsiteY13" fmla="*/ 5841980 h 6858000"/>
              <a:gd name="connsiteX14" fmla="*/ 0 w 7112020"/>
              <a:gd name="connsiteY14" fmla="*/ 10160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12020" h="6858000">
                <a:moveTo>
                  <a:pt x="0" y="0"/>
                </a:moveTo>
                <a:lnTo>
                  <a:pt x="1016020" y="0"/>
                </a:lnTo>
                <a:lnTo>
                  <a:pt x="2042160" y="0"/>
                </a:lnTo>
                <a:lnTo>
                  <a:pt x="4328160" y="0"/>
                </a:lnTo>
                <a:lnTo>
                  <a:pt x="5079981" y="0"/>
                </a:lnTo>
                <a:lnTo>
                  <a:pt x="7112020" y="0"/>
                </a:lnTo>
                <a:cubicBezTo>
                  <a:pt x="6550888" y="0"/>
                  <a:pt x="6096000" y="454888"/>
                  <a:pt x="6096000" y="1016020"/>
                </a:cubicBezTo>
                <a:lnTo>
                  <a:pt x="6096000" y="1158240"/>
                </a:lnTo>
                <a:lnTo>
                  <a:pt x="6096000" y="5841980"/>
                </a:lnTo>
                <a:cubicBezTo>
                  <a:pt x="6096000" y="6403112"/>
                  <a:pt x="5641112" y="6858000"/>
                  <a:pt x="5079981" y="6858000"/>
                </a:cubicBezTo>
                <a:lnTo>
                  <a:pt x="2042160" y="6858000"/>
                </a:lnTo>
                <a:lnTo>
                  <a:pt x="1016020" y="6858000"/>
                </a:lnTo>
                <a:lnTo>
                  <a:pt x="0" y="6858000"/>
                </a:lnTo>
                <a:lnTo>
                  <a:pt x="0" y="5841980"/>
                </a:lnTo>
                <a:lnTo>
                  <a:pt x="0" y="101602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9F9DDE03-5326-4695-9BC0-753D5E9E7AF8}"/>
              </a:ext>
            </a:extLst>
          </p:cNvPr>
          <p:cNvSpPr>
            <a:spLocks noGrp="1"/>
          </p:cNvSpPr>
          <p:nvPr>
            <p:ph type="title"/>
          </p:nvPr>
        </p:nvSpPr>
        <p:spPr>
          <a:xfrm>
            <a:off x="731520" y="807085"/>
            <a:ext cx="4753303" cy="1558268"/>
          </a:xfrm>
        </p:spPr>
        <p:txBody>
          <a:bodyPr/>
          <a:lstStyle>
            <a:lvl1pPr algn="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5" name="Tekstin paikkamerkki 14">
            <a:extLst>
              <a:ext uri="{FF2B5EF4-FFF2-40B4-BE49-F238E27FC236}">
                <a16:creationId xmlns:a16="http://schemas.microsoft.com/office/drawing/2014/main" id="{631E663F-D20D-44F7-A50A-D02E51C65710}"/>
              </a:ext>
            </a:extLst>
          </p:cNvPr>
          <p:cNvSpPr>
            <a:spLocks noGrp="1"/>
          </p:cNvSpPr>
          <p:nvPr>
            <p:ph type="body" sz="quarter" idx="12"/>
          </p:nvPr>
        </p:nvSpPr>
        <p:spPr>
          <a:xfrm>
            <a:off x="731510" y="2636838"/>
            <a:ext cx="4753303" cy="341471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Päivämäärän paikkamerkki 2">
            <a:extLst>
              <a:ext uri="{FF2B5EF4-FFF2-40B4-BE49-F238E27FC236}">
                <a16:creationId xmlns:a16="http://schemas.microsoft.com/office/drawing/2014/main" id="{9F622A84-4D6B-4CB6-BF96-6069573082B6}"/>
              </a:ext>
            </a:extLst>
          </p:cNvPr>
          <p:cNvSpPr>
            <a:spLocks noGrp="1"/>
          </p:cNvSpPr>
          <p:nvPr>
            <p:ph type="dt" sz="half" idx="10"/>
          </p:nvPr>
        </p:nvSpPr>
        <p:spPr/>
        <p:txBody>
          <a:bodyPr/>
          <a:lstStyle>
            <a:lvl1pPr>
              <a:defRPr>
                <a:solidFill>
                  <a:schemeClr val="bg1"/>
                </a:solidFill>
              </a:defRPr>
            </a:lvl1pPr>
          </a:lstStyle>
          <a:p>
            <a:fld id="{93FFDEF9-1CE2-451E-BE50-ADD346576EE8}" type="datetime1">
              <a:rPr lang="fi-FI" smtClean="0"/>
              <a:t>27.9.2023</a:t>
            </a:fld>
            <a:endParaRPr lang="fi-FI" dirty="0"/>
          </a:p>
        </p:txBody>
      </p:sp>
      <p:sp>
        <p:nvSpPr>
          <p:cNvPr id="4" name="Dian numeron paikkamerkki 3">
            <a:extLst>
              <a:ext uri="{FF2B5EF4-FFF2-40B4-BE49-F238E27FC236}">
                <a16:creationId xmlns:a16="http://schemas.microsoft.com/office/drawing/2014/main" id="{B73678F5-7CE2-4488-A210-3ECBE48DDE07}"/>
              </a:ext>
            </a:extLst>
          </p:cNvPr>
          <p:cNvSpPr>
            <a:spLocks noGrp="1"/>
          </p:cNvSpPr>
          <p:nvPr>
            <p:ph type="sldNum" sz="quarter" idx="11"/>
          </p:nvPr>
        </p:nvSpPr>
        <p:spPr/>
        <p:txBody>
          <a:bodyPr/>
          <a:lstStyle>
            <a:lvl1pPr>
              <a:defRPr>
                <a:solidFill>
                  <a:schemeClr val="bg1"/>
                </a:solidFill>
              </a:defRPr>
            </a:lvl1pPr>
          </a:lstStyle>
          <a:p>
            <a:fld id="{F3EE06F1-2D77-A44E-97FA-F679B9CB76D5}" type="slidenum">
              <a:rPr lang="fi-FI" smtClean="0"/>
              <a:pPr/>
              <a:t>‹#›</a:t>
            </a:fld>
            <a:endParaRPr lang="fi-FI" dirty="0"/>
          </a:p>
        </p:txBody>
      </p:sp>
      <p:pic>
        <p:nvPicPr>
          <p:cNvPr id="9" name="Kuva 8">
            <a:extLst>
              <a:ext uri="{FF2B5EF4-FFF2-40B4-BE49-F238E27FC236}">
                <a16:creationId xmlns:a16="http://schemas.microsoft.com/office/drawing/2014/main" id="{511FFF81-77D5-4378-9DE4-B9EA51041D09}"/>
              </a:ext>
            </a:extLst>
          </p:cNvPr>
          <p:cNvPicPr>
            <a:picLocks noChangeAspect="1"/>
          </p:cNvPicPr>
          <p:nvPr userDrawn="1"/>
        </p:nvPicPr>
        <p:blipFill>
          <a:blip r:embed="rId3"/>
          <a:srcRect/>
          <a:stretch/>
        </p:blipFill>
        <p:spPr>
          <a:xfrm>
            <a:off x="242781" y="6356350"/>
            <a:ext cx="1238935" cy="311634"/>
          </a:xfrm>
          <a:prstGeom prst="rect">
            <a:avLst/>
          </a:prstGeom>
        </p:spPr>
      </p:pic>
      <p:pic>
        <p:nvPicPr>
          <p:cNvPr id="10" name="Kuva 9">
            <a:extLst>
              <a:ext uri="{FF2B5EF4-FFF2-40B4-BE49-F238E27FC236}">
                <a16:creationId xmlns:a16="http://schemas.microsoft.com/office/drawing/2014/main" id="{91CD7E16-9A6E-4F34-A645-7A62FB94E9D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1" name="Alatunnisteen paikkamerkki 1">
            <a:extLst>
              <a:ext uri="{FF2B5EF4-FFF2-40B4-BE49-F238E27FC236}">
                <a16:creationId xmlns:a16="http://schemas.microsoft.com/office/drawing/2014/main" id="{46BF366E-D9D2-4469-A28D-AA18E3588B0A}"/>
              </a:ext>
            </a:extLst>
          </p:cNvPr>
          <p:cNvSpPr>
            <a:spLocks noGrp="1"/>
          </p:cNvSpPr>
          <p:nvPr>
            <p:ph type="ftr" sz="quarter" idx="3"/>
          </p:nvPr>
        </p:nvSpPr>
        <p:spPr>
          <a:xfrm>
            <a:off x="172449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dirty="0"/>
          </a:p>
        </p:txBody>
      </p:sp>
    </p:spTree>
    <p:extLst>
      <p:ext uri="{BB962C8B-B14F-4D97-AF65-F5344CB8AC3E}">
        <p14:creationId xmlns:p14="http://schemas.microsoft.com/office/powerpoint/2010/main" val="42062486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tsikko ja teksti + tumma tausta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Vapaamuotoinen: Muoto 12">
            <a:extLst>
              <a:ext uri="{FF2B5EF4-FFF2-40B4-BE49-F238E27FC236}">
                <a16:creationId xmlns:a16="http://schemas.microsoft.com/office/drawing/2014/main" id="{290F879C-876C-42E4-A3A9-2AF98744281F}"/>
              </a:ext>
            </a:extLst>
          </p:cNvPr>
          <p:cNvSpPr/>
          <p:nvPr userDrawn="1"/>
        </p:nvSpPr>
        <p:spPr>
          <a:xfrm>
            <a:off x="0" y="0"/>
            <a:ext cx="7112020" cy="6858000"/>
          </a:xfrm>
          <a:custGeom>
            <a:avLst/>
            <a:gdLst>
              <a:gd name="connsiteX0" fmla="*/ 0 w 7112020"/>
              <a:gd name="connsiteY0" fmla="*/ 0 h 6858000"/>
              <a:gd name="connsiteX1" fmla="*/ 1016020 w 7112020"/>
              <a:gd name="connsiteY1" fmla="*/ 0 h 6858000"/>
              <a:gd name="connsiteX2" fmla="*/ 2042160 w 7112020"/>
              <a:gd name="connsiteY2" fmla="*/ 0 h 6858000"/>
              <a:gd name="connsiteX3" fmla="*/ 4328160 w 7112020"/>
              <a:gd name="connsiteY3" fmla="*/ 0 h 6858000"/>
              <a:gd name="connsiteX4" fmla="*/ 5079981 w 7112020"/>
              <a:gd name="connsiteY4" fmla="*/ 0 h 6858000"/>
              <a:gd name="connsiteX5" fmla="*/ 7112020 w 7112020"/>
              <a:gd name="connsiteY5" fmla="*/ 0 h 6858000"/>
              <a:gd name="connsiteX6" fmla="*/ 6096000 w 7112020"/>
              <a:gd name="connsiteY6" fmla="*/ 1016020 h 6858000"/>
              <a:gd name="connsiteX7" fmla="*/ 6096000 w 7112020"/>
              <a:gd name="connsiteY7" fmla="*/ 1158240 h 6858000"/>
              <a:gd name="connsiteX8" fmla="*/ 6096000 w 7112020"/>
              <a:gd name="connsiteY8" fmla="*/ 5841980 h 6858000"/>
              <a:gd name="connsiteX9" fmla="*/ 5079981 w 7112020"/>
              <a:gd name="connsiteY9" fmla="*/ 6858000 h 6858000"/>
              <a:gd name="connsiteX10" fmla="*/ 2042160 w 7112020"/>
              <a:gd name="connsiteY10" fmla="*/ 6858000 h 6858000"/>
              <a:gd name="connsiteX11" fmla="*/ 1016020 w 7112020"/>
              <a:gd name="connsiteY11" fmla="*/ 6858000 h 6858000"/>
              <a:gd name="connsiteX12" fmla="*/ 0 w 7112020"/>
              <a:gd name="connsiteY12" fmla="*/ 6858000 h 6858000"/>
              <a:gd name="connsiteX13" fmla="*/ 0 w 7112020"/>
              <a:gd name="connsiteY13" fmla="*/ 5841980 h 6858000"/>
              <a:gd name="connsiteX14" fmla="*/ 0 w 7112020"/>
              <a:gd name="connsiteY14" fmla="*/ 10160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12020" h="6858000">
                <a:moveTo>
                  <a:pt x="0" y="0"/>
                </a:moveTo>
                <a:lnTo>
                  <a:pt x="1016020" y="0"/>
                </a:lnTo>
                <a:lnTo>
                  <a:pt x="2042160" y="0"/>
                </a:lnTo>
                <a:lnTo>
                  <a:pt x="4328160" y="0"/>
                </a:lnTo>
                <a:lnTo>
                  <a:pt x="5079981" y="0"/>
                </a:lnTo>
                <a:lnTo>
                  <a:pt x="7112020" y="0"/>
                </a:lnTo>
                <a:cubicBezTo>
                  <a:pt x="6550888" y="0"/>
                  <a:pt x="6096000" y="454888"/>
                  <a:pt x="6096000" y="1016020"/>
                </a:cubicBezTo>
                <a:lnTo>
                  <a:pt x="6096000" y="1158240"/>
                </a:lnTo>
                <a:lnTo>
                  <a:pt x="6096000" y="5841980"/>
                </a:lnTo>
                <a:cubicBezTo>
                  <a:pt x="6096000" y="6403112"/>
                  <a:pt x="5641112" y="6858000"/>
                  <a:pt x="5079981" y="6858000"/>
                </a:cubicBezTo>
                <a:lnTo>
                  <a:pt x="2042160" y="6858000"/>
                </a:lnTo>
                <a:lnTo>
                  <a:pt x="1016020" y="6858000"/>
                </a:lnTo>
                <a:lnTo>
                  <a:pt x="0" y="6858000"/>
                </a:lnTo>
                <a:lnTo>
                  <a:pt x="0" y="5841980"/>
                </a:lnTo>
                <a:lnTo>
                  <a:pt x="0" y="101602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9F9DDE03-5326-4695-9BC0-753D5E9E7AF8}"/>
              </a:ext>
            </a:extLst>
          </p:cNvPr>
          <p:cNvSpPr>
            <a:spLocks noGrp="1"/>
          </p:cNvSpPr>
          <p:nvPr>
            <p:ph type="title"/>
          </p:nvPr>
        </p:nvSpPr>
        <p:spPr>
          <a:xfrm>
            <a:off x="731520" y="807085"/>
            <a:ext cx="4753303" cy="1558268"/>
          </a:xfrm>
        </p:spPr>
        <p:txBody>
          <a:bodyPr/>
          <a:lstStyle>
            <a:lvl1pPr algn="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5" name="Tekstin paikkamerkki 14">
            <a:extLst>
              <a:ext uri="{FF2B5EF4-FFF2-40B4-BE49-F238E27FC236}">
                <a16:creationId xmlns:a16="http://schemas.microsoft.com/office/drawing/2014/main" id="{631E663F-D20D-44F7-A50A-D02E51C65710}"/>
              </a:ext>
            </a:extLst>
          </p:cNvPr>
          <p:cNvSpPr>
            <a:spLocks noGrp="1"/>
          </p:cNvSpPr>
          <p:nvPr>
            <p:ph type="body" sz="quarter" idx="12"/>
          </p:nvPr>
        </p:nvSpPr>
        <p:spPr>
          <a:xfrm>
            <a:off x="731510" y="2636838"/>
            <a:ext cx="4753303" cy="341471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Päivämäärän paikkamerkki 2">
            <a:extLst>
              <a:ext uri="{FF2B5EF4-FFF2-40B4-BE49-F238E27FC236}">
                <a16:creationId xmlns:a16="http://schemas.microsoft.com/office/drawing/2014/main" id="{9F622A84-4D6B-4CB6-BF96-6069573082B6}"/>
              </a:ext>
            </a:extLst>
          </p:cNvPr>
          <p:cNvSpPr>
            <a:spLocks noGrp="1"/>
          </p:cNvSpPr>
          <p:nvPr>
            <p:ph type="dt" sz="half" idx="10"/>
          </p:nvPr>
        </p:nvSpPr>
        <p:spPr/>
        <p:txBody>
          <a:bodyPr/>
          <a:lstStyle/>
          <a:p>
            <a:fld id="{F4994F79-FE72-443B-A0A1-5D35E1C495C2}" type="datetime1">
              <a:rPr lang="fi-FI" smtClean="0"/>
              <a:t>27.9.2023</a:t>
            </a:fld>
            <a:endParaRPr lang="fi-FI"/>
          </a:p>
        </p:txBody>
      </p:sp>
      <p:sp>
        <p:nvSpPr>
          <p:cNvPr id="4" name="Dian numeron paikkamerkki 3">
            <a:extLst>
              <a:ext uri="{FF2B5EF4-FFF2-40B4-BE49-F238E27FC236}">
                <a16:creationId xmlns:a16="http://schemas.microsoft.com/office/drawing/2014/main" id="{B73678F5-7CE2-4488-A210-3ECBE48DDE07}"/>
              </a:ext>
            </a:extLst>
          </p:cNvPr>
          <p:cNvSpPr>
            <a:spLocks noGrp="1"/>
          </p:cNvSpPr>
          <p:nvPr>
            <p:ph type="sldNum" sz="quarter" idx="11"/>
          </p:nvPr>
        </p:nvSpPr>
        <p:spPr/>
        <p:txBody>
          <a:bodyPr/>
          <a:lstStyle/>
          <a:p>
            <a:fld id="{F3EE06F1-2D77-A44E-97FA-F679B9CB76D5}" type="slidenum">
              <a:rPr lang="fi-FI" smtClean="0"/>
              <a:t>‹#›</a:t>
            </a:fld>
            <a:endParaRPr lang="fi-FI"/>
          </a:p>
        </p:txBody>
      </p:sp>
      <p:pic>
        <p:nvPicPr>
          <p:cNvPr id="8" name="Kuva 7">
            <a:extLst>
              <a:ext uri="{FF2B5EF4-FFF2-40B4-BE49-F238E27FC236}">
                <a16:creationId xmlns:a16="http://schemas.microsoft.com/office/drawing/2014/main" id="{57457B7E-5AA7-4260-8532-302724F16158}"/>
              </a:ext>
            </a:extLst>
          </p:cNvPr>
          <p:cNvPicPr>
            <a:picLocks noChangeAspect="1"/>
          </p:cNvPicPr>
          <p:nvPr userDrawn="1"/>
        </p:nvPicPr>
        <p:blipFill>
          <a:blip r:embed="rId3"/>
          <a:srcRect/>
          <a:stretch/>
        </p:blipFill>
        <p:spPr>
          <a:xfrm>
            <a:off x="242781" y="6356350"/>
            <a:ext cx="1238935" cy="311634"/>
          </a:xfrm>
          <a:prstGeom prst="rect">
            <a:avLst/>
          </a:prstGeom>
        </p:spPr>
      </p:pic>
      <p:pic>
        <p:nvPicPr>
          <p:cNvPr id="9" name="Kuva 8">
            <a:extLst>
              <a:ext uri="{FF2B5EF4-FFF2-40B4-BE49-F238E27FC236}">
                <a16:creationId xmlns:a16="http://schemas.microsoft.com/office/drawing/2014/main" id="{57963739-4D90-489B-8E8E-DFEEE0FE94A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10" name="Alatunnisteen paikkamerkki 1">
            <a:extLst>
              <a:ext uri="{FF2B5EF4-FFF2-40B4-BE49-F238E27FC236}">
                <a16:creationId xmlns:a16="http://schemas.microsoft.com/office/drawing/2014/main" id="{13E31506-27FD-49F4-A87B-EBBD8D3B2F57}"/>
              </a:ext>
            </a:extLst>
          </p:cNvPr>
          <p:cNvSpPr>
            <a:spLocks noGrp="1"/>
          </p:cNvSpPr>
          <p:nvPr>
            <p:ph type="ftr" sz="quarter" idx="3"/>
          </p:nvPr>
        </p:nvSpPr>
        <p:spPr>
          <a:xfrm>
            <a:off x="172449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dirty="0"/>
          </a:p>
        </p:txBody>
      </p:sp>
    </p:spTree>
    <p:extLst>
      <p:ext uri="{BB962C8B-B14F-4D97-AF65-F5344CB8AC3E}">
        <p14:creationId xmlns:p14="http://schemas.microsoft.com/office/powerpoint/2010/main" val="32058284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Osan ylätunniste">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49" y="2577783"/>
            <a:ext cx="4966523" cy="3642043"/>
          </a:xfrm>
          <a:prstGeom prst="rect">
            <a:avLst/>
          </a:prstGeom>
          <a:effectLst/>
        </p:spPr>
        <p:txBody>
          <a:bodyPr/>
          <a:lstStyle>
            <a:lvl1pPr marL="342891" indent="-342891" algn="l">
              <a:buClr>
                <a:schemeClr val="tx2"/>
              </a:buClr>
              <a:buFont typeface="Arial" panose="020B0604020202020204" pitchFamily="34" charset="0"/>
              <a:buChar char="•"/>
              <a:defRPr sz="2400">
                <a:solidFill>
                  <a:schemeClr val="tx2"/>
                </a:solidFill>
              </a:defRPr>
            </a:lvl1pPr>
            <a:lvl2pPr marL="800080" indent="-342891" algn="l">
              <a:buClr>
                <a:schemeClr val="tx2"/>
              </a:buClr>
              <a:buFont typeface="Courier New" panose="02070309020205020404" pitchFamily="49" charset="0"/>
              <a:buChar char="o"/>
              <a:defRPr sz="2000">
                <a:solidFill>
                  <a:schemeClr val="tx2"/>
                </a:solidFill>
              </a:defRPr>
            </a:lvl2pPr>
            <a:lvl3pPr marL="1200121" indent="-285744" algn="l">
              <a:buClr>
                <a:schemeClr val="tx2"/>
              </a:buClr>
              <a:buFont typeface="Wingdings" pitchFamily="2" charset="2"/>
              <a:buChar char="§"/>
              <a:defRPr sz="1800">
                <a:solidFill>
                  <a:schemeClr val="tx2"/>
                </a:solidFill>
              </a:defRPr>
            </a:lvl3pPr>
            <a:lvl4pPr marL="1657309" indent="-285744" algn="l">
              <a:buClr>
                <a:schemeClr val="tx2"/>
              </a:buClr>
              <a:buFont typeface="Wingdings" pitchFamily="2" charset="2"/>
              <a:buChar char="§"/>
              <a:defRPr sz="1600">
                <a:solidFill>
                  <a:schemeClr val="tx2"/>
                </a:solidFill>
              </a:defRPr>
            </a:lvl4pPr>
            <a:lvl5pPr marL="2114498" indent="-285744" algn="l">
              <a:buClr>
                <a:schemeClr val="tx2"/>
              </a:buClr>
              <a:buFont typeface="Wingdings" pitchFamily="2" charset="2"/>
              <a:buChar char="§"/>
              <a:defRPr sz="1600">
                <a:solidFill>
                  <a:schemeClr val="tx2"/>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4EB5FDFA-DD87-FE47-9BBC-B6428CBFF724}" type="datetime1">
              <a:rPr lang="fi-FI" smtClean="0"/>
              <a:pPr/>
              <a:t>27.9.2023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1" y="721315"/>
            <a:ext cx="10515600" cy="1060927"/>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1818187"/>
            <a:ext cx="10525236" cy="640852"/>
          </a:xfrm>
          <a:effectLst/>
        </p:spPr>
        <p:txBody>
          <a:bodyPr>
            <a:normAutofit/>
          </a:bodyPr>
          <a:lstStyle>
            <a:lvl1pPr marL="0" indent="0" algn="ctr">
              <a:buNone/>
              <a:defRPr sz="2400" i="1">
                <a:solidFill>
                  <a:schemeClr val="tx2"/>
                </a:solidFill>
              </a:defRPr>
            </a:lvl1pPr>
          </a:lstStyle>
          <a:p>
            <a:r>
              <a:rPr lang="fi-FI"/>
              <a:t>Otsikko</a:t>
            </a:r>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1" y="2595880"/>
            <a:ext cx="5067300" cy="3641725"/>
          </a:xfrm>
          <a:effectLst/>
        </p:spPr>
        <p:txBody>
          <a:bodyPr>
            <a:normAutofit/>
          </a:bodyPr>
          <a:lstStyle>
            <a:lvl1pPr marL="342891" indent="-342891"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2971" indent="-228594" algn="l">
              <a:buClr>
                <a:schemeClr val="tx2"/>
              </a:buClr>
              <a:buFont typeface="Wingdings" pitchFamily="2" charset="2"/>
              <a:buChar char="§"/>
              <a:defRPr sz="1800">
                <a:solidFill>
                  <a:schemeClr val="tx2"/>
                </a:solidFill>
              </a:defRPr>
            </a:lvl3pPr>
            <a:lvl4pPr marL="1600160" indent="-228594" algn="l">
              <a:buClr>
                <a:schemeClr val="tx2"/>
              </a:buClr>
              <a:buFont typeface="Wingdings" pitchFamily="2" charset="2"/>
              <a:buChar char="§"/>
              <a:defRPr sz="1600">
                <a:solidFill>
                  <a:schemeClr val="tx2"/>
                </a:solidFill>
              </a:defRPr>
            </a:lvl4pPr>
            <a:lvl5pPr marL="2057349" indent="-228594" algn="l">
              <a:buClr>
                <a:schemeClr val="tx2"/>
              </a:buClr>
              <a:buFont typeface="Wingdings" pitchFamily="2" charset="2"/>
              <a:buChar char="§"/>
              <a:defRPr sz="1600">
                <a:solidFill>
                  <a:schemeClr val="tx2"/>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5675257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Osan ylätunniste">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9" y="2011681"/>
            <a:ext cx="10501532" cy="4208145"/>
          </a:xfrm>
          <a:prstGeom prst="rect">
            <a:avLst/>
          </a:prstGeom>
          <a:effectLst/>
        </p:spPr>
        <p:txBody>
          <a:bodyPr>
            <a:normAutofit/>
          </a:bodyPr>
          <a:lstStyle>
            <a:lvl1pPr marL="342891" indent="-342891" algn="l">
              <a:lnSpc>
                <a:spcPct val="100000"/>
              </a:lnSpc>
              <a:buClr>
                <a:schemeClr val="tx2"/>
              </a:buClr>
              <a:buFont typeface="Arial" panose="020B0604020202020204" pitchFamily="34" charset="0"/>
              <a:buChar char="•"/>
              <a:defRPr sz="2400">
                <a:solidFill>
                  <a:schemeClr val="tx2"/>
                </a:solidFill>
              </a:defRPr>
            </a:lvl1pPr>
            <a:lvl2pPr marL="800080" indent="-342891" algn="l">
              <a:lnSpc>
                <a:spcPct val="100000"/>
              </a:lnSpc>
              <a:buClr>
                <a:schemeClr val="tx2"/>
              </a:buClr>
              <a:buFont typeface="Courier New" panose="02070309020205020404" pitchFamily="49" charset="0"/>
              <a:buChar char="o"/>
              <a:defRPr sz="2000">
                <a:solidFill>
                  <a:schemeClr val="tx2"/>
                </a:solidFill>
              </a:defRPr>
            </a:lvl2pPr>
            <a:lvl3pPr marL="1200121" indent="-285744" algn="l">
              <a:lnSpc>
                <a:spcPct val="100000"/>
              </a:lnSpc>
              <a:buClr>
                <a:schemeClr val="tx2"/>
              </a:buClr>
              <a:buFont typeface="Wingdings" pitchFamily="2" charset="2"/>
              <a:buChar char="§"/>
              <a:defRPr sz="1800">
                <a:solidFill>
                  <a:schemeClr val="tx2"/>
                </a:solidFill>
              </a:defRPr>
            </a:lvl3pPr>
            <a:lvl4pPr marL="1657309" indent="-285744" algn="l">
              <a:lnSpc>
                <a:spcPct val="100000"/>
              </a:lnSpc>
              <a:buClr>
                <a:schemeClr val="tx2"/>
              </a:buClr>
              <a:buFont typeface="Wingdings" pitchFamily="2" charset="2"/>
              <a:buChar char="§"/>
              <a:defRPr sz="1600">
                <a:solidFill>
                  <a:schemeClr val="tx2"/>
                </a:solidFill>
              </a:defRPr>
            </a:lvl4pPr>
            <a:lvl5pPr marL="2114498" indent="-285744" algn="l">
              <a:lnSpc>
                <a:spcPct val="100000"/>
              </a:lnSpc>
              <a:buClr>
                <a:schemeClr val="tx2"/>
              </a:buClr>
              <a:buFont typeface="Wingdings" pitchFamily="2" charset="2"/>
              <a:buChar char="§"/>
              <a:defRPr sz="1600">
                <a:solidFill>
                  <a:schemeClr val="tx2"/>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36ED4FFC-74DA-4045-9481-02F6662729D6}" type="datetime1">
              <a:rPr lang="fi-FI" smtClean="0"/>
              <a:pPr/>
              <a:t>27.9.2023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1" y="714375"/>
            <a:ext cx="10515600" cy="1060927"/>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spTree>
    <p:extLst>
      <p:ext uri="{BB962C8B-B14F-4D97-AF65-F5344CB8AC3E}">
        <p14:creationId xmlns:p14="http://schemas.microsoft.com/office/powerpoint/2010/main" val="3005347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32649F9F-AB4B-46BC-8583-97A97EDF6D80}" type="datetime1">
              <a:rPr lang="fi-FI" smtClean="0">
                <a:solidFill>
                  <a:prstClr val="black">
                    <a:tint val="75000"/>
                  </a:prstClr>
                </a:solidFill>
              </a:rPr>
              <a:pPr/>
              <a:t>27.9.2023</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8435352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_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1" y="1650734"/>
            <a:ext cx="10515600" cy="1060927"/>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747605"/>
            <a:ext cx="10525236" cy="2785291"/>
          </a:xfrm>
          <a:effectLst/>
        </p:spPr>
        <p:txBody>
          <a:bodyPr>
            <a:normAutofit/>
          </a:bodyPr>
          <a:lstStyle>
            <a:lvl1pPr marL="0" indent="0" algn="ctr">
              <a:buNone/>
              <a:defRPr sz="2400" i="1">
                <a:solidFill>
                  <a:schemeClr val="tx2"/>
                </a:solidFill>
              </a:defRPr>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8" y="6356351"/>
            <a:ext cx="109510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19029953-8824-EF49-AE51-8F094626D4C3}" type="datetime1">
              <a:rPr lang="fi-FI" smtClean="0"/>
              <a:pPr/>
              <a:t>27.9.2023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6" y="6356351"/>
            <a:ext cx="85126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F3EE06F1-2D77-A44E-97FA-F679B9CB76D5}" type="slidenum">
              <a:rPr lang="fi-FI" smtClean="0"/>
              <a:pPr/>
              <a:t>‹#›</a:t>
            </a:fld>
            <a:endParaRPr lang="fi-FI"/>
          </a:p>
        </p:txBody>
      </p:sp>
      <p:pic>
        <p:nvPicPr>
          <p:cNvPr id="18" name="Kuva 17">
            <a:extLst>
              <a:ext uri="{FF2B5EF4-FFF2-40B4-BE49-F238E27FC236}">
                <a16:creationId xmlns:a16="http://schemas.microsoft.com/office/drawing/2014/main" id="{041F2050-740D-6247-806B-F2F0088FB2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spTree>
    <p:extLst>
      <p:ext uri="{BB962C8B-B14F-4D97-AF65-F5344CB8AC3E}">
        <p14:creationId xmlns:p14="http://schemas.microsoft.com/office/powerpoint/2010/main" val="22272281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Section Header - GREEN">
    <p:bg bwMode="gray">
      <p:bgPr>
        <a:solidFill>
          <a:srgbClr val="034EA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720000" y="816000"/>
            <a:ext cx="7104000" cy="1728000"/>
          </a:xfrm>
        </p:spPr>
        <p:txBody>
          <a:bodyPr anchor="t" anchorCtr="0">
            <a:noAutofit/>
          </a:bodyPr>
          <a:lstStyle>
            <a:lvl1pPr algn="l">
              <a:lnSpc>
                <a:spcPct val="85000"/>
              </a:lnSpc>
              <a:defRPr sz="6400" baseline="0">
                <a:solidFill>
                  <a:schemeClr val="bg1"/>
                </a:solidFill>
              </a:defRPr>
            </a:lvl1pPr>
          </a:lstStyle>
          <a:p>
            <a:r>
              <a:rPr lang="en-US"/>
              <a:t>&lt;Insert section title&gt;</a:t>
            </a:r>
            <a:endParaRPr lang="en-GB"/>
          </a:p>
        </p:txBody>
      </p:sp>
      <p:sp>
        <p:nvSpPr>
          <p:cNvPr id="14" name="Slide Number Placeholder 13"/>
          <p:cNvSpPr>
            <a:spLocks noGrp="1"/>
          </p:cNvSpPr>
          <p:nvPr>
            <p:ph type="sldNum" sz="quarter" idx="12"/>
          </p:nvPr>
        </p:nvSpPr>
        <p:spPr bwMode="gray">
          <a:xfrm>
            <a:off x="9696000" y="6488088"/>
            <a:ext cx="480000" cy="144000"/>
          </a:xfrm>
        </p:spPr>
        <p:txBody>
          <a:bodyPr/>
          <a:lstStyle>
            <a:lvl1pPr>
              <a:lnSpc>
                <a:spcPct val="85000"/>
              </a:lnSpc>
              <a:defRPr>
                <a:solidFill>
                  <a:schemeClr val="bg1"/>
                </a:solidFill>
              </a:defRPr>
            </a:lvl1pPr>
          </a:lstStyle>
          <a:p>
            <a:fld id="{130CA15A-B377-495B-BF48-3A3144721AF6}" type="slidenum">
              <a:rPr lang="en-GB" smtClean="0">
                <a:solidFill>
                  <a:prstClr val="white"/>
                </a:solidFill>
              </a:rPr>
              <a:pPr/>
              <a:t>‹#›</a:t>
            </a:fld>
            <a:endParaRPr lang="en-GB" dirty="0">
              <a:solidFill>
                <a:prstClr val="white"/>
              </a:solidFill>
            </a:endParaRPr>
          </a:p>
        </p:txBody>
      </p:sp>
      <p:cxnSp>
        <p:nvCxnSpPr>
          <p:cNvPr id="8" name="Straight Connector 7"/>
          <p:cNvCxnSpPr/>
          <p:nvPr userDrawn="1"/>
        </p:nvCxnSpPr>
        <p:spPr bwMode="gray">
          <a:xfrm>
            <a:off x="720000" y="696000"/>
            <a:ext cx="10752000" cy="0"/>
          </a:xfrm>
          <a:prstGeom prst="line">
            <a:avLst/>
          </a:prstGeom>
          <a:ln w="6350" cmpd="sng">
            <a:solidFill>
              <a:schemeClr val="bg1"/>
            </a:solidFill>
          </a:ln>
        </p:spPr>
        <p:style>
          <a:lnRef idx="1">
            <a:schemeClr val="dk1"/>
          </a:lnRef>
          <a:fillRef idx="0">
            <a:schemeClr val="dk1"/>
          </a:fillRef>
          <a:effectRef idx="0">
            <a:schemeClr val="dk1"/>
          </a:effectRef>
          <a:fontRef idx="minor">
            <a:schemeClr val="tx1"/>
          </a:fontRef>
        </p:style>
      </p:cxnSp>
      <p:grpSp>
        <p:nvGrpSpPr>
          <p:cNvPr id="90" name="Group 89"/>
          <p:cNvGrpSpPr/>
          <p:nvPr userDrawn="1"/>
        </p:nvGrpSpPr>
        <p:grpSpPr bwMode="gray">
          <a:xfrm>
            <a:off x="-261981" y="-261982"/>
            <a:ext cx="12722008" cy="7381963"/>
            <a:chOff x="-196486" y="-196486"/>
            <a:chExt cx="9541506" cy="5536472"/>
          </a:xfrm>
        </p:grpSpPr>
        <p:grpSp>
          <p:nvGrpSpPr>
            <p:cNvPr id="91" name="Group 90"/>
            <p:cNvGrpSpPr/>
            <p:nvPr/>
          </p:nvGrpSpPr>
          <p:grpSpPr bwMode="gray">
            <a:xfrm>
              <a:off x="540000" y="-196486"/>
              <a:ext cx="8065628" cy="180000"/>
              <a:chOff x="540000" y="-265725"/>
              <a:chExt cx="8065628" cy="180000"/>
            </a:xfrm>
          </p:grpSpPr>
          <p:cxnSp>
            <p:nvCxnSpPr>
              <p:cNvPr id="232" name="Straight Connector 231"/>
              <p:cNvCxnSpPr/>
              <p:nvPr/>
            </p:nvCxnSpPr>
            <p:spPr bwMode="gray">
              <a:xfrm>
                <a:off x="540000" y="-265725"/>
                <a:ext cx="0" cy="18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bwMode="gray">
              <a:xfrm>
                <a:off x="1077827"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bwMode="gray">
              <a:xfrm>
                <a:off x="1228751"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bwMode="gray">
              <a:xfrm>
                <a:off x="176349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bwMode="gray">
              <a:xfrm>
                <a:off x="190489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bwMode="gray">
              <a:xfrm>
                <a:off x="244352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bwMode="gray">
              <a:xfrm>
                <a:off x="2594448"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bwMode="gray">
              <a:xfrm>
                <a:off x="3135361"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bwMode="gray">
              <a:xfrm>
                <a:off x="3276760"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bwMode="gray">
              <a:xfrm>
                <a:off x="381740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bwMode="gray">
              <a:xfrm>
                <a:off x="395880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bwMode="gray">
              <a:xfrm>
                <a:off x="4501058"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bwMode="gray">
              <a:xfrm>
                <a:off x="465198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bwMode="gray">
              <a:xfrm>
                <a:off x="518283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bwMode="gray">
              <a:xfrm>
                <a:off x="532423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bwMode="gray">
              <a:xfrm>
                <a:off x="587185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bwMode="gray">
              <a:xfrm>
                <a:off x="601325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bwMode="gray">
              <a:xfrm>
                <a:off x="6555346"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bwMode="gray">
              <a:xfrm>
                <a:off x="669674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bwMode="gray">
              <a:xfrm>
                <a:off x="7238640"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bwMode="gray">
              <a:xfrm>
                <a:off x="7380039"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bwMode="gray">
              <a:xfrm>
                <a:off x="792253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bwMode="gray">
              <a:xfrm>
                <a:off x="806393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bwMode="gray">
              <a:xfrm>
                <a:off x="8605628" y="-265725"/>
                <a:ext cx="0" cy="18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bwMode="gray">
            <a:xfrm>
              <a:off x="540000" y="5159986"/>
              <a:ext cx="8065628" cy="180000"/>
              <a:chOff x="540000" y="-265725"/>
              <a:chExt cx="8065628" cy="180000"/>
            </a:xfrm>
          </p:grpSpPr>
          <p:cxnSp>
            <p:nvCxnSpPr>
              <p:cNvPr id="208" name="Straight Connector 207"/>
              <p:cNvCxnSpPr/>
              <p:nvPr/>
            </p:nvCxnSpPr>
            <p:spPr bwMode="gray">
              <a:xfrm>
                <a:off x="540000" y="-265725"/>
                <a:ext cx="0" cy="18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gray">
              <a:xfrm>
                <a:off x="1077827"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gray">
              <a:xfrm>
                <a:off x="1228751"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gray">
              <a:xfrm>
                <a:off x="176349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bwMode="gray">
              <a:xfrm>
                <a:off x="190489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bwMode="gray">
              <a:xfrm>
                <a:off x="244352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bwMode="gray">
              <a:xfrm>
                <a:off x="2594448"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bwMode="gray">
              <a:xfrm>
                <a:off x="3135361"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bwMode="gray">
              <a:xfrm>
                <a:off x="3276760"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bwMode="gray">
              <a:xfrm>
                <a:off x="381740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bwMode="gray">
              <a:xfrm>
                <a:off x="395880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bwMode="gray">
              <a:xfrm>
                <a:off x="4501058"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bwMode="gray">
              <a:xfrm>
                <a:off x="465198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bwMode="gray">
              <a:xfrm>
                <a:off x="518283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bwMode="gray">
              <a:xfrm>
                <a:off x="532423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bwMode="gray">
              <a:xfrm>
                <a:off x="587185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bwMode="gray">
              <a:xfrm>
                <a:off x="601325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bwMode="gray">
              <a:xfrm>
                <a:off x="6555346"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bwMode="gray">
              <a:xfrm>
                <a:off x="669674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bwMode="gray">
              <a:xfrm>
                <a:off x="7238640"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bwMode="gray">
              <a:xfrm>
                <a:off x="7380039"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bwMode="gray">
              <a:xfrm>
                <a:off x="792253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bwMode="gray">
              <a:xfrm>
                <a:off x="806393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bwMode="gray">
              <a:xfrm>
                <a:off x="8605628" y="-265725"/>
                <a:ext cx="0" cy="18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bwMode="gray">
            <a:xfrm>
              <a:off x="-196486" y="195263"/>
              <a:ext cx="180000" cy="4752975"/>
              <a:chOff x="-180000" y="195263"/>
              <a:chExt cx="180000" cy="4752975"/>
            </a:xfrm>
          </p:grpSpPr>
          <p:cxnSp>
            <p:nvCxnSpPr>
              <p:cNvPr id="193" name="Straight Connector 192"/>
              <p:cNvCxnSpPr/>
              <p:nvPr/>
            </p:nvCxnSpPr>
            <p:spPr bwMode="gray">
              <a:xfrm>
                <a:off x="-180000" y="494823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gray">
              <a:xfrm>
                <a:off x="-180000" y="4624388"/>
                <a:ext cx="18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gray">
              <a:xfrm>
                <a:off x="-180000" y="40814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bwMode="gray">
              <a:xfrm>
                <a:off x="-180000" y="39385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gray">
              <a:xfrm>
                <a:off x="-180000" y="33956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gray">
              <a:xfrm>
                <a:off x="-180000" y="32527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gray">
              <a:xfrm>
                <a:off x="-180000" y="27098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gray">
              <a:xfrm>
                <a:off x="-180000" y="25669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bwMode="gray">
              <a:xfrm>
                <a:off x="-180000" y="20240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bwMode="gray">
              <a:xfrm>
                <a:off x="-180000" y="18811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gray">
              <a:xfrm>
                <a:off x="-180000" y="13477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gray">
              <a:xfrm>
                <a:off x="-180000" y="11953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gray">
              <a:xfrm>
                <a:off x="-180000" y="661988"/>
                <a:ext cx="18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gray">
              <a:xfrm>
                <a:off x="-180000" y="51911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bwMode="gray">
              <a:xfrm>
                <a:off x="-180000" y="1952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bwMode="gray">
            <a:xfrm>
              <a:off x="9165020" y="195263"/>
              <a:ext cx="180000" cy="4752975"/>
              <a:chOff x="-180000" y="195263"/>
              <a:chExt cx="180000" cy="4752975"/>
            </a:xfrm>
          </p:grpSpPr>
          <p:cxnSp>
            <p:nvCxnSpPr>
              <p:cNvPr id="178" name="Straight Connector 177"/>
              <p:cNvCxnSpPr/>
              <p:nvPr/>
            </p:nvCxnSpPr>
            <p:spPr bwMode="gray">
              <a:xfrm>
                <a:off x="-180000" y="494823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bwMode="gray">
              <a:xfrm>
                <a:off x="-180000" y="4624388"/>
                <a:ext cx="18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bwMode="gray">
              <a:xfrm>
                <a:off x="-180000" y="40814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gray">
              <a:xfrm>
                <a:off x="-180000" y="39385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gray">
              <a:xfrm>
                <a:off x="-180000" y="33956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gray">
              <a:xfrm>
                <a:off x="-180000" y="32527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gray">
              <a:xfrm>
                <a:off x="-180000" y="27098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gray">
              <a:xfrm>
                <a:off x="-180000" y="25669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bwMode="gray">
              <a:xfrm>
                <a:off x="-180000" y="20240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gray">
              <a:xfrm>
                <a:off x="-180000" y="18811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gray">
              <a:xfrm>
                <a:off x="-180000" y="13477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gray">
              <a:xfrm>
                <a:off x="-180000" y="11953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gray">
              <a:xfrm>
                <a:off x="-180000" y="661988"/>
                <a:ext cx="18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bwMode="gray">
              <a:xfrm>
                <a:off x="-180000" y="51911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gray">
              <a:xfrm>
                <a:off x="-180000" y="1952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4" name="TextBox 93"/>
          <p:cNvSpPr txBox="1"/>
          <p:nvPr userDrawn="1"/>
        </p:nvSpPr>
        <p:spPr bwMode="gray">
          <a:xfrm>
            <a:off x="10181048" y="6488088"/>
            <a:ext cx="1290952" cy="144000"/>
          </a:xfrm>
          <a:prstGeom prst="rect">
            <a:avLst/>
          </a:prstGeom>
          <a:noFill/>
        </p:spPr>
        <p:txBody>
          <a:bodyPr wrap="none" lIns="0" tIns="0" rIns="0" bIns="0" rtlCol="0" anchor="ctr" anchorCtr="0">
            <a:noAutofit/>
          </a:bodyPr>
          <a:lstStyle/>
          <a:p>
            <a:pPr algn="r">
              <a:lnSpc>
                <a:spcPct val="85000"/>
              </a:lnSpc>
            </a:pPr>
            <a:r>
              <a:rPr lang="en-GB" sz="800" dirty="0">
                <a:solidFill>
                  <a:schemeClr val="bg1"/>
                </a:solidFill>
                <a:sym typeface="Symbol" panose="05050102010706020507" pitchFamily="18" charset="2"/>
              </a:rPr>
              <a:t> </a:t>
            </a:r>
            <a:r>
              <a:rPr lang="en-GB" sz="800" dirty="0">
                <a:solidFill>
                  <a:schemeClr val="bg1"/>
                </a:solidFill>
              </a:rPr>
              <a:t>© Hill+Knowlton Strategies</a:t>
            </a:r>
          </a:p>
        </p:txBody>
      </p:sp>
      <p:sp>
        <p:nvSpPr>
          <p:cNvPr id="95" name="Rectangle 8"/>
          <p:cNvSpPr>
            <a:spLocks noChangeArrowheads="1"/>
          </p:cNvSpPr>
          <p:nvPr userDrawn="1"/>
        </p:nvSpPr>
        <p:spPr bwMode="auto">
          <a:xfrm>
            <a:off x="11567876" y="237957"/>
            <a:ext cx="95869" cy="96131"/>
          </a:xfrm>
          <a:prstGeom prst="rect">
            <a:avLst/>
          </a:prstGeom>
          <a:solidFill>
            <a:srgbClr val="67C0C6"/>
          </a:solidFill>
          <a:ln>
            <a:noFill/>
          </a:ln>
        </p:spPr>
        <p:txBody>
          <a:bodyPr vert="horz" wrap="square" lIns="121920" tIns="60960" rIns="121920" bIns="60960" numCol="1" anchor="t" anchorCtr="0" compatLnSpc="1">
            <a:prstTxWarp prst="textNoShape">
              <a:avLst/>
            </a:prstTxWarp>
          </a:bodyPr>
          <a:lstStyle/>
          <a:p>
            <a:endParaRPr lang="en-GB" sz="2400" dirty="0"/>
          </a:p>
        </p:txBody>
      </p:sp>
      <p:sp>
        <p:nvSpPr>
          <p:cNvPr id="98" name="Freeform 97"/>
          <p:cNvSpPr>
            <a:spLocks/>
          </p:cNvSpPr>
          <p:nvPr userDrawn="1"/>
        </p:nvSpPr>
        <p:spPr bwMode="auto">
          <a:xfrm>
            <a:off x="10610360" y="237957"/>
            <a:ext cx="861645" cy="288000"/>
          </a:xfrm>
          <a:custGeom>
            <a:avLst/>
            <a:gdLst>
              <a:gd name="connsiteX0" fmla="*/ 8426417 w 9478101"/>
              <a:gd name="connsiteY0" fmla="*/ 2110561 h 3168000"/>
              <a:gd name="connsiteX1" fmla="*/ 9478101 w 9478101"/>
              <a:gd name="connsiteY1" fmla="*/ 2110561 h 3168000"/>
              <a:gd name="connsiteX2" fmla="*/ 9478101 w 9478101"/>
              <a:gd name="connsiteY2" fmla="*/ 3168000 h 3168000"/>
              <a:gd name="connsiteX3" fmla="*/ 8426417 w 9478101"/>
              <a:gd name="connsiteY3" fmla="*/ 3168000 h 3168000"/>
              <a:gd name="connsiteX4" fmla="*/ 4212488 w 9478101"/>
              <a:gd name="connsiteY4" fmla="*/ 2110561 h 3168000"/>
              <a:gd name="connsiteX5" fmla="*/ 5267049 w 9478101"/>
              <a:gd name="connsiteY5" fmla="*/ 2110561 h 3168000"/>
              <a:gd name="connsiteX6" fmla="*/ 5267049 w 9478101"/>
              <a:gd name="connsiteY6" fmla="*/ 3168000 h 3168000"/>
              <a:gd name="connsiteX7" fmla="*/ 4212488 w 9478101"/>
              <a:gd name="connsiteY7" fmla="*/ 3168000 h 3168000"/>
              <a:gd name="connsiteX8" fmla="*/ 6321611 w 9478101"/>
              <a:gd name="connsiteY8" fmla="*/ 0 h 3168000"/>
              <a:gd name="connsiteX9" fmla="*/ 7371856 w 9478101"/>
              <a:gd name="connsiteY9" fmla="*/ 0 h 3168000"/>
              <a:gd name="connsiteX10" fmla="*/ 7371856 w 9478101"/>
              <a:gd name="connsiteY10" fmla="*/ 1053122 h 3168000"/>
              <a:gd name="connsiteX11" fmla="*/ 8426417 w 9478101"/>
              <a:gd name="connsiteY11" fmla="*/ 1053122 h 3168000"/>
              <a:gd name="connsiteX12" fmla="*/ 8426417 w 9478101"/>
              <a:gd name="connsiteY12" fmla="*/ 0 h 3168000"/>
              <a:gd name="connsiteX13" fmla="*/ 9478101 w 9478101"/>
              <a:gd name="connsiteY13" fmla="*/ 0 h 3168000"/>
              <a:gd name="connsiteX14" fmla="*/ 9478101 w 9478101"/>
              <a:gd name="connsiteY14" fmla="*/ 1057439 h 3168000"/>
              <a:gd name="connsiteX15" fmla="*/ 8426417 w 9478101"/>
              <a:gd name="connsiteY15" fmla="*/ 1057439 h 3168000"/>
              <a:gd name="connsiteX16" fmla="*/ 8426417 w 9478101"/>
              <a:gd name="connsiteY16" fmla="*/ 2110561 h 3168000"/>
              <a:gd name="connsiteX17" fmla="*/ 7371856 w 9478101"/>
              <a:gd name="connsiteY17" fmla="*/ 2110561 h 3168000"/>
              <a:gd name="connsiteX18" fmla="*/ 7371856 w 9478101"/>
              <a:gd name="connsiteY18" fmla="*/ 3167999 h 3168000"/>
              <a:gd name="connsiteX19" fmla="*/ 6321611 w 9478101"/>
              <a:gd name="connsiteY19" fmla="*/ 3167999 h 3168000"/>
              <a:gd name="connsiteX20" fmla="*/ 6321611 w 9478101"/>
              <a:gd name="connsiteY20" fmla="*/ 2110561 h 3168000"/>
              <a:gd name="connsiteX21" fmla="*/ 5267050 w 9478101"/>
              <a:gd name="connsiteY21" fmla="*/ 2110561 h 3168000"/>
              <a:gd name="connsiteX22" fmla="*/ 5267050 w 9478101"/>
              <a:gd name="connsiteY22" fmla="*/ 1053122 h 3168000"/>
              <a:gd name="connsiteX23" fmla="*/ 6321611 w 9478101"/>
              <a:gd name="connsiteY23" fmla="*/ 1053122 h 3168000"/>
              <a:gd name="connsiteX24" fmla="*/ 0 w 9478101"/>
              <a:gd name="connsiteY24" fmla="*/ 0 h 3168000"/>
              <a:gd name="connsiteX25" fmla="*/ 1054561 w 9478101"/>
              <a:gd name="connsiteY25" fmla="*/ 0 h 3168000"/>
              <a:gd name="connsiteX26" fmla="*/ 1054561 w 9478101"/>
              <a:gd name="connsiteY26" fmla="*/ 1053122 h 3168000"/>
              <a:gd name="connsiteX27" fmla="*/ 2106244 w 9478101"/>
              <a:gd name="connsiteY27" fmla="*/ 1053122 h 3168000"/>
              <a:gd name="connsiteX28" fmla="*/ 2106244 w 9478101"/>
              <a:gd name="connsiteY28" fmla="*/ 0 h 3168000"/>
              <a:gd name="connsiteX29" fmla="*/ 3160805 w 9478101"/>
              <a:gd name="connsiteY29" fmla="*/ 0 h 3168000"/>
              <a:gd name="connsiteX30" fmla="*/ 3160805 w 9478101"/>
              <a:gd name="connsiteY30" fmla="*/ 1053122 h 3168000"/>
              <a:gd name="connsiteX31" fmla="*/ 4212488 w 9478101"/>
              <a:gd name="connsiteY31" fmla="*/ 1053122 h 3168000"/>
              <a:gd name="connsiteX32" fmla="*/ 4212488 w 9478101"/>
              <a:gd name="connsiteY32" fmla="*/ 0 h 3168000"/>
              <a:gd name="connsiteX33" fmla="*/ 5267049 w 9478101"/>
              <a:gd name="connsiteY33" fmla="*/ 0 h 3168000"/>
              <a:gd name="connsiteX34" fmla="*/ 5267049 w 9478101"/>
              <a:gd name="connsiteY34" fmla="*/ 1057439 h 3168000"/>
              <a:gd name="connsiteX35" fmla="*/ 4212488 w 9478101"/>
              <a:gd name="connsiteY35" fmla="*/ 1057439 h 3168000"/>
              <a:gd name="connsiteX36" fmla="*/ 4212488 w 9478101"/>
              <a:gd name="connsiteY36" fmla="*/ 2110561 h 3168000"/>
              <a:gd name="connsiteX37" fmla="*/ 3160805 w 9478101"/>
              <a:gd name="connsiteY37" fmla="*/ 2110561 h 3168000"/>
              <a:gd name="connsiteX38" fmla="*/ 3160805 w 9478101"/>
              <a:gd name="connsiteY38" fmla="*/ 3167999 h 3168000"/>
              <a:gd name="connsiteX39" fmla="*/ 2106244 w 9478101"/>
              <a:gd name="connsiteY39" fmla="*/ 3167999 h 3168000"/>
              <a:gd name="connsiteX40" fmla="*/ 2106244 w 9478101"/>
              <a:gd name="connsiteY40" fmla="*/ 2110561 h 3168000"/>
              <a:gd name="connsiteX41" fmla="*/ 1054561 w 9478101"/>
              <a:gd name="connsiteY41" fmla="*/ 2110561 h 3168000"/>
              <a:gd name="connsiteX42" fmla="*/ 1054561 w 9478101"/>
              <a:gd name="connsiteY42" fmla="*/ 3167999 h 3168000"/>
              <a:gd name="connsiteX43" fmla="*/ 0 w 9478101"/>
              <a:gd name="connsiteY43" fmla="*/ 3167999 h 31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78101" h="3168000">
                <a:moveTo>
                  <a:pt x="8426417" y="2110561"/>
                </a:moveTo>
                <a:lnTo>
                  <a:pt x="9478101" y="2110561"/>
                </a:lnTo>
                <a:lnTo>
                  <a:pt x="9478101" y="3168000"/>
                </a:lnTo>
                <a:lnTo>
                  <a:pt x="8426417" y="3168000"/>
                </a:lnTo>
                <a:close/>
                <a:moveTo>
                  <a:pt x="4212488" y="2110561"/>
                </a:moveTo>
                <a:lnTo>
                  <a:pt x="5267049" y="2110561"/>
                </a:lnTo>
                <a:lnTo>
                  <a:pt x="5267049" y="3168000"/>
                </a:lnTo>
                <a:lnTo>
                  <a:pt x="4212488" y="3168000"/>
                </a:lnTo>
                <a:close/>
                <a:moveTo>
                  <a:pt x="6321611" y="0"/>
                </a:moveTo>
                <a:lnTo>
                  <a:pt x="7371856" y="0"/>
                </a:lnTo>
                <a:lnTo>
                  <a:pt x="7371856" y="1053122"/>
                </a:lnTo>
                <a:lnTo>
                  <a:pt x="8426417" y="1053122"/>
                </a:lnTo>
                <a:lnTo>
                  <a:pt x="8426417" y="0"/>
                </a:lnTo>
                <a:lnTo>
                  <a:pt x="9478101" y="0"/>
                </a:lnTo>
                <a:lnTo>
                  <a:pt x="9478101" y="1057439"/>
                </a:lnTo>
                <a:lnTo>
                  <a:pt x="8426417" y="1057439"/>
                </a:lnTo>
                <a:lnTo>
                  <a:pt x="8426417" y="2110561"/>
                </a:lnTo>
                <a:lnTo>
                  <a:pt x="7371856" y="2110561"/>
                </a:lnTo>
                <a:lnTo>
                  <a:pt x="7371856" y="3167999"/>
                </a:lnTo>
                <a:lnTo>
                  <a:pt x="6321611" y="3167999"/>
                </a:lnTo>
                <a:lnTo>
                  <a:pt x="6321611" y="2110561"/>
                </a:lnTo>
                <a:lnTo>
                  <a:pt x="5267050" y="2110561"/>
                </a:lnTo>
                <a:lnTo>
                  <a:pt x="5267050" y="1053122"/>
                </a:lnTo>
                <a:lnTo>
                  <a:pt x="6321611" y="1053122"/>
                </a:lnTo>
                <a:close/>
                <a:moveTo>
                  <a:pt x="0" y="0"/>
                </a:moveTo>
                <a:lnTo>
                  <a:pt x="1054561" y="0"/>
                </a:lnTo>
                <a:lnTo>
                  <a:pt x="1054561" y="1053122"/>
                </a:lnTo>
                <a:lnTo>
                  <a:pt x="2106244" y="1053122"/>
                </a:lnTo>
                <a:lnTo>
                  <a:pt x="2106244" y="0"/>
                </a:lnTo>
                <a:lnTo>
                  <a:pt x="3160805" y="0"/>
                </a:lnTo>
                <a:lnTo>
                  <a:pt x="3160805" y="1053122"/>
                </a:lnTo>
                <a:lnTo>
                  <a:pt x="4212488" y="1053122"/>
                </a:lnTo>
                <a:lnTo>
                  <a:pt x="4212488" y="0"/>
                </a:lnTo>
                <a:lnTo>
                  <a:pt x="5267049" y="0"/>
                </a:lnTo>
                <a:lnTo>
                  <a:pt x="5267049" y="1057439"/>
                </a:lnTo>
                <a:lnTo>
                  <a:pt x="4212488" y="1057439"/>
                </a:lnTo>
                <a:lnTo>
                  <a:pt x="4212488" y="2110561"/>
                </a:lnTo>
                <a:lnTo>
                  <a:pt x="3160805" y="2110561"/>
                </a:lnTo>
                <a:lnTo>
                  <a:pt x="3160805" y="3167999"/>
                </a:lnTo>
                <a:lnTo>
                  <a:pt x="2106244" y="3167999"/>
                </a:lnTo>
                <a:lnTo>
                  <a:pt x="2106244" y="2110561"/>
                </a:lnTo>
                <a:lnTo>
                  <a:pt x="1054561" y="2110561"/>
                </a:lnTo>
                <a:lnTo>
                  <a:pt x="1054561" y="3167999"/>
                </a:lnTo>
                <a:lnTo>
                  <a:pt x="0" y="3167999"/>
                </a:lnTo>
                <a:close/>
              </a:path>
            </a:pathLst>
          </a:custGeom>
          <a:solidFill>
            <a:schemeClr val="tx1"/>
          </a:solidFill>
          <a:ln>
            <a:noFill/>
          </a:ln>
        </p:spPr>
        <p:txBody>
          <a:bodyPr vert="horz" wrap="square" lIns="121920" tIns="60960" rIns="121920" bIns="60960" numCol="1" anchor="t" anchorCtr="0" compatLnSpc="1">
            <a:prstTxWarp prst="textNoShape">
              <a:avLst/>
            </a:prstTxWarp>
            <a:noAutofit/>
          </a:bodyPr>
          <a:lstStyle/>
          <a:p>
            <a:endParaRPr lang="en-GB" sz="2400" dirty="0"/>
          </a:p>
        </p:txBody>
      </p:sp>
    </p:spTree>
    <p:extLst>
      <p:ext uri="{BB962C8B-B14F-4D97-AF65-F5344CB8AC3E}">
        <p14:creationId xmlns:p14="http://schemas.microsoft.com/office/powerpoint/2010/main" val="17314443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1_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lvl1pPr marL="0" indent="0">
              <a:buNone/>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81D837C8-DEE6-412F-A307-8702C16CFB76}" type="datetime1">
              <a:rPr lang="fi-FI" smtClean="0">
                <a:solidFill>
                  <a:srgbClr val="212121">
                    <a:lumMod val="75000"/>
                    <a:lumOff val="25000"/>
                  </a:srgbClr>
                </a:solidFill>
              </a:rPr>
              <a:pPr/>
              <a:t>27.9.2023</a:t>
            </a:fld>
            <a:endParaRPr lang="fi-FI">
              <a:solidFill>
                <a:srgbClr val="212121">
                  <a:lumMod val="75000"/>
                  <a:lumOff val="25000"/>
                </a:srgbClr>
              </a:solidFill>
            </a:endParaRPr>
          </a:p>
        </p:txBody>
      </p:sp>
      <p:sp>
        <p:nvSpPr>
          <p:cNvPr id="5" name="Alatunnisteen paikkamerkki 4"/>
          <p:cNvSpPr>
            <a:spLocks noGrp="1"/>
          </p:cNvSpPr>
          <p:nvPr>
            <p:ph type="ftr" sz="quarter" idx="11"/>
          </p:nvPr>
        </p:nvSpPr>
        <p:spPr>
          <a:xfrm>
            <a:off x="7689600" y="6426000"/>
            <a:ext cx="3859200" cy="365125"/>
          </a:xfrm>
          <a:prstGeom prst="rect">
            <a:avLst/>
          </a:prstGeom>
        </p:spPr>
        <p:txBody>
          <a:bodyPr/>
          <a:lstStyle/>
          <a:p>
            <a:endParaRPr lang="fi-FI">
              <a:solidFill>
                <a:srgbClr val="212121"/>
              </a:solidFill>
            </a:endParaRPr>
          </a:p>
        </p:txBody>
      </p:sp>
      <p:sp>
        <p:nvSpPr>
          <p:cNvPr id="6" name="Dian numeron paikkamerkki 5"/>
          <p:cNvSpPr>
            <a:spLocks noGrp="1"/>
          </p:cNvSpPr>
          <p:nvPr>
            <p:ph type="sldNum" sz="quarter" idx="12"/>
          </p:nvPr>
        </p:nvSpPr>
        <p:spPr/>
        <p:txBody>
          <a:bodyPr/>
          <a:lstStyle/>
          <a:p>
            <a:fld id="{5361EA14-B5AF-4DD0-A232-43768E13A659}" type="slidenum">
              <a:rPr lang="fi-FI" smtClean="0">
                <a:solidFill>
                  <a:srgbClr val="212121">
                    <a:lumMod val="75000"/>
                    <a:lumOff val="25000"/>
                  </a:srgbClr>
                </a:solidFill>
              </a:rPr>
              <a:pPr/>
              <a:t>‹#›</a:t>
            </a:fld>
            <a:endParaRPr lang="fi-FI">
              <a:solidFill>
                <a:srgbClr val="212121">
                  <a:lumMod val="75000"/>
                  <a:lumOff val="25000"/>
                </a:srgbClr>
              </a:solidFill>
            </a:endParaRPr>
          </a:p>
        </p:txBody>
      </p:sp>
    </p:spTree>
    <p:extLst>
      <p:ext uri="{BB962C8B-B14F-4D97-AF65-F5344CB8AC3E}">
        <p14:creationId xmlns:p14="http://schemas.microsoft.com/office/powerpoint/2010/main" val="3423417998"/>
      </p:ext>
    </p:extLst>
  </p:cSld>
  <p:clrMapOvr>
    <a:masterClrMapping/>
  </p:clrMapOvr>
  <p:extLst>
    <p:ext uri="{DCECCB84-F9BA-43D5-87BE-67443E8EF086}">
      <p15:sldGuideLst xmlns:p15="http://schemas.microsoft.com/office/powerpoint/2012/main">
        <p15:guide id="1" orient="horz" pos="2160">
          <p15:clr>
            <a:srgbClr val="FBAE40"/>
          </p15:clr>
        </p15:guide>
        <p15:guide id="2" pos="7287">
          <p15:clr>
            <a:srgbClr val="FBAE40"/>
          </p15:clr>
        </p15:guide>
        <p15:guide id="3" pos="347">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oimiva_elämys">
    <p:bg>
      <p:bgPr>
        <a:solidFill>
          <a:schemeClr val="tx2"/>
        </a:solidFill>
        <a:effectLst/>
      </p:bgPr>
    </p:bg>
    <p:spTree>
      <p:nvGrpSpPr>
        <p:cNvPr id="1" name=""/>
        <p:cNvGrpSpPr/>
        <p:nvPr/>
      </p:nvGrpSpPr>
      <p:grpSpPr>
        <a:xfrm>
          <a:off x="0" y="0"/>
          <a:ext cx="0" cy="0"/>
          <a:chOff x="0" y="0"/>
          <a:chExt cx="0" cy="0"/>
        </a:xfrm>
      </p:grpSpPr>
      <p:pic>
        <p:nvPicPr>
          <p:cNvPr id="3" name="Kuva 2" descr="Kuva, joka sisältää kohteen ruoho, ulko, istuminen, kenttä&#10;&#10;Kuvaus luotu automaattisesti">
            <a:extLst>
              <a:ext uri="{FF2B5EF4-FFF2-40B4-BE49-F238E27FC236}">
                <a16:creationId xmlns:a16="http://schemas.microsoft.com/office/drawing/2014/main" id="{3AC10638-CE65-6944-B563-231D047A89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94" t="30358" r="18965" b="30358"/>
          <a:stretch/>
        </p:blipFill>
        <p:spPr>
          <a:xfrm>
            <a:off x="5980282" y="0"/>
            <a:ext cx="6333638" cy="6858000"/>
          </a:xfrm>
          <a:prstGeom prst="rect">
            <a:avLst/>
          </a:prstGeom>
        </p:spPr>
      </p:pic>
      <p:pic>
        <p:nvPicPr>
          <p:cNvPr id="6" name="Kuva 5" descr="Kuva, joka sisältää kohteen piirtäminen&#10;&#10;Kuvaus luotu automaattisesti">
            <a:extLst>
              <a:ext uri="{FF2B5EF4-FFF2-40B4-BE49-F238E27FC236}">
                <a16:creationId xmlns:a16="http://schemas.microsoft.com/office/drawing/2014/main" id="{877F32C7-4FDA-E944-B4F3-B2F3A7C2EF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ian numeron paikkamerkki 5">
            <a:extLst>
              <a:ext uri="{FF2B5EF4-FFF2-40B4-BE49-F238E27FC236}">
                <a16:creationId xmlns:a16="http://schemas.microsoft.com/office/drawing/2014/main" id="{42033BC3-48F1-3646-83D3-A6AF1B16500C}"/>
              </a:ext>
            </a:extLst>
          </p:cNvPr>
          <p:cNvSpPr>
            <a:spLocks noGrp="1"/>
          </p:cNvSpPr>
          <p:nvPr>
            <p:ph type="sldNum" sz="quarter" idx="4"/>
          </p:nvPr>
        </p:nvSpPr>
        <p:spPr>
          <a:xfrm>
            <a:off x="11202683" y="6356350"/>
            <a:ext cx="85126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F3EE06F1-2D77-A44E-97FA-F679B9CB76D5}" type="slidenum">
              <a:rPr lang="fi-FI" smtClean="0"/>
              <a:pPr/>
              <a:t>‹#›</a:t>
            </a:fld>
            <a:endParaRPr lang="fi-FI"/>
          </a:p>
        </p:txBody>
      </p:sp>
      <p:sp>
        <p:nvSpPr>
          <p:cNvPr id="7" name="Päivämäärän paikkamerkki 3">
            <a:extLst>
              <a:ext uri="{FF2B5EF4-FFF2-40B4-BE49-F238E27FC236}">
                <a16:creationId xmlns:a16="http://schemas.microsoft.com/office/drawing/2014/main" id="{2A04A010-C018-7542-88B1-EE351C4D5CD5}"/>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19029953-8824-EF49-AE51-8F094626D4C3}" type="datetime1">
              <a:rPr lang="fi-FI" smtClean="0"/>
              <a:pPr/>
              <a:t>27.9.2023</a:t>
            </a:fld>
            <a:endParaRPr lang="fi-FI"/>
          </a:p>
        </p:txBody>
      </p:sp>
      <p:pic>
        <p:nvPicPr>
          <p:cNvPr id="9" name="Kuva 8">
            <a:extLst>
              <a:ext uri="{FF2B5EF4-FFF2-40B4-BE49-F238E27FC236}">
                <a16:creationId xmlns:a16="http://schemas.microsoft.com/office/drawing/2014/main" id="{D1C96245-8CC5-E440-B84E-1ECC8192601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pic>
        <p:nvPicPr>
          <p:cNvPr id="10" name="Kuva 9">
            <a:extLst>
              <a:ext uri="{FF2B5EF4-FFF2-40B4-BE49-F238E27FC236}">
                <a16:creationId xmlns:a16="http://schemas.microsoft.com/office/drawing/2014/main" id="{D67641AC-B0D8-294F-BB00-5082D5FBF6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0168" y="6109854"/>
            <a:ext cx="1716190" cy="611621"/>
          </a:xfrm>
          <a:prstGeom prst="rect">
            <a:avLst/>
          </a:prstGeom>
        </p:spPr>
      </p:pic>
    </p:spTree>
    <p:extLst>
      <p:ext uri="{BB962C8B-B14F-4D97-AF65-F5344CB8AC3E}">
        <p14:creationId xmlns:p14="http://schemas.microsoft.com/office/powerpoint/2010/main" val="4380067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altokehys_kokosivu">
    <p:bg>
      <p:bgPr>
        <a:solidFill>
          <a:schemeClr val="tx2"/>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877F32C7-4FDA-E944-B4F3-B2F3A7C2EF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Dian numeron paikkamerkki 5">
            <a:extLst>
              <a:ext uri="{FF2B5EF4-FFF2-40B4-BE49-F238E27FC236}">
                <a16:creationId xmlns:a16="http://schemas.microsoft.com/office/drawing/2014/main" id="{42033BC3-48F1-3646-83D3-A6AF1B16500C}"/>
              </a:ext>
            </a:extLst>
          </p:cNvPr>
          <p:cNvSpPr>
            <a:spLocks noGrp="1"/>
          </p:cNvSpPr>
          <p:nvPr>
            <p:ph type="sldNum" sz="quarter" idx="4"/>
          </p:nvPr>
        </p:nvSpPr>
        <p:spPr>
          <a:xfrm>
            <a:off x="11202683" y="6356350"/>
            <a:ext cx="85126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F3EE06F1-2D77-A44E-97FA-F679B9CB76D5}" type="slidenum">
              <a:rPr lang="fi-FI" smtClean="0"/>
              <a:pPr/>
              <a:t>‹#›</a:t>
            </a:fld>
            <a:endParaRPr lang="fi-FI"/>
          </a:p>
        </p:txBody>
      </p:sp>
      <p:sp>
        <p:nvSpPr>
          <p:cNvPr id="7" name="Päivämäärän paikkamerkki 3">
            <a:extLst>
              <a:ext uri="{FF2B5EF4-FFF2-40B4-BE49-F238E27FC236}">
                <a16:creationId xmlns:a16="http://schemas.microsoft.com/office/drawing/2014/main" id="{2A04A010-C018-7542-88B1-EE351C4D5CD5}"/>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19029953-8824-EF49-AE51-8F094626D4C3}" type="datetime1">
              <a:rPr lang="fi-FI" smtClean="0"/>
              <a:pPr/>
              <a:t>27.9.2023</a:t>
            </a:fld>
            <a:endParaRPr lang="fi-FI"/>
          </a:p>
        </p:txBody>
      </p:sp>
      <p:pic>
        <p:nvPicPr>
          <p:cNvPr id="9" name="Kuva 8">
            <a:extLst>
              <a:ext uri="{FF2B5EF4-FFF2-40B4-BE49-F238E27FC236}">
                <a16:creationId xmlns:a16="http://schemas.microsoft.com/office/drawing/2014/main" id="{D1C96245-8CC5-E440-B84E-1ECC8192601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pic>
        <p:nvPicPr>
          <p:cNvPr id="10" name="Kuva 9">
            <a:extLst>
              <a:ext uri="{FF2B5EF4-FFF2-40B4-BE49-F238E27FC236}">
                <a16:creationId xmlns:a16="http://schemas.microsoft.com/office/drawing/2014/main" id="{D67641AC-B0D8-294F-BB00-5082D5FBF6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168" y="6109854"/>
            <a:ext cx="1716190" cy="611621"/>
          </a:xfrm>
          <a:prstGeom prst="rect">
            <a:avLst/>
          </a:prstGeom>
        </p:spPr>
      </p:pic>
    </p:spTree>
    <p:extLst>
      <p:ext uri="{BB962C8B-B14F-4D97-AF65-F5344CB8AC3E}">
        <p14:creationId xmlns:p14="http://schemas.microsoft.com/office/powerpoint/2010/main" val="12939050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Kuvapohja + pyöristetty valkoinen">
    <p:spTree>
      <p:nvGrpSpPr>
        <p:cNvPr id="1" name=""/>
        <p:cNvGrpSpPr/>
        <p:nvPr/>
      </p:nvGrpSpPr>
      <p:grpSpPr>
        <a:xfrm>
          <a:off x="0" y="0"/>
          <a:ext cx="0" cy="0"/>
          <a:chOff x="0" y="0"/>
          <a:chExt cx="0" cy="0"/>
        </a:xfrm>
      </p:grpSpPr>
      <p:sp>
        <p:nvSpPr>
          <p:cNvPr id="6" name="Vapaamuotoinen: Muoto 5">
            <a:extLst>
              <a:ext uri="{FF2B5EF4-FFF2-40B4-BE49-F238E27FC236}">
                <a16:creationId xmlns:a16="http://schemas.microsoft.com/office/drawing/2014/main" id="{BB95BA5C-6A4F-46AB-97E9-A4D4F9BCBDAE}"/>
              </a:ext>
            </a:extLst>
          </p:cNvPr>
          <p:cNvSpPr/>
          <p:nvPr userDrawn="1"/>
        </p:nvSpPr>
        <p:spPr>
          <a:xfrm flipH="1" flipV="1">
            <a:off x="6281642" y="-15240"/>
            <a:ext cx="5923300" cy="6873240"/>
          </a:xfrm>
          <a:custGeom>
            <a:avLst/>
            <a:gdLst>
              <a:gd name="connsiteX0" fmla="*/ 0 w 7112020"/>
              <a:gd name="connsiteY0" fmla="*/ 0 h 6858000"/>
              <a:gd name="connsiteX1" fmla="*/ 1016020 w 7112020"/>
              <a:gd name="connsiteY1" fmla="*/ 0 h 6858000"/>
              <a:gd name="connsiteX2" fmla="*/ 2042160 w 7112020"/>
              <a:gd name="connsiteY2" fmla="*/ 0 h 6858000"/>
              <a:gd name="connsiteX3" fmla="*/ 4328160 w 7112020"/>
              <a:gd name="connsiteY3" fmla="*/ 0 h 6858000"/>
              <a:gd name="connsiteX4" fmla="*/ 5079981 w 7112020"/>
              <a:gd name="connsiteY4" fmla="*/ 0 h 6858000"/>
              <a:gd name="connsiteX5" fmla="*/ 7112020 w 7112020"/>
              <a:gd name="connsiteY5" fmla="*/ 0 h 6858000"/>
              <a:gd name="connsiteX6" fmla="*/ 6096000 w 7112020"/>
              <a:gd name="connsiteY6" fmla="*/ 1016020 h 6858000"/>
              <a:gd name="connsiteX7" fmla="*/ 6096000 w 7112020"/>
              <a:gd name="connsiteY7" fmla="*/ 1158240 h 6858000"/>
              <a:gd name="connsiteX8" fmla="*/ 6096000 w 7112020"/>
              <a:gd name="connsiteY8" fmla="*/ 5841980 h 6858000"/>
              <a:gd name="connsiteX9" fmla="*/ 5079981 w 7112020"/>
              <a:gd name="connsiteY9" fmla="*/ 6858000 h 6858000"/>
              <a:gd name="connsiteX10" fmla="*/ 2042160 w 7112020"/>
              <a:gd name="connsiteY10" fmla="*/ 6858000 h 6858000"/>
              <a:gd name="connsiteX11" fmla="*/ 1016020 w 7112020"/>
              <a:gd name="connsiteY11" fmla="*/ 6858000 h 6858000"/>
              <a:gd name="connsiteX12" fmla="*/ 0 w 7112020"/>
              <a:gd name="connsiteY12" fmla="*/ 6858000 h 6858000"/>
              <a:gd name="connsiteX13" fmla="*/ 0 w 7112020"/>
              <a:gd name="connsiteY13" fmla="*/ 5841980 h 6858000"/>
              <a:gd name="connsiteX14" fmla="*/ 0 w 7112020"/>
              <a:gd name="connsiteY14" fmla="*/ 1016020 h 6858000"/>
              <a:gd name="connsiteX0" fmla="*/ 0 w 7112020"/>
              <a:gd name="connsiteY0" fmla="*/ 0 h 6858000"/>
              <a:gd name="connsiteX1" fmla="*/ 1016020 w 7112020"/>
              <a:gd name="connsiteY1" fmla="*/ 0 h 6858000"/>
              <a:gd name="connsiteX2" fmla="*/ 2042160 w 7112020"/>
              <a:gd name="connsiteY2" fmla="*/ 0 h 6858000"/>
              <a:gd name="connsiteX3" fmla="*/ 4328160 w 7112020"/>
              <a:gd name="connsiteY3" fmla="*/ 0 h 6858000"/>
              <a:gd name="connsiteX4" fmla="*/ 5079981 w 7112020"/>
              <a:gd name="connsiteY4" fmla="*/ 0 h 6858000"/>
              <a:gd name="connsiteX5" fmla="*/ 7112020 w 7112020"/>
              <a:gd name="connsiteY5" fmla="*/ 0 h 6858000"/>
              <a:gd name="connsiteX6" fmla="*/ 6096000 w 7112020"/>
              <a:gd name="connsiteY6" fmla="*/ 1016020 h 6858000"/>
              <a:gd name="connsiteX7" fmla="*/ 6096000 w 7112020"/>
              <a:gd name="connsiteY7" fmla="*/ 1158240 h 6858000"/>
              <a:gd name="connsiteX8" fmla="*/ 6096000 w 7112020"/>
              <a:gd name="connsiteY8" fmla="*/ 5841980 h 6858000"/>
              <a:gd name="connsiteX9" fmla="*/ 5079981 w 7112020"/>
              <a:gd name="connsiteY9" fmla="*/ 6858000 h 6858000"/>
              <a:gd name="connsiteX10" fmla="*/ 2042160 w 7112020"/>
              <a:gd name="connsiteY10" fmla="*/ 6858000 h 6858000"/>
              <a:gd name="connsiteX11" fmla="*/ 0 w 7112020"/>
              <a:gd name="connsiteY11" fmla="*/ 6858000 h 6858000"/>
              <a:gd name="connsiteX12" fmla="*/ 0 w 7112020"/>
              <a:gd name="connsiteY12" fmla="*/ 5841980 h 6858000"/>
              <a:gd name="connsiteX13" fmla="*/ 0 w 7112020"/>
              <a:gd name="connsiteY13" fmla="*/ 1016020 h 6858000"/>
              <a:gd name="connsiteX14" fmla="*/ 0 w 7112020"/>
              <a:gd name="connsiteY14" fmla="*/ 0 h 6858000"/>
              <a:gd name="connsiteX0" fmla="*/ 0 w 7112020"/>
              <a:gd name="connsiteY0" fmla="*/ 0 h 6858000"/>
              <a:gd name="connsiteX1" fmla="*/ 1016020 w 7112020"/>
              <a:gd name="connsiteY1" fmla="*/ 0 h 6858000"/>
              <a:gd name="connsiteX2" fmla="*/ 2042160 w 7112020"/>
              <a:gd name="connsiteY2" fmla="*/ 0 h 6858000"/>
              <a:gd name="connsiteX3" fmla="*/ 4328160 w 7112020"/>
              <a:gd name="connsiteY3" fmla="*/ 0 h 6858000"/>
              <a:gd name="connsiteX4" fmla="*/ 5079981 w 7112020"/>
              <a:gd name="connsiteY4" fmla="*/ 0 h 6858000"/>
              <a:gd name="connsiteX5" fmla="*/ 7112020 w 7112020"/>
              <a:gd name="connsiteY5" fmla="*/ 0 h 6858000"/>
              <a:gd name="connsiteX6" fmla="*/ 6096000 w 7112020"/>
              <a:gd name="connsiteY6" fmla="*/ 1016020 h 6858000"/>
              <a:gd name="connsiteX7" fmla="*/ 6096000 w 7112020"/>
              <a:gd name="connsiteY7" fmla="*/ 1158240 h 6858000"/>
              <a:gd name="connsiteX8" fmla="*/ 6096000 w 7112020"/>
              <a:gd name="connsiteY8" fmla="*/ 5841980 h 6858000"/>
              <a:gd name="connsiteX9" fmla="*/ 5079981 w 7112020"/>
              <a:gd name="connsiteY9" fmla="*/ 6858000 h 6858000"/>
              <a:gd name="connsiteX10" fmla="*/ 0 w 7112020"/>
              <a:gd name="connsiteY10" fmla="*/ 6858000 h 6858000"/>
              <a:gd name="connsiteX11" fmla="*/ 0 w 7112020"/>
              <a:gd name="connsiteY11" fmla="*/ 5841980 h 6858000"/>
              <a:gd name="connsiteX12" fmla="*/ 0 w 7112020"/>
              <a:gd name="connsiteY12" fmla="*/ 1016020 h 6858000"/>
              <a:gd name="connsiteX13" fmla="*/ 0 w 7112020"/>
              <a:gd name="connsiteY13" fmla="*/ 0 h 6858000"/>
              <a:gd name="connsiteX0" fmla="*/ 0 w 7112020"/>
              <a:gd name="connsiteY0" fmla="*/ 0 h 6858000"/>
              <a:gd name="connsiteX1" fmla="*/ 1016020 w 7112020"/>
              <a:gd name="connsiteY1" fmla="*/ 0 h 6858000"/>
              <a:gd name="connsiteX2" fmla="*/ 2042160 w 7112020"/>
              <a:gd name="connsiteY2" fmla="*/ 0 h 6858000"/>
              <a:gd name="connsiteX3" fmla="*/ 5079981 w 7112020"/>
              <a:gd name="connsiteY3" fmla="*/ 0 h 6858000"/>
              <a:gd name="connsiteX4" fmla="*/ 7112020 w 7112020"/>
              <a:gd name="connsiteY4" fmla="*/ 0 h 6858000"/>
              <a:gd name="connsiteX5" fmla="*/ 6096000 w 7112020"/>
              <a:gd name="connsiteY5" fmla="*/ 1016020 h 6858000"/>
              <a:gd name="connsiteX6" fmla="*/ 6096000 w 7112020"/>
              <a:gd name="connsiteY6" fmla="*/ 1158240 h 6858000"/>
              <a:gd name="connsiteX7" fmla="*/ 6096000 w 7112020"/>
              <a:gd name="connsiteY7" fmla="*/ 5841980 h 6858000"/>
              <a:gd name="connsiteX8" fmla="*/ 5079981 w 7112020"/>
              <a:gd name="connsiteY8" fmla="*/ 6858000 h 6858000"/>
              <a:gd name="connsiteX9" fmla="*/ 0 w 7112020"/>
              <a:gd name="connsiteY9" fmla="*/ 6858000 h 6858000"/>
              <a:gd name="connsiteX10" fmla="*/ 0 w 7112020"/>
              <a:gd name="connsiteY10" fmla="*/ 5841980 h 6858000"/>
              <a:gd name="connsiteX11" fmla="*/ 0 w 7112020"/>
              <a:gd name="connsiteY11" fmla="*/ 1016020 h 6858000"/>
              <a:gd name="connsiteX12" fmla="*/ 0 w 7112020"/>
              <a:gd name="connsiteY12" fmla="*/ 0 h 6858000"/>
              <a:gd name="connsiteX0" fmla="*/ 0 w 7112020"/>
              <a:gd name="connsiteY0" fmla="*/ 0 h 6858000"/>
              <a:gd name="connsiteX1" fmla="*/ 1016020 w 7112020"/>
              <a:gd name="connsiteY1" fmla="*/ 0 h 6858000"/>
              <a:gd name="connsiteX2" fmla="*/ 2042160 w 7112020"/>
              <a:gd name="connsiteY2" fmla="*/ 0 h 6858000"/>
              <a:gd name="connsiteX3" fmla="*/ 7112020 w 7112020"/>
              <a:gd name="connsiteY3" fmla="*/ 0 h 6858000"/>
              <a:gd name="connsiteX4" fmla="*/ 6096000 w 7112020"/>
              <a:gd name="connsiteY4" fmla="*/ 1016020 h 6858000"/>
              <a:gd name="connsiteX5" fmla="*/ 6096000 w 7112020"/>
              <a:gd name="connsiteY5" fmla="*/ 1158240 h 6858000"/>
              <a:gd name="connsiteX6" fmla="*/ 6096000 w 7112020"/>
              <a:gd name="connsiteY6" fmla="*/ 5841980 h 6858000"/>
              <a:gd name="connsiteX7" fmla="*/ 5079981 w 7112020"/>
              <a:gd name="connsiteY7" fmla="*/ 6858000 h 6858000"/>
              <a:gd name="connsiteX8" fmla="*/ 0 w 7112020"/>
              <a:gd name="connsiteY8" fmla="*/ 6858000 h 6858000"/>
              <a:gd name="connsiteX9" fmla="*/ 0 w 7112020"/>
              <a:gd name="connsiteY9" fmla="*/ 5841980 h 6858000"/>
              <a:gd name="connsiteX10" fmla="*/ 0 w 7112020"/>
              <a:gd name="connsiteY10" fmla="*/ 1016020 h 6858000"/>
              <a:gd name="connsiteX11" fmla="*/ 0 w 7112020"/>
              <a:gd name="connsiteY11" fmla="*/ 0 h 6858000"/>
              <a:gd name="connsiteX0" fmla="*/ 0 w 7112020"/>
              <a:gd name="connsiteY0" fmla="*/ 0 h 6858000"/>
              <a:gd name="connsiteX1" fmla="*/ 1016020 w 7112020"/>
              <a:gd name="connsiteY1" fmla="*/ 0 h 6858000"/>
              <a:gd name="connsiteX2" fmla="*/ 7112020 w 7112020"/>
              <a:gd name="connsiteY2" fmla="*/ 0 h 6858000"/>
              <a:gd name="connsiteX3" fmla="*/ 6096000 w 7112020"/>
              <a:gd name="connsiteY3" fmla="*/ 1016020 h 6858000"/>
              <a:gd name="connsiteX4" fmla="*/ 6096000 w 7112020"/>
              <a:gd name="connsiteY4" fmla="*/ 1158240 h 6858000"/>
              <a:gd name="connsiteX5" fmla="*/ 6096000 w 7112020"/>
              <a:gd name="connsiteY5" fmla="*/ 5841980 h 6858000"/>
              <a:gd name="connsiteX6" fmla="*/ 5079981 w 7112020"/>
              <a:gd name="connsiteY6" fmla="*/ 6858000 h 6858000"/>
              <a:gd name="connsiteX7" fmla="*/ 0 w 7112020"/>
              <a:gd name="connsiteY7" fmla="*/ 6858000 h 6858000"/>
              <a:gd name="connsiteX8" fmla="*/ 0 w 7112020"/>
              <a:gd name="connsiteY8" fmla="*/ 5841980 h 6858000"/>
              <a:gd name="connsiteX9" fmla="*/ 0 w 7112020"/>
              <a:gd name="connsiteY9" fmla="*/ 1016020 h 6858000"/>
              <a:gd name="connsiteX10" fmla="*/ 0 w 7112020"/>
              <a:gd name="connsiteY10" fmla="*/ 0 h 6858000"/>
              <a:gd name="connsiteX0" fmla="*/ 0 w 7112020"/>
              <a:gd name="connsiteY0" fmla="*/ 0 h 6858000"/>
              <a:gd name="connsiteX1" fmla="*/ 7112020 w 7112020"/>
              <a:gd name="connsiteY1" fmla="*/ 0 h 6858000"/>
              <a:gd name="connsiteX2" fmla="*/ 6096000 w 7112020"/>
              <a:gd name="connsiteY2" fmla="*/ 1016020 h 6858000"/>
              <a:gd name="connsiteX3" fmla="*/ 6096000 w 7112020"/>
              <a:gd name="connsiteY3" fmla="*/ 1158240 h 6858000"/>
              <a:gd name="connsiteX4" fmla="*/ 6096000 w 7112020"/>
              <a:gd name="connsiteY4" fmla="*/ 5841980 h 6858000"/>
              <a:gd name="connsiteX5" fmla="*/ 5079981 w 7112020"/>
              <a:gd name="connsiteY5" fmla="*/ 6858000 h 6858000"/>
              <a:gd name="connsiteX6" fmla="*/ 0 w 7112020"/>
              <a:gd name="connsiteY6" fmla="*/ 6858000 h 6858000"/>
              <a:gd name="connsiteX7" fmla="*/ 0 w 7112020"/>
              <a:gd name="connsiteY7" fmla="*/ 5841980 h 6858000"/>
              <a:gd name="connsiteX8" fmla="*/ 0 w 7112020"/>
              <a:gd name="connsiteY8" fmla="*/ 1016020 h 6858000"/>
              <a:gd name="connsiteX9" fmla="*/ 0 w 7112020"/>
              <a:gd name="connsiteY9" fmla="*/ 0 h 6858000"/>
              <a:gd name="connsiteX0" fmla="*/ 0 w 7112020"/>
              <a:gd name="connsiteY0" fmla="*/ 0 h 6858000"/>
              <a:gd name="connsiteX1" fmla="*/ 7112020 w 7112020"/>
              <a:gd name="connsiteY1" fmla="*/ 0 h 6858000"/>
              <a:gd name="connsiteX2" fmla="*/ 6096000 w 7112020"/>
              <a:gd name="connsiteY2" fmla="*/ 1016020 h 6858000"/>
              <a:gd name="connsiteX3" fmla="*/ 6096000 w 7112020"/>
              <a:gd name="connsiteY3" fmla="*/ 1158240 h 6858000"/>
              <a:gd name="connsiteX4" fmla="*/ 6096000 w 7112020"/>
              <a:gd name="connsiteY4" fmla="*/ 5841980 h 6858000"/>
              <a:gd name="connsiteX5" fmla="*/ 5079981 w 7112020"/>
              <a:gd name="connsiteY5" fmla="*/ 6858000 h 6858000"/>
              <a:gd name="connsiteX6" fmla="*/ 0 w 7112020"/>
              <a:gd name="connsiteY6" fmla="*/ 6858000 h 6858000"/>
              <a:gd name="connsiteX7" fmla="*/ 0 w 7112020"/>
              <a:gd name="connsiteY7" fmla="*/ 5841980 h 6858000"/>
              <a:gd name="connsiteX8" fmla="*/ 0 w 7112020"/>
              <a:gd name="connsiteY8" fmla="*/ 0 h 6858000"/>
              <a:gd name="connsiteX0" fmla="*/ 0 w 7112020"/>
              <a:gd name="connsiteY0" fmla="*/ 0 h 6858000"/>
              <a:gd name="connsiteX1" fmla="*/ 7112020 w 7112020"/>
              <a:gd name="connsiteY1" fmla="*/ 0 h 6858000"/>
              <a:gd name="connsiteX2" fmla="*/ 6096000 w 7112020"/>
              <a:gd name="connsiteY2" fmla="*/ 1016020 h 6858000"/>
              <a:gd name="connsiteX3" fmla="*/ 6096000 w 7112020"/>
              <a:gd name="connsiteY3" fmla="*/ 1158240 h 6858000"/>
              <a:gd name="connsiteX4" fmla="*/ 6096000 w 7112020"/>
              <a:gd name="connsiteY4" fmla="*/ 5841980 h 6858000"/>
              <a:gd name="connsiteX5" fmla="*/ 5079981 w 7112020"/>
              <a:gd name="connsiteY5" fmla="*/ 6858000 h 6858000"/>
              <a:gd name="connsiteX6" fmla="*/ 0 w 7112020"/>
              <a:gd name="connsiteY6" fmla="*/ 6858000 h 6858000"/>
              <a:gd name="connsiteX7" fmla="*/ 0 w 7112020"/>
              <a:gd name="connsiteY7" fmla="*/ 0 h 6858000"/>
              <a:gd name="connsiteX0" fmla="*/ 0 w 7112020"/>
              <a:gd name="connsiteY0" fmla="*/ 0 h 6949440"/>
              <a:gd name="connsiteX1" fmla="*/ 7112020 w 7112020"/>
              <a:gd name="connsiteY1" fmla="*/ 0 h 6949440"/>
              <a:gd name="connsiteX2" fmla="*/ 6096000 w 7112020"/>
              <a:gd name="connsiteY2" fmla="*/ 1016020 h 6949440"/>
              <a:gd name="connsiteX3" fmla="*/ 6096000 w 7112020"/>
              <a:gd name="connsiteY3" fmla="*/ 1158240 h 6949440"/>
              <a:gd name="connsiteX4" fmla="*/ 6096000 w 7112020"/>
              <a:gd name="connsiteY4" fmla="*/ 5841980 h 6949440"/>
              <a:gd name="connsiteX5" fmla="*/ 5079981 w 7112020"/>
              <a:gd name="connsiteY5" fmla="*/ 6858000 h 6949440"/>
              <a:gd name="connsiteX6" fmla="*/ 2941320 w 7112020"/>
              <a:gd name="connsiteY6" fmla="*/ 6949440 h 6949440"/>
              <a:gd name="connsiteX7" fmla="*/ 0 w 7112020"/>
              <a:gd name="connsiteY7" fmla="*/ 0 h 6949440"/>
              <a:gd name="connsiteX0" fmla="*/ 0 w 7112020"/>
              <a:gd name="connsiteY0" fmla="*/ 0 h 6873240"/>
              <a:gd name="connsiteX1" fmla="*/ 7112020 w 7112020"/>
              <a:gd name="connsiteY1" fmla="*/ 0 h 6873240"/>
              <a:gd name="connsiteX2" fmla="*/ 6096000 w 7112020"/>
              <a:gd name="connsiteY2" fmla="*/ 1016020 h 6873240"/>
              <a:gd name="connsiteX3" fmla="*/ 6096000 w 7112020"/>
              <a:gd name="connsiteY3" fmla="*/ 1158240 h 6873240"/>
              <a:gd name="connsiteX4" fmla="*/ 6096000 w 7112020"/>
              <a:gd name="connsiteY4" fmla="*/ 5841980 h 6873240"/>
              <a:gd name="connsiteX5" fmla="*/ 5079981 w 7112020"/>
              <a:gd name="connsiteY5" fmla="*/ 6858000 h 6873240"/>
              <a:gd name="connsiteX6" fmla="*/ 1188720 w 7112020"/>
              <a:gd name="connsiteY6" fmla="*/ 6873240 h 6873240"/>
              <a:gd name="connsiteX7" fmla="*/ 0 w 7112020"/>
              <a:gd name="connsiteY7" fmla="*/ 0 h 6873240"/>
              <a:gd name="connsiteX0" fmla="*/ 1386840 w 5923300"/>
              <a:gd name="connsiteY0" fmla="*/ 533400 h 6873240"/>
              <a:gd name="connsiteX1" fmla="*/ 5923300 w 5923300"/>
              <a:gd name="connsiteY1" fmla="*/ 0 h 6873240"/>
              <a:gd name="connsiteX2" fmla="*/ 4907280 w 5923300"/>
              <a:gd name="connsiteY2" fmla="*/ 1016020 h 6873240"/>
              <a:gd name="connsiteX3" fmla="*/ 4907280 w 5923300"/>
              <a:gd name="connsiteY3" fmla="*/ 1158240 h 6873240"/>
              <a:gd name="connsiteX4" fmla="*/ 4907280 w 5923300"/>
              <a:gd name="connsiteY4" fmla="*/ 5841980 h 6873240"/>
              <a:gd name="connsiteX5" fmla="*/ 3891261 w 5923300"/>
              <a:gd name="connsiteY5" fmla="*/ 6858000 h 6873240"/>
              <a:gd name="connsiteX6" fmla="*/ 0 w 5923300"/>
              <a:gd name="connsiteY6" fmla="*/ 6873240 h 6873240"/>
              <a:gd name="connsiteX7" fmla="*/ 1386840 w 5923300"/>
              <a:gd name="connsiteY7" fmla="*/ 533400 h 6873240"/>
              <a:gd name="connsiteX0" fmla="*/ 0 w 5923300"/>
              <a:gd name="connsiteY0" fmla="*/ 0 h 6873240"/>
              <a:gd name="connsiteX1" fmla="*/ 5923300 w 5923300"/>
              <a:gd name="connsiteY1" fmla="*/ 0 h 6873240"/>
              <a:gd name="connsiteX2" fmla="*/ 4907280 w 5923300"/>
              <a:gd name="connsiteY2" fmla="*/ 1016020 h 6873240"/>
              <a:gd name="connsiteX3" fmla="*/ 4907280 w 5923300"/>
              <a:gd name="connsiteY3" fmla="*/ 1158240 h 6873240"/>
              <a:gd name="connsiteX4" fmla="*/ 4907280 w 5923300"/>
              <a:gd name="connsiteY4" fmla="*/ 5841980 h 6873240"/>
              <a:gd name="connsiteX5" fmla="*/ 3891261 w 5923300"/>
              <a:gd name="connsiteY5" fmla="*/ 6858000 h 6873240"/>
              <a:gd name="connsiteX6" fmla="*/ 0 w 5923300"/>
              <a:gd name="connsiteY6" fmla="*/ 6873240 h 6873240"/>
              <a:gd name="connsiteX7" fmla="*/ 0 w 5923300"/>
              <a:gd name="connsiteY7" fmla="*/ 0 h 687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3300" h="6873240">
                <a:moveTo>
                  <a:pt x="0" y="0"/>
                </a:moveTo>
                <a:lnTo>
                  <a:pt x="5923300" y="0"/>
                </a:lnTo>
                <a:cubicBezTo>
                  <a:pt x="5362168" y="0"/>
                  <a:pt x="4907280" y="454888"/>
                  <a:pt x="4907280" y="1016020"/>
                </a:cubicBezTo>
                <a:lnTo>
                  <a:pt x="4907280" y="1158240"/>
                </a:lnTo>
                <a:lnTo>
                  <a:pt x="4907280" y="5841980"/>
                </a:lnTo>
                <a:cubicBezTo>
                  <a:pt x="4907280" y="6403112"/>
                  <a:pt x="4452392" y="6858000"/>
                  <a:pt x="3891261" y="6858000"/>
                </a:cubicBezTo>
                <a:lnTo>
                  <a:pt x="0" y="687324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FA64CEC-B5A9-4CF0-82B6-C33A7AA548BC}"/>
              </a:ext>
            </a:extLst>
          </p:cNvPr>
          <p:cNvSpPr>
            <a:spLocks noGrp="1"/>
          </p:cNvSpPr>
          <p:nvPr>
            <p:ph type="title"/>
          </p:nvPr>
        </p:nvSpPr>
        <p:spPr>
          <a:xfrm>
            <a:off x="563880" y="563880"/>
            <a:ext cx="6197620" cy="1783080"/>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 name="Tekstin paikkamerkki 10">
            <a:extLst>
              <a:ext uri="{FF2B5EF4-FFF2-40B4-BE49-F238E27FC236}">
                <a16:creationId xmlns:a16="http://schemas.microsoft.com/office/drawing/2014/main" id="{7EBADEF1-62B8-4B6C-AD77-12933D5576F5}"/>
              </a:ext>
            </a:extLst>
          </p:cNvPr>
          <p:cNvSpPr>
            <a:spLocks noGrp="1"/>
          </p:cNvSpPr>
          <p:nvPr>
            <p:ph type="body" sz="quarter" idx="12"/>
          </p:nvPr>
        </p:nvSpPr>
        <p:spPr>
          <a:xfrm>
            <a:off x="7832725" y="1249680"/>
            <a:ext cx="4221163" cy="467804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Päivämäärän paikkamerkki 2">
            <a:extLst>
              <a:ext uri="{FF2B5EF4-FFF2-40B4-BE49-F238E27FC236}">
                <a16:creationId xmlns:a16="http://schemas.microsoft.com/office/drawing/2014/main" id="{B768F1D5-092B-4423-8F72-67DEC7797CAE}"/>
              </a:ext>
            </a:extLst>
          </p:cNvPr>
          <p:cNvSpPr>
            <a:spLocks noGrp="1"/>
          </p:cNvSpPr>
          <p:nvPr>
            <p:ph type="dt" sz="half" idx="10"/>
          </p:nvPr>
        </p:nvSpPr>
        <p:spPr/>
        <p:txBody>
          <a:bodyPr/>
          <a:lstStyle/>
          <a:p>
            <a:fld id="{672DD095-5116-4BDC-8A5F-8D20BA69658B}" type="datetime1">
              <a:rPr lang="fi-FI" smtClean="0"/>
              <a:t>27.9.2023</a:t>
            </a:fld>
            <a:endParaRPr lang="fi-FI"/>
          </a:p>
        </p:txBody>
      </p:sp>
      <p:sp>
        <p:nvSpPr>
          <p:cNvPr id="4" name="Dian numeron paikkamerkki 3">
            <a:extLst>
              <a:ext uri="{FF2B5EF4-FFF2-40B4-BE49-F238E27FC236}">
                <a16:creationId xmlns:a16="http://schemas.microsoft.com/office/drawing/2014/main" id="{3ED9AED5-EFD5-4A14-AECE-F28BE8AF5385}"/>
              </a:ext>
            </a:extLst>
          </p:cNvPr>
          <p:cNvSpPr>
            <a:spLocks noGrp="1"/>
          </p:cNvSpPr>
          <p:nvPr>
            <p:ph type="sldNum" sz="quarter" idx="11"/>
          </p:nvPr>
        </p:nvSpPr>
        <p:spPr/>
        <p:txBody>
          <a:bodyPr/>
          <a:lstStyle/>
          <a:p>
            <a:fld id="{F3EE06F1-2D77-A44E-97FA-F679B9CB76D5}" type="slidenum">
              <a:rPr lang="fi-FI" smtClean="0"/>
              <a:t>‹#›</a:t>
            </a:fld>
            <a:endParaRPr lang="fi-FI"/>
          </a:p>
        </p:txBody>
      </p:sp>
      <p:pic>
        <p:nvPicPr>
          <p:cNvPr id="9" name="Kuva 8">
            <a:extLst>
              <a:ext uri="{FF2B5EF4-FFF2-40B4-BE49-F238E27FC236}">
                <a16:creationId xmlns:a16="http://schemas.microsoft.com/office/drawing/2014/main" id="{4F2CCF5D-CD8C-4726-A3FC-C8418B2363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1">
            <a:extLst>
              <a:ext uri="{FF2B5EF4-FFF2-40B4-BE49-F238E27FC236}">
                <a16:creationId xmlns:a16="http://schemas.microsoft.com/office/drawing/2014/main" id="{1F3A78A1-04AD-4F64-A3EA-2321A91999FF}"/>
              </a:ext>
            </a:extLst>
          </p:cNvPr>
          <p:cNvSpPr>
            <a:spLocks noGrp="1"/>
          </p:cNvSpPr>
          <p:nvPr>
            <p:ph type="ftr" sz="quarter" idx="3"/>
          </p:nvPr>
        </p:nvSpPr>
        <p:spPr>
          <a:xfrm>
            <a:off x="7145079" y="6356350"/>
            <a:ext cx="2753494"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fi-FI" dirty="0"/>
          </a:p>
        </p:txBody>
      </p:sp>
    </p:spTree>
    <p:extLst>
      <p:ext uri="{BB962C8B-B14F-4D97-AF65-F5344CB8AC3E}">
        <p14:creationId xmlns:p14="http://schemas.microsoft.com/office/powerpoint/2010/main" val="20275407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uvapohja + Läpikuultava valkoinen">
    <p:spTree>
      <p:nvGrpSpPr>
        <p:cNvPr id="1" name=""/>
        <p:cNvGrpSpPr/>
        <p:nvPr/>
      </p:nvGrpSpPr>
      <p:grpSpPr>
        <a:xfrm>
          <a:off x="0" y="0"/>
          <a:ext cx="0" cy="0"/>
          <a:chOff x="0" y="0"/>
          <a:chExt cx="0" cy="0"/>
        </a:xfrm>
      </p:grpSpPr>
      <p:sp>
        <p:nvSpPr>
          <p:cNvPr id="6" name="Vapaamuotoinen: Muoto 5">
            <a:extLst>
              <a:ext uri="{FF2B5EF4-FFF2-40B4-BE49-F238E27FC236}">
                <a16:creationId xmlns:a16="http://schemas.microsoft.com/office/drawing/2014/main" id="{BB95BA5C-6A4F-46AB-97E9-A4D4F9BCBDAE}"/>
              </a:ext>
            </a:extLst>
          </p:cNvPr>
          <p:cNvSpPr/>
          <p:nvPr userDrawn="1"/>
        </p:nvSpPr>
        <p:spPr>
          <a:xfrm flipH="1" flipV="1">
            <a:off x="6281642" y="-15240"/>
            <a:ext cx="5923300" cy="6873240"/>
          </a:xfrm>
          <a:custGeom>
            <a:avLst/>
            <a:gdLst>
              <a:gd name="connsiteX0" fmla="*/ 0 w 7112020"/>
              <a:gd name="connsiteY0" fmla="*/ 0 h 6858000"/>
              <a:gd name="connsiteX1" fmla="*/ 1016020 w 7112020"/>
              <a:gd name="connsiteY1" fmla="*/ 0 h 6858000"/>
              <a:gd name="connsiteX2" fmla="*/ 2042160 w 7112020"/>
              <a:gd name="connsiteY2" fmla="*/ 0 h 6858000"/>
              <a:gd name="connsiteX3" fmla="*/ 4328160 w 7112020"/>
              <a:gd name="connsiteY3" fmla="*/ 0 h 6858000"/>
              <a:gd name="connsiteX4" fmla="*/ 5079981 w 7112020"/>
              <a:gd name="connsiteY4" fmla="*/ 0 h 6858000"/>
              <a:gd name="connsiteX5" fmla="*/ 7112020 w 7112020"/>
              <a:gd name="connsiteY5" fmla="*/ 0 h 6858000"/>
              <a:gd name="connsiteX6" fmla="*/ 6096000 w 7112020"/>
              <a:gd name="connsiteY6" fmla="*/ 1016020 h 6858000"/>
              <a:gd name="connsiteX7" fmla="*/ 6096000 w 7112020"/>
              <a:gd name="connsiteY7" fmla="*/ 1158240 h 6858000"/>
              <a:gd name="connsiteX8" fmla="*/ 6096000 w 7112020"/>
              <a:gd name="connsiteY8" fmla="*/ 5841980 h 6858000"/>
              <a:gd name="connsiteX9" fmla="*/ 5079981 w 7112020"/>
              <a:gd name="connsiteY9" fmla="*/ 6858000 h 6858000"/>
              <a:gd name="connsiteX10" fmla="*/ 2042160 w 7112020"/>
              <a:gd name="connsiteY10" fmla="*/ 6858000 h 6858000"/>
              <a:gd name="connsiteX11" fmla="*/ 1016020 w 7112020"/>
              <a:gd name="connsiteY11" fmla="*/ 6858000 h 6858000"/>
              <a:gd name="connsiteX12" fmla="*/ 0 w 7112020"/>
              <a:gd name="connsiteY12" fmla="*/ 6858000 h 6858000"/>
              <a:gd name="connsiteX13" fmla="*/ 0 w 7112020"/>
              <a:gd name="connsiteY13" fmla="*/ 5841980 h 6858000"/>
              <a:gd name="connsiteX14" fmla="*/ 0 w 7112020"/>
              <a:gd name="connsiteY14" fmla="*/ 1016020 h 6858000"/>
              <a:gd name="connsiteX0" fmla="*/ 0 w 7112020"/>
              <a:gd name="connsiteY0" fmla="*/ 0 h 6858000"/>
              <a:gd name="connsiteX1" fmla="*/ 1016020 w 7112020"/>
              <a:gd name="connsiteY1" fmla="*/ 0 h 6858000"/>
              <a:gd name="connsiteX2" fmla="*/ 2042160 w 7112020"/>
              <a:gd name="connsiteY2" fmla="*/ 0 h 6858000"/>
              <a:gd name="connsiteX3" fmla="*/ 4328160 w 7112020"/>
              <a:gd name="connsiteY3" fmla="*/ 0 h 6858000"/>
              <a:gd name="connsiteX4" fmla="*/ 5079981 w 7112020"/>
              <a:gd name="connsiteY4" fmla="*/ 0 h 6858000"/>
              <a:gd name="connsiteX5" fmla="*/ 7112020 w 7112020"/>
              <a:gd name="connsiteY5" fmla="*/ 0 h 6858000"/>
              <a:gd name="connsiteX6" fmla="*/ 6096000 w 7112020"/>
              <a:gd name="connsiteY6" fmla="*/ 1016020 h 6858000"/>
              <a:gd name="connsiteX7" fmla="*/ 6096000 w 7112020"/>
              <a:gd name="connsiteY7" fmla="*/ 1158240 h 6858000"/>
              <a:gd name="connsiteX8" fmla="*/ 6096000 w 7112020"/>
              <a:gd name="connsiteY8" fmla="*/ 5841980 h 6858000"/>
              <a:gd name="connsiteX9" fmla="*/ 5079981 w 7112020"/>
              <a:gd name="connsiteY9" fmla="*/ 6858000 h 6858000"/>
              <a:gd name="connsiteX10" fmla="*/ 2042160 w 7112020"/>
              <a:gd name="connsiteY10" fmla="*/ 6858000 h 6858000"/>
              <a:gd name="connsiteX11" fmla="*/ 0 w 7112020"/>
              <a:gd name="connsiteY11" fmla="*/ 6858000 h 6858000"/>
              <a:gd name="connsiteX12" fmla="*/ 0 w 7112020"/>
              <a:gd name="connsiteY12" fmla="*/ 5841980 h 6858000"/>
              <a:gd name="connsiteX13" fmla="*/ 0 w 7112020"/>
              <a:gd name="connsiteY13" fmla="*/ 1016020 h 6858000"/>
              <a:gd name="connsiteX14" fmla="*/ 0 w 7112020"/>
              <a:gd name="connsiteY14" fmla="*/ 0 h 6858000"/>
              <a:gd name="connsiteX0" fmla="*/ 0 w 7112020"/>
              <a:gd name="connsiteY0" fmla="*/ 0 h 6858000"/>
              <a:gd name="connsiteX1" fmla="*/ 1016020 w 7112020"/>
              <a:gd name="connsiteY1" fmla="*/ 0 h 6858000"/>
              <a:gd name="connsiteX2" fmla="*/ 2042160 w 7112020"/>
              <a:gd name="connsiteY2" fmla="*/ 0 h 6858000"/>
              <a:gd name="connsiteX3" fmla="*/ 4328160 w 7112020"/>
              <a:gd name="connsiteY3" fmla="*/ 0 h 6858000"/>
              <a:gd name="connsiteX4" fmla="*/ 5079981 w 7112020"/>
              <a:gd name="connsiteY4" fmla="*/ 0 h 6858000"/>
              <a:gd name="connsiteX5" fmla="*/ 7112020 w 7112020"/>
              <a:gd name="connsiteY5" fmla="*/ 0 h 6858000"/>
              <a:gd name="connsiteX6" fmla="*/ 6096000 w 7112020"/>
              <a:gd name="connsiteY6" fmla="*/ 1016020 h 6858000"/>
              <a:gd name="connsiteX7" fmla="*/ 6096000 w 7112020"/>
              <a:gd name="connsiteY7" fmla="*/ 1158240 h 6858000"/>
              <a:gd name="connsiteX8" fmla="*/ 6096000 w 7112020"/>
              <a:gd name="connsiteY8" fmla="*/ 5841980 h 6858000"/>
              <a:gd name="connsiteX9" fmla="*/ 5079981 w 7112020"/>
              <a:gd name="connsiteY9" fmla="*/ 6858000 h 6858000"/>
              <a:gd name="connsiteX10" fmla="*/ 0 w 7112020"/>
              <a:gd name="connsiteY10" fmla="*/ 6858000 h 6858000"/>
              <a:gd name="connsiteX11" fmla="*/ 0 w 7112020"/>
              <a:gd name="connsiteY11" fmla="*/ 5841980 h 6858000"/>
              <a:gd name="connsiteX12" fmla="*/ 0 w 7112020"/>
              <a:gd name="connsiteY12" fmla="*/ 1016020 h 6858000"/>
              <a:gd name="connsiteX13" fmla="*/ 0 w 7112020"/>
              <a:gd name="connsiteY13" fmla="*/ 0 h 6858000"/>
              <a:gd name="connsiteX0" fmla="*/ 0 w 7112020"/>
              <a:gd name="connsiteY0" fmla="*/ 0 h 6858000"/>
              <a:gd name="connsiteX1" fmla="*/ 1016020 w 7112020"/>
              <a:gd name="connsiteY1" fmla="*/ 0 h 6858000"/>
              <a:gd name="connsiteX2" fmla="*/ 2042160 w 7112020"/>
              <a:gd name="connsiteY2" fmla="*/ 0 h 6858000"/>
              <a:gd name="connsiteX3" fmla="*/ 5079981 w 7112020"/>
              <a:gd name="connsiteY3" fmla="*/ 0 h 6858000"/>
              <a:gd name="connsiteX4" fmla="*/ 7112020 w 7112020"/>
              <a:gd name="connsiteY4" fmla="*/ 0 h 6858000"/>
              <a:gd name="connsiteX5" fmla="*/ 6096000 w 7112020"/>
              <a:gd name="connsiteY5" fmla="*/ 1016020 h 6858000"/>
              <a:gd name="connsiteX6" fmla="*/ 6096000 w 7112020"/>
              <a:gd name="connsiteY6" fmla="*/ 1158240 h 6858000"/>
              <a:gd name="connsiteX7" fmla="*/ 6096000 w 7112020"/>
              <a:gd name="connsiteY7" fmla="*/ 5841980 h 6858000"/>
              <a:gd name="connsiteX8" fmla="*/ 5079981 w 7112020"/>
              <a:gd name="connsiteY8" fmla="*/ 6858000 h 6858000"/>
              <a:gd name="connsiteX9" fmla="*/ 0 w 7112020"/>
              <a:gd name="connsiteY9" fmla="*/ 6858000 h 6858000"/>
              <a:gd name="connsiteX10" fmla="*/ 0 w 7112020"/>
              <a:gd name="connsiteY10" fmla="*/ 5841980 h 6858000"/>
              <a:gd name="connsiteX11" fmla="*/ 0 w 7112020"/>
              <a:gd name="connsiteY11" fmla="*/ 1016020 h 6858000"/>
              <a:gd name="connsiteX12" fmla="*/ 0 w 7112020"/>
              <a:gd name="connsiteY12" fmla="*/ 0 h 6858000"/>
              <a:gd name="connsiteX0" fmla="*/ 0 w 7112020"/>
              <a:gd name="connsiteY0" fmla="*/ 0 h 6858000"/>
              <a:gd name="connsiteX1" fmla="*/ 1016020 w 7112020"/>
              <a:gd name="connsiteY1" fmla="*/ 0 h 6858000"/>
              <a:gd name="connsiteX2" fmla="*/ 2042160 w 7112020"/>
              <a:gd name="connsiteY2" fmla="*/ 0 h 6858000"/>
              <a:gd name="connsiteX3" fmla="*/ 7112020 w 7112020"/>
              <a:gd name="connsiteY3" fmla="*/ 0 h 6858000"/>
              <a:gd name="connsiteX4" fmla="*/ 6096000 w 7112020"/>
              <a:gd name="connsiteY4" fmla="*/ 1016020 h 6858000"/>
              <a:gd name="connsiteX5" fmla="*/ 6096000 w 7112020"/>
              <a:gd name="connsiteY5" fmla="*/ 1158240 h 6858000"/>
              <a:gd name="connsiteX6" fmla="*/ 6096000 w 7112020"/>
              <a:gd name="connsiteY6" fmla="*/ 5841980 h 6858000"/>
              <a:gd name="connsiteX7" fmla="*/ 5079981 w 7112020"/>
              <a:gd name="connsiteY7" fmla="*/ 6858000 h 6858000"/>
              <a:gd name="connsiteX8" fmla="*/ 0 w 7112020"/>
              <a:gd name="connsiteY8" fmla="*/ 6858000 h 6858000"/>
              <a:gd name="connsiteX9" fmla="*/ 0 w 7112020"/>
              <a:gd name="connsiteY9" fmla="*/ 5841980 h 6858000"/>
              <a:gd name="connsiteX10" fmla="*/ 0 w 7112020"/>
              <a:gd name="connsiteY10" fmla="*/ 1016020 h 6858000"/>
              <a:gd name="connsiteX11" fmla="*/ 0 w 7112020"/>
              <a:gd name="connsiteY11" fmla="*/ 0 h 6858000"/>
              <a:gd name="connsiteX0" fmla="*/ 0 w 7112020"/>
              <a:gd name="connsiteY0" fmla="*/ 0 h 6858000"/>
              <a:gd name="connsiteX1" fmla="*/ 1016020 w 7112020"/>
              <a:gd name="connsiteY1" fmla="*/ 0 h 6858000"/>
              <a:gd name="connsiteX2" fmla="*/ 7112020 w 7112020"/>
              <a:gd name="connsiteY2" fmla="*/ 0 h 6858000"/>
              <a:gd name="connsiteX3" fmla="*/ 6096000 w 7112020"/>
              <a:gd name="connsiteY3" fmla="*/ 1016020 h 6858000"/>
              <a:gd name="connsiteX4" fmla="*/ 6096000 w 7112020"/>
              <a:gd name="connsiteY4" fmla="*/ 1158240 h 6858000"/>
              <a:gd name="connsiteX5" fmla="*/ 6096000 w 7112020"/>
              <a:gd name="connsiteY5" fmla="*/ 5841980 h 6858000"/>
              <a:gd name="connsiteX6" fmla="*/ 5079981 w 7112020"/>
              <a:gd name="connsiteY6" fmla="*/ 6858000 h 6858000"/>
              <a:gd name="connsiteX7" fmla="*/ 0 w 7112020"/>
              <a:gd name="connsiteY7" fmla="*/ 6858000 h 6858000"/>
              <a:gd name="connsiteX8" fmla="*/ 0 w 7112020"/>
              <a:gd name="connsiteY8" fmla="*/ 5841980 h 6858000"/>
              <a:gd name="connsiteX9" fmla="*/ 0 w 7112020"/>
              <a:gd name="connsiteY9" fmla="*/ 1016020 h 6858000"/>
              <a:gd name="connsiteX10" fmla="*/ 0 w 7112020"/>
              <a:gd name="connsiteY10" fmla="*/ 0 h 6858000"/>
              <a:gd name="connsiteX0" fmla="*/ 0 w 7112020"/>
              <a:gd name="connsiteY0" fmla="*/ 0 h 6858000"/>
              <a:gd name="connsiteX1" fmla="*/ 7112020 w 7112020"/>
              <a:gd name="connsiteY1" fmla="*/ 0 h 6858000"/>
              <a:gd name="connsiteX2" fmla="*/ 6096000 w 7112020"/>
              <a:gd name="connsiteY2" fmla="*/ 1016020 h 6858000"/>
              <a:gd name="connsiteX3" fmla="*/ 6096000 w 7112020"/>
              <a:gd name="connsiteY3" fmla="*/ 1158240 h 6858000"/>
              <a:gd name="connsiteX4" fmla="*/ 6096000 w 7112020"/>
              <a:gd name="connsiteY4" fmla="*/ 5841980 h 6858000"/>
              <a:gd name="connsiteX5" fmla="*/ 5079981 w 7112020"/>
              <a:gd name="connsiteY5" fmla="*/ 6858000 h 6858000"/>
              <a:gd name="connsiteX6" fmla="*/ 0 w 7112020"/>
              <a:gd name="connsiteY6" fmla="*/ 6858000 h 6858000"/>
              <a:gd name="connsiteX7" fmla="*/ 0 w 7112020"/>
              <a:gd name="connsiteY7" fmla="*/ 5841980 h 6858000"/>
              <a:gd name="connsiteX8" fmla="*/ 0 w 7112020"/>
              <a:gd name="connsiteY8" fmla="*/ 1016020 h 6858000"/>
              <a:gd name="connsiteX9" fmla="*/ 0 w 7112020"/>
              <a:gd name="connsiteY9" fmla="*/ 0 h 6858000"/>
              <a:gd name="connsiteX0" fmla="*/ 0 w 7112020"/>
              <a:gd name="connsiteY0" fmla="*/ 0 h 6858000"/>
              <a:gd name="connsiteX1" fmla="*/ 7112020 w 7112020"/>
              <a:gd name="connsiteY1" fmla="*/ 0 h 6858000"/>
              <a:gd name="connsiteX2" fmla="*/ 6096000 w 7112020"/>
              <a:gd name="connsiteY2" fmla="*/ 1016020 h 6858000"/>
              <a:gd name="connsiteX3" fmla="*/ 6096000 w 7112020"/>
              <a:gd name="connsiteY3" fmla="*/ 1158240 h 6858000"/>
              <a:gd name="connsiteX4" fmla="*/ 6096000 w 7112020"/>
              <a:gd name="connsiteY4" fmla="*/ 5841980 h 6858000"/>
              <a:gd name="connsiteX5" fmla="*/ 5079981 w 7112020"/>
              <a:gd name="connsiteY5" fmla="*/ 6858000 h 6858000"/>
              <a:gd name="connsiteX6" fmla="*/ 0 w 7112020"/>
              <a:gd name="connsiteY6" fmla="*/ 6858000 h 6858000"/>
              <a:gd name="connsiteX7" fmla="*/ 0 w 7112020"/>
              <a:gd name="connsiteY7" fmla="*/ 5841980 h 6858000"/>
              <a:gd name="connsiteX8" fmla="*/ 0 w 7112020"/>
              <a:gd name="connsiteY8" fmla="*/ 0 h 6858000"/>
              <a:gd name="connsiteX0" fmla="*/ 0 w 7112020"/>
              <a:gd name="connsiteY0" fmla="*/ 0 h 6858000"/>
              <a:gd name="connsiteX1" fmla="*/ 7112020 w 7112020"/>
              <a:gd name="connsiteY1" fmla="*/ 0 h 6858000"/>
              <a:gd name="connsiteX2" fmla="*/ 6096000 w 7112020"/>
              <a:gd name="connsiteY2" fmla="*/ 1016020 h 6858000"/>
              <a:gd name="connsiteX3" fmla="*/ 6096000 w 7112020"/>
              <a:gd name="connsiteY3" fmla="*/ 1158240 h 6858000"/>
              <a:gd name="connsiteX4" fmla="*/ 6096000 w 7112020"/>
              <a:gd name="connsiteY4" fmla="*/ 5841980 h 6858000"/>
              <a:gd name="connsiteX5" fmla="*/ 5079981 w 7112020"/>
              <a:gd name="connsiteY5" fmla="*/ 6858000 h 6858000"/>
              <a:gd name="connsiteX6" fmla="*/ 0 w 7112020"/>
              <a:gd name="connsiteY6" fmla="*/ 6858000 h 6858000"/>
              <a:gd name="connsiteX7" fmla="*/ 0 w 7112020"/>
              <a:gd name="connsiteY7" fmla="*/ 0 h 6858000"/>
              <a:gd name="connsiteX0" fmla="*/ 0 w 7112020"/>
              <a:gd name="connsiteY0" fmla="*/ 0 h 6949440"/>
              <a:gd name="connsiteX1" fmla="*/ 7112020 w 7112020"/>
              <a:gd name="connsiteY1" fmla="*/ 0 h 6949440"/>
              <a:gd name="connsiteX2" fmla="*/ 6096000 w 7112020"/>
              <a:gd name="connsiteY2" fmla="*/ 1016020 h 6949440"/>
              <a:gd name="connsiteX3" fmla="*/ 6096000 w 7112020"/>
              <a:gd name="connsiteY3" fmla="*/ 1158240 h 6949440"/>
              <a:gd name="connsiteX4" fmla="*/ 6096000 w 7112020"/>
              <a:gd name="connsiteY4" fmla="*/ 5841980 h 6949440"/>
              <a:gd name="connsiteX5" fmla="*/ 5079981 w 7112020"/>
              <a:gd name="connsiteY5" fmla="*/ 6858000 h 6949440"/>
              <a:gd name="connsiteX6" fmla="*/ 2941320 w 7112020"/>
              <a:gd name="connsiteY6" fmla="*/ 6949440 h 6949440"/>
              <a:gd name="connsiteX7" fmla="*/ 0 w 7112020"/>
              <a:gd name="connsiteY7" fmla="*/ 0 h 6949440"/>
              <a:gd name="connsiteX0" fmla="*/ 0 w 7112020"/>
              <a:gd name="connsiteY0" fmla="*/ 0 h 6873240"/>
              <a:gd name="connsiteX1" fmla="*/ 7112020 w 7112020"/>
              <a:gd name="connsiteY1" fmla="*/ 0 h 6873240"/>
              <a:gd name="connsiteX2" fmla="*/ 6096000 w 7112020"/>
              <a:gd name="connsiteY2" fmla="*/ 1016020 h 6873240"/>
              <a:gd name="connsiteX3" fmla="*/ 6096000 w 7112020"/>
              <a:gd name="connsiteY3" fmla="*/ 1158240 h 6873240"/>
              <a:gd name="connsiteX4" fmla="*/ 6096000 w 7112020"/>
              <a:gd name="connsiteY4" fmla="*/ 5841980 h 6873240"/>
              <a:gd name="connsiteX5" fmla="*/ 5079981 w 7112020"/>
              <a:gd name="connsiteY5" fmla="*/ 6858000 h 6873240"/>
              <a:gd name="connsiteX6" fmla="*/ 1188720 w 7112020"/>
              <a:gd name="connsiteY6" fmla="*/ 6873240 h 6873240"/>
              <a:gd name="connsiteX7" fmla="*/ 0 w 7112020"/>
              <a:gd name="connsiteY7" fmla="*/ 0 h 6873240"/>
              <a:gd name="connsiteX0" fmla="*/ 1386840 w 5923300"/>
              <a:gd name="connsiteY0" fmla="*/ 533400 h 6873240"/>
              <a:gd name="connsiteX1" fmla="*/ 5923300 w 5923300"/>
              <a:gd name="connsiteY1" fmla="*/ 0 h 6873240"/>
              <a:gd name="connsiteX2" fmla="*/ 4907280 w 5923300"/>
              <a:gd name="connsiteY2" fmla="*/ 1016020 h 6873240"/>
              <a:gd name="connsiteX3" fmla="*/ 4907280 w 5923300"/>
              <a:gd name="connsiteY3" fmla="*/ 1158240 h 6873240"/>
              <a:gd name="connsiteX4" fmla="*/ 4907280 w 5923300"/>
              <a:gd name="connsiteY4" fmla="*/ 5841980 h 6873240"/>
              <a:gd name="connsiteX5" fmla="*/ 3891261 w 5923300"/>
              <a:gd name="connsiteY5" fmla="*/ 6858000 h 6873240"/>
              <a:gd name="connsiteX6" fmla="*/ 0 w 5923300"/>
              <a:gd name="connsiteY6" fmla="*/ 6873240 h 6873240"/>
              <a:gd name="connsiteX7" fmla="*/ 1386840 w 5923300"/>
              <a:gd name="connsiteY7" fmla="*/ 533400 h 6873240"/>
              <a:gd name="connsiteX0" fmla="*/ 0 w 5923300"/>
              <a:gd name="connsiteY0" fmla="*/ 0 h 6873240"/>
              <a:gd name="connsiteX1" fmla="*/ 5923300 w 5923300"/>
              <a:gd name="connsiteY1" fmla="*/ 0 h 6873240"/>
              <a:gd name="connsiteX2" fmla="*/ 4907280 w 5923300"/>
              <a:gd name="connsiteY2" fmla="*/ 1016020 h 6873240"/>
              <a:gd name="connsiteX3" fmla="*/ 4907280 w 5923300"/>
              <a:gd name="connsiteY3" fmla="*/ 1158240 h 6873240"/>
              <a:gd name="connsiteX4" fmla="*/ 4907280 w 5923300"/>
              <a:gd name="connsiteY4" fmla="*/ 5841980 h 6873240"/>
              <a:gd name="connsiteX5" fmla="*/ 3891261 w 5923300"/>
              <a:gd name="connsiteY5" fmla="*/ 6858000 h 6873240"/>
              <a:gd name="connsiteX6" fmla="*/ 0 w 5923300"/>
              <a:gd name="connsiteY6" fmla="*/ 6873240 h 6873240"/>
              <a:gd name="connsiteX7" fmla="*/ 0 w 5923300"/>
              <a:gd name="connsiteY7" fmla="*/ 0 h 687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3300" h="6873240">
                <a:moveTo>
                  <a:pt x="0" y="0"/>
                </a:moveTo>
                <a:lnTo>
                  <a:pt x="5923300" y="0"/>
                </a:lnTo>
                <a:cubicBezTo>
                  <a:pt x="5362168" y="0"/>
                  <a:pt x="4907280" y="454888"/>
                  <a:pt x="4907280" y="1016020"/>
                </a:cubicBezTo>
                <a:lnTo>
                  <a:pt x="4907280" y="1158240"/>
                </a:lnTo>
                <a:lnTo>
                  <a:pt x="4907280" y="5841980"/>
                </a:lnTo>
                <a:cubicBezTo>
                  <a:pt x="4907280" y="6403112"/>
                  <a:pt x="4452392" y="6858000"/>
                  <a:pt x="3891261" y="6858000"/>
                </a:cubicBezTo>
                <a:lnTo>
                  <a:pt x="0" y="6873240"/>
                </a:lnTo>
                <a:lnTo>
                  <a:pt x="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FA64CEC-B5A9-4CF0-82B6-C33A7AA548BC}"/>
              </a:ext>
            </a:extLst>
          </p:cNvPr>
          <p:cNvSpPr>
            <a:spLocks noGrp="1"/>
          </p:cNvSpPr>
          <p:nvPr>
            <p:ph type="title"/>
          </p:nvPr>
        </p:nvSpPr>
        <p:spPr>
          <a:xfrm>
            <a:off x="563880" y="563880"/>
            <a:ext cx="6197620" cy="1783080"/>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 name="Tekstin paikkamerkki 10">
            <a:extLst>
              <a:ext uri="{FF2B5EF4-FFF2-40B4-BE49-F238E27FC236}">
                <a16:creationId xmlns:a16="http://schemas.microsoft.com/office/drawing/2014/main" id="{7EBADEF1-62B8-4B6C-AD77-12933D5576F5}"/>
              </a:ext>
            </a:extLst>
          </p:cNvPr>
          <p:cNvSpPr>
            <a:spLocks noGrp="1"/>
          </p:cNvSpPr>
          <p:nvPr>
            <p:ph type="body" sz="quarter" idx="12"/>
          </p:nvPr>
        </p:nvSpPr>
        <p:spPr>
          <a:xfrm>
            <a:off x="7832725" y="1249680"/>
            <a:ext cx="4221163" cy="467804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Päivämäärän paikkamerkki 2">
            <a:extLst>
              <a:ext uri="{FF2B5EF4-FFF2-40B4-BE49-F238E27FC236}">
                <a16:creationId xmlns:a16="http://schemas.microsoft.com/office/drawing/2014/main" id="{B768F1D5-092B-4423-8F72-67DEC7797CAE}"/>
              </a:ext>
            </a:extLst>
          </p:cNvPr>
          <p:cNvSpPr>
            <a:spLocks noGrp="1"/>
          </p:cNvSpPr>
          <p:nvPr>
            <p:ph type="dt" sz="half" idx="10"/>
          </p:nvPr>
        </p:nvSpPr>
        <p:spPr/>
        <p:txBody>
          <a:bodyPr/>
          <a:lstStyle/>
          <a:p>
            <a:fld id="{A0753FBA-A636-41C4-A5A7-C162D2C866D5}" type="datetime1">
              <a:rPr lang="fi-FI" smtClean="0"/>
              <a:t>27.9.2023</a:t>
            </a:fld>
            <a:endParaRPr lang="fi-FI"/>
          </a:p>
        </p:txBody>
      </p:sp>
      <p:sp>
        <p:nvSpPr>
          <p:cNvPr id="4" name="Dian numeron paikkamerkki 3">
            <a:extLst>
              <a:ext uri="{FF2B5EF4-FFF2-40B4-BE49-F238E27FC236}">
                <a16:creationId xmlns:a16="http://schemas.microsoft.com/office/drawing/2014/main" id="{3ED9AED5-EFD5-4A14-AECE-F28BE8AF5385}"/>
              </a:ext>
            </a:extLst>
          </p:cNvPr>
          <p:cNvSpPr>
            <a:spLocks noGrp="1"/>
          </p:cNvSpPr>
          <p:nvPr>
            <p:ph type="sldNum" sz="quarter" idx="11"/>
          </p:nvPr>
        </p:nvSpPr>
        <p:spPr/>
        <p:txBody>
          <a:bodyPr/>
          <a:lstStyle/>
          <a:p>
            <a:fld id="{F3EE06F1-2D77-A44E-97FA-F679B9CB76D5}" type="slidenum">
              <a:rPr lang="fi-FI" smtClean="0"/>
              <a:t>‹#›</a:t>
            </a:fld>
            <a:endParaRPr lang="fi-FI"/>
          </a:p>
        </p:txBody>
      </p:sp>
      <p:pic>
        <p:nvPicPr>
          <p:cNvPr id="9" name="Kuva 8">
            <a:extLst>
              <a:ext uri="{FF2B5EF4-FFF2-40B4-BE49-F238E27FC236}">
                <a16:creationId xmlns:a16="http://schemas.microsoft.com/office/drawing/2014/main" id="{4F2CCF5D-CD8C-4726-A3FC-C8418B2363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1">
            <a:extLst>
              <a:ext uri="{FF2B5EF4-FFF2-40B4-BE49-F238E27FC236}">
                <a16:creationId xmlns:a16="http://schemas.microsoft.com/office/drawing/2014/main" id="{9ADCCD60-E644-4369-96D4-64B207170DA0}"/>
              </a:ext>
            </a:extLst>
          </p:cNvPr>
          <p:cNvSpPr>
            <a:spLocks noGrp="1"/>
          </p:cNvSpPr>
          <p:nvPr>
            <p:ph type="ftr" sz="quarter" idx="3"/>
          </p:nvPr>
        </p:nvSpPr>
        <p:spPr>
          <a:xfrm>
            <a:off x="7145079" y="6356350"/>
            <a:ext cx="2753494"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fi-FI" dirty="0"/>
          </a:p>
        </p:txBody>
      </p:sp>
    </p:spTree>
    <p:extLst>
      <p:ext uri="{BB962C8B-B14F-4D97-AF65-F5344CB8AC3E}">
        <p14:creationId xmlns:p14="http://schemas.microsoft.com/office/powerpoint/2010/main" val="14960560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Osan ylätunniste">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49" y="2577783"/>
            <a:ext cx="4966523" cy="3642043"/>
          </a:xfrm>
          <a:prstGeom prst="rect">
            <a:avLst/>
          </a:prstGeom>
          <a:effectLst/>
        </p:spPr>
        <p:txBody>
          <a:bodyPr/>
          <a:lstStyle>
            <a:lvl1pPr marL="342891" indent="-342891" algn="l">
              <a:buClr>
                <a:schemeClr val="tx2"/>
              </a:buClr>
              <a:buFont typeface="Arial" panose="020B0604020202020204" pitchFamily="34" charset="0"/>
              <a:buChar char="•"/>
              <a:defRPr sz="2400">
                <a:solidFill>
                  <a:schemeClr val="tx2"/>
                </a:solidFill>
              </a:defRPr>
            </a:lvl1pPr>
            <a:lvl2pPr marL="800080" indent="-342891" algn="l">
              <a:buClr>
                <a:schemeClr val="tx2"/>
              </a:buClr>
              <a:buFont typeface="Courier New" panose="02070309020205020404" pitchFamily="49" charset="0"/>
              <a:buChar char="o"/>
              <a:defRPr sz="2000">
                <a:solidFill>
                  <a:schemeClr val="tx2"/>
                </a:solidFill>
              </a:defRPr>
            </a:lvl2pPr>
            <a:lvl3pPr marL="1200121" indent="-285744" algn="l">
              <a:buClr>
                <a:schemeClr val="tx2"/>
              </a:buClr>
              <a:buFont typeface="Wingdings" pitchFamily="2" charset="2"/>
              <a:buChar char="§"/>
              <a:defRPr sz="1800">
                <a:solidFill>
                  <a:schemeClr val="tx2"/>
                </a:solidFill>
              </a:defRPr>
            </a:lvl3pPr>
            <a:lvl4pPr marL="1657309" indent="-285744" algn="l">
              <a:buClr>
                <a:schemeClr val="tx2"/>
              </a:buClr>
              <a:buFont typeface="Wingdings" pitchFamily="2" charset="2"/>
              <a:buChar char="§"/>
              <a:defRPr sz="1600">
                <a:solidFill>
                  <a:schemeClr val="tx2"/>
                </a:solidFill>
              </a:defRPr>
            </a:lvl4pPr>
            <a:lvl5pPr marL="2114498" indent="-285744" algn="l">
              <a:buClr>
                <a:schemeClr val="tx2"/>
              </a:buClr>
              <a:buFont typeface="Wingdings" pitchFamily="2" charset="2"/>
              <a:buChar char="§"/>
              <a:defRPr sz="1600">
                <a:solidFill>
                  <a:schemeClr val="tx2"/>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4EB5FDFA-DD87-FE47-9BBC-B6428CBFF724}" type="datetime1">
              <a:rPr lang="fi-FI" smtClean="0"/>
              <a:pPr/>
              <a:t>27.9.2023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1" y="721315"/>
            <a:ext cx="10515600" cy="1060927"/>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1818187"/>
            <a:ext cx="10525236" cy="640852"/>
          </a:xfrm>
          <a:effectLst/>
        </p:spPr>
        <p:txBody>
          <a:bodyPr>
            <a:normAutofit/>
          </a:bodyPr>
          <a:lstStyle>
            <a:lvl1pPr marL="0" indent="0" algn="ctr">
              <a:buNone/>
              <a:defRPr sz="2400" i="1">
                <a:solidFill>
                  <a:schemeClr val="tx2"/>
                </a:solidFill>
              </a:defRPr>
            </a:lvl1pPr>
          </a:lstStyle>
          <a:p>
            <a:r>
              <a:rPr lang="fi-FI"/>
              <a:t>Otsikko</a:t>
            </a:r>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1" y="2595880"/>
            <a:ext cx="5067300" cy="3641725"/>
          </a:xfrm>
          <a:effectLst/>
        </p:spPr>
        <p:txBody>
          <a:bodyPr>
            <a:normAutofit/>
          </a:bodyPr>
          <a:lstStyle>
            <a:lvl1pPr marL="342891" indent="-342891"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2971" indent="-228594" algn="l">
              <a:buClr>
                <a:schemeClr val="tx2"/>
              </a:buClr>
              <a:buFont typeface="Wingdings" pitchFamily="2" charset="2"/>
              <a:buChar char="§"/>
              <a:defRPr sz="1800">
                <a:solidFill>
                  <a:schemeClr val="tx2"/>
                </a:solidFill>
              </a:defRPr>
            </a:lvl3pPr>
            <a:lvl4pPr marL="1600160" indent="-228594" algn="l">
              <a:buClr>
                <a:schemeClr val="tx2"/>
              </a:buClr>
              <a:buFont typeface="Wingdings" pitchFamily="2" charset="2"/>
              <a:buChar char="§"/>
              <a:defRPr sz="1600">
                <a:solidFill>
                  <a:schemeClr val="tx2"/>
                </a:solidFill>
              </a:defRPr>
            </a:lvl4pPr>
            <a:lvl5pPr marL="2057349" indent="-228594" algn="l">
              <a:buClr>
                <a:schemeClr val="tx2"/>
              </a:buClr>
              <a:buFont typeface="Wingdings" pitchFamily="2" charset="2"/>
              <a:buChar char="§"/>
              <a:defRPr sz="1600">
                <a:solidFill>
                  <a:schemeClr val="tx2"/>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9867107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Osan ylätunniste">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9" y="2011681"/>
            <a:ext cx="10501532" cy="4208145"/>
          </a:xfrm>
          <a:prstGeom prst="rect">
            <a:avLst/>
          </a:prstGeom>
          <a:effectLst/>
        </p:spPr>
        <p:txBody>
          <a:bodyPr>
            <a:normAutofit/>
          </a:bodyPr>
          <a:lstStyle>
            <a:lvl1pPr marL="342891" indent="-342891" algn="l">
              <a:lnSpc>
                <a:spcPct val="100000"/>
              </a:lnSpc>
              <a:buClr>
                <a:schemeClr val="tx2"/>
              </a:buClr>
              <a:buFont typeface="Arial" panose="020B0604020202020204" pitchFamily="34" charset="0"/>
              <a:buChar char="•"/>
              <a:defRPr sz="2400">
                <a:solidFill>
                  <a:schemeClr val="tx2"/>
                </a:solidFill>
              </a:defRPr>
            </a:lvl1pPr>
            <a:lvl2pPr marL="800080" indent="-342891" algn="l">
              <a:lnSpc>
                <a:spcPct val="100000"/>
              </a:lnSpc>
              <a:buClr>
                <a:schemeClr val="tx2"/>
              </a:buClr>
              <a:buFont typeface="Courier New" panose="02070309020205020404" pitchFamily="49" charset="0"/>
              <a:buChar char="o"/>
              <a:defRPr sz="2000">
                <a:solidFill>
                  <a:schemeClr val="tx2"/>
                </a:solidFill>
              </a:defRPr>
            </a:lvl2pPr>
            <a:lvl3pPr marL="1200121" indent="-285744" algn="l">
              <a:lnSpc>
                <a:spcPct val="100000"/>
              </a:lnSpc>
              <a:buClr>
                <a:schemeClr val="tx2"/>
              </a:buClr>
              <a:buFont typeface="Wingdings" pitchFamily="2" charset="2"/>
              <a:buChar char="§"/>
              <a:defRPr sz="1800">
                <a:solidFill>
                  <a:schemeClr val="tx2"/>
                </a:solidFill>
              </a:defRPr>
            </a:lvl3pPr>
            <a:lvl4pPr marL="1657309" indent="-285744" algn="l">
              <a:lnSpc>
                <a:spcPct val="100000"/>
              </a:lnSpc>
              <a:buClr>
                <a:schemeClr val="tx2"/>
              </a:buClr>
              <a:buFont typeface="Wingdings" pitchFamily="2" charset="2"/>
              <a:buChar char="§"/>
              <a:defRPr sz="1600">
                <a:solidFill>
                  <a:schemeClr val="tx2"/>
                </a:solidFill>
              </a:defRPr>
            </a:lvl4pPr>
            <a:lvl5pPr marL="2114498" indent="-285744" algn="l">
              <a:lnSpc>
                <a:spcPct val="100000"/>
              </a:lnSpc>
              <a:buClr>
                <a:schemeClr val="tx2"/>
              </a:buClr>
              <a:buFont typeface="Wingdings" pitchFamily="2" charset="2"/>
              <a:buChar char="§"/>
              <a:defRPr sz="1600">
                <a:solidFill>
                  <a:schemeClr val="tx2"/>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36ED4FFC-74DA-4045-9481-02F6662729D6}" type="datetime1">
              <a:rPr lang="fi-FI" smtClean="0"/>
              <a:pPr/>
              <a:t>27.9.2023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1" y="714375"/>
            <a:ext cx="10515600" cy="1060927"/>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spTree>
    <p:extLst>
      <p:ext uri="{BB962C8B-B14F-4D97-AF65-F5344CB8AC3E}">
        <p14:creationId xmlns:p14="http://schemas.microsoft.com/office/powerpoint/2010/main" val="28471015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1" y="1650734"/>
            <a:ext cx="10515600" cy="1060927"/>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747605"/>
            <a:ext cx="10525236" cy="2785291"/>
          </a:xfrm>
          <a:effectLst/>
        </p:spPr>
        <p:txBody>
          <a:bodyPr>
            <a:normAutofit/>
          </a:bodyPr>
          <a:lstStyle>
            <a:lvl1pPr marL="0" indent="0" algn="ctr">
              <a:buNone/>
              <a:defRPr sz="2400" i="1">
                <a:solidFill>
                  <a:schemeClr val="tx2"/>
                </a:solidFill>
              </a:defRPr>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8" y="6356351"/>
            <a:ext cx="109510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19029953-8824-EF49-AE51-8F094626D4C3}" type="datetime1">
              <a:rPr lang="fi-FI" smtClean="0"/>
              <a:pPr/>
              <a:t>27.9.2023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6" y="6356351"/>
            <a:ext cx="85126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F3EE06F1-2D77-A44E-97FA-F679B9CB76D5}" type="slidenum">
              <a:rPr lang="fi-FI" smtClean="0"/>
              <a:pPr/>
              <a:t>‹#›</a:t>
            </a:fld>
            <a:endParaRPr lang="fi-FI"/>
          </a:p>
        </p:txBody>
      </p:sp>
      <p:pic>
        <p:nvPicPr>
          <p:cNvPr id="18" name="Kuva 17">
            <a:extLst>
              <a:ext uri="{FF2B5EF4-FFF2-40B4-BE49-F238E27FC236}">
                <a16:creationId xmlns:a16="http://schemas.microsoft.com/office/drawing/2014/main" id="{041F2050-740D-6247-806B-F2F0088FB2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spTree>
    <p:extLst>
      <p:ext uri="{BB962C8B-B14F-4D97-AF65-F5344CB8AC3E}">
        <p14:creationId xmlns:p14="http://schemas.microsoft.com/office/powerpoint/2010/main" val="4286692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576000" y="1468436"/>
            <a:ext cx="3932237" cy="885825"/>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4508237" y="368301"/>
            <a:ext cx="7059876" cy="5797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576000" y="23542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14153BC1-3CF6-450B-901F-2942E5A68B17}" type="datetime1">
              <a:rPr lang="fi-FI" smtClean="0">
                <a:solidFill>
                  <a:prstClr val="black">
                    <a:tint val="75000"/>
                  </a:prstClr>
                </a:solidFill>
              </a:rPr>
              <a:pPr/>
              <a:t>27.9.2023</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5361EA14-B5AF-4DD0-A232-43768E13A65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1030900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Section Header - GREEN">
    <p:bg bwMode="gray">
      <p:bgPr>
        <a:solidFill>
          <a:srgbClr val="034EA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720000" y="816000"/>
            <a:ext cx="7104000" cy="1728000"/>
          </a:xfrm>
        </p:spPr>
        <p:txBody>
          <a:bodyPr anchor="t" anchorCtr="0">
            <a:noAutofit/>
          </a:bodyPr>
          <a:lstStyle>
            <a:lvl1pPr algn="l">
              <a:lnSpc>
                <a:spcPct val="85000"/>
              </a:lnSpc>
              <a:defRPr sz="6400" baseline="0">
                <a:solidFill>
                  <a:schemeClr val="bg1"/>
                </a:solidFill>
              </a:defRPr>
            </a:lvl1pPr>
          </a:lstStyle>
          <a:p>
            <a:r>
              <a:rPr lang="en-US"/>
              <a:t>&lt;Insert section title&gt;</a:t>
            </a:r>
            <a:endParaRPr lang="en-GB"/>
          </a:p>
        </p:txBody>
      </p:sp>
      <p:sp>
        <p:nvSpPr>
          <p:cNvPr id="14" name="Slide Number Placeholder 13"/>
          <p:cNvSpPr>
            <a:spLocks noGrp="1"/>
          </p:cNvSpPr>
          <p:nvPr>
            <p:ph type="sldNum" sz="quarter" idx="12"/>
          </p:nvPr>
        </p:nvSpPr>
        <p:spPr bwMode="gray">
          <a:xfrm>
            <a:off x="9696000" y="6488088"/>
            <a:ext cx="480000" cy="144000"/>
          </a:xfrm>
        </p:spPr>
        <p:txBody>
          <a:bodyPr/>
          <a:lstStyle>
            <a:lvl1pPr>
              <a:lnSpc>
                <a:spcPct val="85000"/>
              </a:lnSpc>
              <a:defRPr>
                <a:solidFill>
                  <a:schemeClr val="bg1"/>
                </a:solidFill>
              </a:defRPr>
            </a:lvl1pPr>
          </a:lstStyle>
          <a:p>
            <a:fld id="{130CA15A-B377-495B-BF48-3A3144721AF6}" type="slidenum">
              <a:rPr lang="en-GB" smtClean="0">
                <a:solidFill>
                  <a:prstClr val="white"/>
                </a:solidFill>
              </a:rPr>
              <a:pPr/>
              <a:t>‹#›</a:t>
            </a:fld>
            <a:endParaRPr lang="en-GB">
              <a:solidFill>
                <a:prstClr val="white"/>
              </a:solidFill>
            </a:endParaRPr>
          </a:p>
        </p:txBody>
      </p:sp>
      <p:cxnSp>
        <p:nvCxnSpPr>
          <p:cNvPr id="8" name="Straight Connector 7"/>
          <p:cNvCxnSpPr/>
          <p:nvPr userDrawn="1"/>
        </p:nvCxnSpPr>
        <p:spPr bwMode="gray">
          <a:xfrm>
            <a:off x="720000" y="696000"/>
            <a:ext cx="10752000" cy="0"/>
          </a:xfrm>
          <a:prstGeom prst="line">
            <a:avLst/>
          </a:prstGeom>
          <a:ln w="6350" cmpd="sng">
            <a:solidFill>
              <a:schemeClr val="bg1"/>
            </a:solidFill>
          </a:ln>
        </p:spPr>
        <p:style>
          <a:lnRef idx="1">
            <a:schemeClr val="dk1"/>
          </a:lnRef>
          <a:fillRef idx="0">
            <a:schemeClr val="dk1"/>
          </a:fillRef>
          <a:effectRef idx="0">
            <a:schemeClr val="dk1"/>
          </a:effectRef>
          <a:fontRef idx="minor">
            <a:schemeClr val="tx1"/>
          </a:fontRef>
        </p:style>
      </p:cxnSp>
      <p:grpSp>
        <p:nvGrpSpPr>
          <p:cNvPr id="90" name="Group 89"/>
          <p:cNvGrpSpPr/>
          <p:nvPr userDrawn="1"/>
        </p:nvGrpSpPr>
        <p:grpSpPr bwMode="gray">
          <a:xfrm>
            <a:off x="-261981" y="-261982"/>
            <a:ext cx="12722008" cy="7381963"/>
            <a:chOff x="-196486" y="-196486"/>
            <a:chExt cx="9541506" cy="5536472"/>
          </a:xfrm>
        </p:grpSpPr>
        <p:grpSp>
          <p:nvGrpSpPr>
            <p:cNvPr id="91" name="Group 90"/>
            <p:cNvGrpSpPr/>
            <p:nvPr/>
          </p:nvGrpSpPr>
          <p:grpSpPr bwMode="gray">
            <a:xfrm>
              <a:off x="540000" y="-196486"/>
              <a:ext cx="8065628" cy="180000"/>
              <a:chOff x="540000" y="-265725"/>
              <a:chExt cx="8065628" cy="180000"/>
            </a:xfrm>
          </p:grpSpPr>
          <p:cxnSp>
            <p:nvCxnSpPr>
              <p:cNvPr id="232" name="Straight Connector 231"/>
              <p:cNvCxnSpPr/>
              <p:nvPr/>
            </p:nvCxnSpPr>
            <p:spPr bwMode="gray">
              <a:xfrm>
                <a:off x="540000" y="-265725"/>
                <a:ext cx="0" cy="18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bwMode="gray">
              <a:xfrm>
                <a:off x="1077827"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bwMode="gray">
              <a:xfrm>
                <a:off x="1228751"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bwMode="gray">
              <a:xfrm>
                <a:off x="176349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bwMode="gray">
              <a:xfrm>
                <a:off x="190489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bwMode="gray">
              <a:xfrm>
                <a:off x="244352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bwMode="gray">
              <a:xfrm>
                <a:off x="2594448"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bwMode="gray">
              <a:xfrm>
                <a:off x="3135361"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bwMode="gray">
              <a:xfrm>
                <a:off x="3276760"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bwMode="gray">
              <a:xfrm>
                <a:off x="381740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bwMode="gray">
              <a:xfrm>
                <a:off x="395880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bwMode="gray">
              <a:xfrm>
                <a:off x="4501058"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bwMode="gray">
              <a:xfrm>
                <a:off x="465198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bwMode="gray">
              <a:xfrm>
                <a:off x="518283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bwMode="gray">
              <a:xfrm>
                <a:off x="532423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bwMode="gray">
              <a:xfrm>
                <a:off x="587185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bwMode="gray">
              <a:xfrm>
                <a:off x="601325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bwMode="gray">
              <a:xfrm>
                <a:off x="6555346"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bwMode="gray">
              <a:xfrm>
                <a:off x="669674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bwMode="gray">
              <a:xfrm>
                <a:off x="7238640"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bwMode="gray">
              <a:xfrm>
                <a:off x="7380039"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bwMode="gray">
              <a:xfrm>
                <a:off x="792253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bwMode="gray">
              <a:xfrm>
                <a:off x="806393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bwMode="gray">
              <a:xfrm>
                <a:off x="8605628" y="-265725"/>
                <a:ext cx="0" cy="18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bwMode="gray">
            <a:xfrm>
              <a:off x="540000" y="5159986"/>
              <a:ext cx="8065628" cy="180000"/>
              <a:chOff x="540000" y="-265725"/>
              <a:chExt cx="8065628" cy="180000"/>
            </a:xfrm>
          </p:grpSpPr>
          <p:cxnSp>
            <p:nvCxnSpPr>
              <p:cNvPr id="208" name="Straight Connector 207"/>
              <p:cNvCxnSpPr/>
              <p:nvPr/>
            </p:nvCxnSpPr>
            <p:spPr bwMode="gray">
              <a:xfrm>
                <a:off x="540000" y="-265725"/>
                <a:ext cx="0" cy="18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gray">
              <a:xfrm>
                <a:off x="1077827"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gray">
              <a:xfrm>
                <a:off x="1228751"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gray">
              <a:xfrm>
                <a:off x="176349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bwMode="gray">
              <a:xfrm>
                <a:off x="190489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bwMode="gray">
              <a:xfrm>
                <a:off x="244352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bwMode="gray">
              <a:xfrm>
                <a:off x="2594448"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bwMode="gray">
              <a:xfrm>
                <a:off x="3135361"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bwMode="gray">
              <a:xfrm>
                <a:off x="3276760"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bwMode="gray">
              <a:xfrm>
                <a:off x="381740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bwMode="gray">
              <a:xfrm>
                <a:off x="395880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bwMode="gray">
              <a:xfrm>
                <a:off x="4501058"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bwMode="gray">
              <a:xfrm>
                <a:off x="465198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bwMode="gray">
              <a:xfrm>
                <a:off x="518283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bwMode="gray">
              <a:xfrm>
                <a:off x="532423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bwMode="gray">
              <a:xfrm>
                <a:off x="587185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bwMode="gray">
              <a:xfrm>
                <a:off x="601325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bwMode="gray">
              <a:xfrm>
                <a:off x="6555346"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bwMode="gray">
              <a:xfrm>
                <a:off x="669674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bwMode="gray">
              <a:xfrm>
                <a:off x="7238640"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bwMode="gray">
              <a:xfrm>
                <a:off x="7380039"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bwMode="gray">
              <a:xfrm>
                <a:off x="792253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bwMode="gray">
              <a:xfrm>
                <a:off x="806393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bwMode="gray">
              <a:xfrm>
                <a:off x="8605628" y="-265725"/>
                <a:ext cx="0" cy="18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bwMode="gray">
            <a:xfrm>
              <a:off x="-196486" y="195263"/>
              <a:ext cx="180000" cy="4752975"/>
              <a:chOff x="-180000" y="195263"/>
              <a:chExt cx="180000" cy="4752975"/>
            </a:xfrm>
          </p:grpSpPr>
          <p:cxnSp>
            <p:nvCxnSpPr>
              <p:cNvPr id="193" name="Straight Connector 192"/>
              <p:cNvCxnSpPr/>
              <p:nvPr/>
            </p:nvCxnSpPr>
            <p:spPr bwMode="gray">
              <a:xfrm>
                <a:off x="-180000" y="494823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gray">
              <a:xfrm>
                <a:off x="-180000" y="4624388"/>
                <a:ext cx="18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gray">
              <a:xfrm>
                <a:off x="-180000" y="40814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bwMode="gray">
              <a:xfrm>
                <a:off x="-180000" y="39385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gray">
              <a:xfrm>
                <a:off x="-180000" y="33956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gray">
              <a:xfrm>
                <a:off x="-180000" y="32527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gray">
              <a:xfrm>
                <a:off x="-180000" y="27098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gray">
              <a:xfrm>
                <a:off x="-180000" y="25669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bwMode="gray">
              <a:xfrm>
                <a:off x="-180000" y="20240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bwMode="gray">
              <a:xfrm>
                <a:off x="-180000" y="18811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gray">
              <a:xfrm>
                <a:off x="-180000" y="13477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gray">
              <a:xfrm>
                <a:off x="-180000" y="11953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gray">
              <a:xfrm>
                <a:off x="-180000" y="661988"/>
                <a:ext cx="18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gray">
              <a:xfrm>
                <a:off x="-180000" y="51911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bwMode="gray">
              <a:xfrm>
                <a:off x="-180000" y="1952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bwMode="gray">
            <a:xfrm>
              <a:off x="9165020" y="195263"/>
              <a:ext cx="180000" cy="4752975"/>
              <a:chOff x="-180000" y="195263"/>
              <a:chExt cx="180000" cy="4752975"/>
            </a:xfrm>
          </p:grpSpPr>
          <p:cxnSp>
            <p:nvCxnSpPr>
              <p:cNvPr id="178" name="Straight Connector 177"/>
              <p:cNvCxnSpPr/>
              <p:nvPr/>
            </p:nvCxnSpPr>
            <p:spPr bwMode="gray">
              <a:xfrm>
                <a:off x="-180000" y="494823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bwMode="gray">
              <a:xfrm>
                <a:off x="-180000" y="4624388"/>
                <a:ext cx="18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bwMode="gray">
              <a:xfrm>
                <a:off x="-180000" y="40814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gray">
              <a:xfrm>
                <a:off x="-180000" y="39385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gray">
              <a:xfrm>
                <a:off x="-180000" y="33956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gray">
              <a:xfrm>
                <a:off x="-180000" y="32527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gray">
              <a:xfrm>
                <a:off x="-180000" y="27098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gray">
              <a:xfrm>
                <a:off x="-180000" y="25669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bwMode="gray">
              <a:xfrm>
                <a:off x="-180000" y="20240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gray">
              <a:xfrm>
                <a:off x="-180000" y="18811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gray">
              <a:xfrm>
                <a:off x="-180000" y="13477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gray">
              <a:xfrm>
                <a:off x="-180000" y="11953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gray">
              <a:xfrm>
                <a:off x="-180000" y="661988"/>
                <a:ext cx="18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bwMode="gray">
              <a:xfrm>
                <a:off x="-180000" y="51911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gray">
              <a:xfrm>
                <a:off x="-180000" y="1952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4" name="TextBox 93"/>
          <p:cNvSpPr txBox="1"/>
          <p:nvPr userDrawn="1"/>
        </p:nvSpPr>
        <p:spPr bwMode="gray">
          <a:xfrm>
            <a:off x="10181048" y="6488088"/>
            <a:ext cx="1290952" cy="144000"/>
          </a:xfrm>
          <a:prstGeom prst="rect">
            <a:avLst/>
          </a:prstGeom>
          <a:noFill/>
        </p:spPr>
        <p:txBody>
          <a:bodyPr wrap="none" lIns="0" tIns="0" rIns="0" bIns="0" rtlCol="0" anchor="ctr" anchorCtr="0">
            <a:noAutofit/>
          </a:bodyPr>
          <a:lstStyle/>
          <a:p>
            <a:pPr algn="r">
              <a:lnSpc>
                <a:spcPct val="85000"/>
              </a:lnSpc>
            </a:pPr>
            <a:r>
              <a:rPr lang="en-GB" sz="800">
                <a:solidFill>
                  <a:schemeClr val="bg1"/>
                </a:solidFill>
                <a:sym typeface="Symbol" panose="05050102010706020507" pitchFamily="18" charset="2"/>
              </a:rPr>
              <a:t> </a:t>
            </a:r>
            <a:r>
              <a:rPr lang="en-GB" sz="800">
                <a:solidFill>
                  <a:schemeClr val="bg1"/>
                </a:solidFill>
              </a:rPr>
              <a:t>© </a:t>
            </a:r>
            <a:r>
              <a:rPr lang="en-GB" sz="800" err="1">
                <a:solidFill>
                  <a:schemeClr val="bg1"/>
                </a:solidFill>
              </a:rPr>
              <a:t>Hill+Knowlton</a:t>
            </a:r>
            <a:r>
              <a:rPr lang="en-GB" sz="800">
                <a:solidFill>
                  <a:schemeClr val="bg1"/>
                </a:solidFill>
              </a:rPr>
              <a:t> Strategies</a:t>
            </a:r>
          </a:p>
        </p:txBody>
      </p:sp>
      <p:sp>
        <p:nvSpPr>
          <p:cNvPr id="95" name="Rectangle 8"/>
          <p:cNvSpPr>
            <a:spLocks noChangeArrowheads="1"/>
          </p:cNvSpPr>
          <p:nvPr userDrawn="1"/>
        </p:nvSpPr>
        <p:spPr bwMode="auto">
          <a:xfrm>
            <a:off x="11567876" y="237957"/>
            <a:ext cx="95869" cy="96131"/>
          </a:xfrm>
          <a:prstGeom prst="rect">
            <a:avLst/>
          </a:prstGeom>
          <a:solidFill>
            <a:srgbClr val="67C0C6"/>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98" name="Freeform 97"/>
          <p:cNvSpPr>
            <a:spLocks/>
          </p:cNvSpPr>
          <p:nvPr userDrawn="1"/>
        </p:nvSpPr>
        <p:spPr bwMode="auto">
          <a:xfrm>
            <a:off x="10610360" y="237957"/>
            <a:ext cx="861645" cy="288000"/>
          </a:xfrm>
          <a:custGeom>
            <a:avLst/>
            <a:gdLst>
              <a:gd name="connsiteX0" fmla="*/ 8426417 w 9478101"/>
              <a:gd name="connsiteY0" fmla="*/ 2110561 h 3168000"/>
              <a:gd name="connsiteX1" fmla="*/ 9478101 w 9478101"/>
              <a:gd name="connsiteY1" fmla="*/ 2110561 h 3168000"/>
              <a:gd name="connsiteX2" fmla="*/ 9478101 w 9478101"/>
              <a:gd name="connsiteY2" fmla="*/ 3168000 h 3168000"/>
              <a:gd name="connsiteX3" fmla="*/ 8426417 w 9478101"/>
              <a:gd name="connsiteY3" fmla="*/ 3168000 h 3168000"/>
              <a:gd name="connsiteX4" fmla="*/ 4212488 w 9478101"/>
              <a:gd name="connsiteY4" fmla="*/ 2110561 h 3168000"/>
              <a:gd name="connsiteX5" fmla="*/ 5267049 w 9478101"/>
              <a:gd name="connsiteY5" fmla="*/ 2110561 h 3168000"/>
              <a:gd name="connsiteX6" fmla="*/ 5267049 w 9478101"/>
              <a:gd name="connsiteY6" fmla="*/ 3168000 h 3168000"/>
              <a:gd name="connsiteX7" fmla="*/ 4212488 w 9478101"/>
              <a:gd name="connsiteY7" fmla="*/ 3168000 h 3168000"/>
              <a:gd name="connsiteX8" fmla="*/ 6321611 w 9478101"/>
              <a:gd name="connsiteY8" fmla="*/ 0 h 3168000"/>
              <a:gd name="connsiteX9" fmla="*/ 7371856 w 9478101"/>
              <a:gd name="connsiteY9" fmla="*/ 0 h 3168000"/>
              <a:gd name="connsiteX10" fmla="*/ 7371856 w 9478101"/>
              <a:gd name="connsiteY10" fmla="*/ 1053122 h 3168000"/>
              <a:gd name="connsiteX11" fmla="*/ 8426417 w 9478101"/>
              <a:gd name="connsiteY11" fmla="*/ 1053122 h 3168000"/>
              <a:gd name="connsiteX12" fmla="*/ 8426417 w 9478101"/>
              <a:gd name="connsiteY12" fmla="*/ 0 h 3168000"/>
              <a:gd name="connsiteX13" fmla="*/ 9478101 w 9478101"/>
              <a:gd name="connsiteY13" fmla="*/ 0 h 3168000"/>
              <a:gd name="connsiteX14" fmla="*/ 9478101 w 9478101"/>
              <a:gd name="connsiteY14" fmla="*/ 1057439 h 3168000"/>
              <a:gd name="connsiteX15" fmla="*/ 8426417 w 9478101"/>
              <a:gd name="connsiteY15" fmla="*/ 1057439 h 3168000"/>
              <a:gd name="connsiteX16" fmla="*/ 8426417 w 9478101"/>
              <a:gd name="connsiteY16" fmla="*/ 2110561 h 3168000"/>
              <a:gd name="connsiteX17" fmla="*/ 7371856 w 9478101"/>
              <a:gd name="connsiteY17" fmla="*/ 2110561 h 3168000"/>
              <a:gd name="connsiteX18" fmla="*/ 7371856 w 9478101"/>
              <a:gd name="connsiteY18" fmla="*/ 3167999 h 3168000"/>
              <a:gd name="connsiteX19" fmla="*/ 6321611 w 9478101"/>
              <a:gd name="connsiteY19" fmla="*/ 3167999 h 3168000"/>
              <a:gd name="connsiteX20" fmla="*/ 6321611 w 9478101"/>
              <a:gd name="connsiteY20" fmla="*/ 2110561 h 3168000"/>
              <a:gd name="connsiteX21" fmla="*/ 5267050 w 9478101"/>
              <a:gd name="connsiteY21" fmla="*/ 2110561 h 3168000"/>
              <a:gd name="connsiteX22" fmla="*/ 5267050 w 9478101"/>
              <a:gd name="connsiteY22" fmla="*/ 1053122 h 3168000"/>
              <a:gd name="connsiteX23" fmla="*/ 6321611 w 9478101"/>
              <a:gd name="connsiteY23" fmla="*/ 1053122 h 3168000"/>
              <a:gd name="connsiteX24" fmla="*/ 0 w 9478101"/>
              <a:gd name="connsiteY24" fmla="*/ 0 h 3168000"/>
              <a:gd name="connsiteX25" fmla="*/ 1054561 w 9478101"/>
              <a:gd name="connsiteY25" fmla="*/ 0 h 3168000"/>
              <a:gd name="connsiteX26" fmla="*/ 1054561 w 9478101"/>
              <a:gd name="connsiteY26" fmla="*/ 1053122 h 3168000"/>
              <a:gd name="connsiteX27" fmla="*/ 2106244 w 9478101"/>
              <a:gd name="connsiteY27" fmla="*/ 1053122 h 3168000"/>
              <a:gd name="connsiteX28" fmla="*/ 2106244 w 9478101"/>
              <a:gd name="connsiteY28" fmla="*/ 0 h 3168000"/>
              <a:gd name="connsiteX29" fmla="*/ 3160805 w 9478101"/>
              <a:gd name="connsiteY29" fmla="*/ 0 h 3168000"/>
              <a:gd name="connsiteX30" fmla="*/ 3160805 w 9478101"/>
              <a:gd name="connsiteY30" fmla="*/ 1053122 h 3168000"/>
              <a:gd name="connsiteX31" fmla="*/ 4212488 w 9478101"/>
              <a:gd name="connsiteY31" fmla="*/ 1053122 h 3168000"/>
              <a:gd name="connsiteX32" fmla="*/ 4212488 w 9478101"/>
              <a:gd name="connsiteY32" fmla="*/ 0 h 3168000"/>
              <a:gd name="connsiteX33" fmla="*/ 5267049 w 9478101"/>
              <a:gd name="connsiteY33" fmla="*/ 0 h 3168000"/>
              <a:gd name="connsiteX34" fmla="*/ 5267049 w 9478101"/>
              <a:gd name="connsiteY34" fmla="*/ 1057439 h 3168000"/>
              <a:gd name="connsiteX35" fmla="*/ 4212488 w 9478101"/>
              <a:gd name="connsiteY35" fmla="*/ 1057439 h 3168000"/>
              <a:gd name="connsiteX36" fmla="*/ 4212488 w 9478101"/>
              <a:gd name="connsiteY36" fmla="*/ 2110561 h 3168000"/>
              <a:gd name="connsiteX37" fmla="*/ 3160805 w 9478101"/>
              <a:gd name="connsiteY37" fmla="*/ 2110561 h 3168000"/>
              <a:gd name="connsiteX38" fmla="*/ 3160805 w 9478101"/>
              <a:gd name="connsiteY38" fmla="*/ 3167999 h 3168000"/>
              <a:gd name="connsiteX39" fmla="*/ 2106244 w 9478101"/>
              <a:gd name="connsiteY39" fmla="*/ 3167999 h 3168000"/>
              <a:gd name="connsiteX40" fmla="*/ 2106244 w 9478101"/>
              <a:gd name="connsiteY40" fmla="*/ 2110561 h 3168000"/>
              <a:gd name="connsiteX41" fmla="*/ 1054561 w 9478101"/>
              <a:gd name="connsiteY41" fmla="*/ 2110561 h 3168000"/>
              <a:gd name="connsiteX42" fmla="*/ 1054561 w 9478101"/>
              <a:gd name="connsiteY42" fmla="*/ 3167999 h 3168000"/>
              <a:gd name="connsiteX43" fmla="*/ 0 w 9478101"/>
              <a:gd name="connsiteY43" fmla="*/ 3167999 h 31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78101" h="3168000">
                <a:moveTo>
                  <a:pt x="8426417" y="2110561"/>
                </a:moveTo>
                <a:lnTo>
                  <a:pt x="9478101" y="2110561"/>
                </a:lnTo>
                <a:lnTo>
                  <a:pt x="9478101" y="3168000"/>
                </a:lnTo>
                <a:lnTo>
                  <a:pt x="8426417" y="3168000"/>
                </a:lnTo>
                <a:close/>
                <a:moveTo>
                  <a:pt x="4212488" y="2110561"/>
                </a:moveTo>
                <a:lnTo>
                  <a:pt x="5267049" y="2110561"/>
                </a:lnTo>
                <a:lnTo>
                  <a:pt x="5267049" y="3168000"/>
                </a:lnTo>
                <a:lnTo>
                  <a:pt x="4212488" y="3168000"/>
                </a:lnTo>
                <a:close/>
                <a:moveTo>
                  <a:pt x="6321611" y="0"/>
                </a:moveTo>
                <a:lnTo>
                  <a:pt x="7371856" y="0"/>
                </a:lnTo>
                <a:lnTo>
                  <a:pt x="7371856" y="1053122"/>
                </a:lnTo>
                <a:lnTo>
                  <a:pt x="8426417" y="1053122"/>
                </a:lnTo>
                <a:lnTo>
                  <a:pt x="8426417" y="0"/>
                </a:lnTo>
                <a:lnTo>
                  <a:pt x="9478101" y="0"/>
                </a:lnTo>
                <a:lnTo>
                  <a:pt x="9478101" y="1057439"/>
                </a:lnTo>
                <a:lnTo>
                  <a:pt x="8426417" y="1057439"/>
                </a:lnTo>
                <a:lnTo>
                  <a:pt x="8426417" y="2110561"/>
                </a:lnTo>
                <a:lnTo>
                  <a:pt x="7371856" y="2110561"/>
                </a:lnTo>
                <a:lnTo>
                  <a:pt x="7371856" y="3167999"/>
                </a:lnTo>
                <a:lnTo>
                  <a:pt x="6321611" y="3167999"/>
                </a:lnTo>
                <a:lnTo>
                  <a:pt x="6321611" y="2110561"/>
                </a:lnTo>
                <a:lnTo>
                  <a:pt x="5267050" y="2110561"/>
                </a:lnTo>
                <a:lnTo>
                  <a:pt x="5267050" y="1053122"/>
                </a:lnTo>
                <a:lnTo>
                  <a:pt x="6321611" y="1053122"/>
                </a:lnTo>
                <a:close/>
                <a:moveTo>
                  <a:pt x="0" y="0"/>
                </a:moveTo>
                <a:lnTo>
                  <a:pt x="1054561" y="0"/>
                </a:lnTo>
                <a:lnTo>
                  <a:pt x="1054561" y="1053122"/>
                </a:lnTo>
                <a:lnTo>
                  <a:pt x="2106244" y="1053122"/>
                </a:lnTo>
                <a:lnTo>
                  <a:pt x="2106244" y="0"/>
                </a:lnTo>
                <a:lnTo>
                  <a:pt x="3160805" y="0"/>
                </a:lnTo>
                <a:lnTo>
                  <a:pt x="3160805" y="1053122"/>
                </a:lnTo>
                <a:lnTo>
                  <a:pt x="4212488" y="1053122"/>
                </a:lnTo>
                <a:lnTo>
                  <a:pt x="4212488" y="0"/>
                </a:lnTo>
                <a:lnTo>
                  <a:pt x="5267049" y="0"/>
                </a:lnTo>
                <a:lnTo>
                  <a:pt x="5267049" y="1057439"/>
                </a:lnTo>
                <a:lnTo>
                  <a:pt x="4212488" y="1057439"/>
                </a:lnTo>
                <a:lnTo>
                  <a:pt x="4212488" y="2110561"/>
                </a:lnTo>
                <a:lnTo>
                  <a:pt x="3160805" y="2110561"/>
                </a:lnTo>
                <a:lnTo>
                  <a:pt x="3160805" y="3167999"/>
                </a:lnTo>
                <a:lnTo>
                  <a:pt x="2106244" y="3167999"/>
                </a:lnTo>
                <a:lnTo>
                  <a:pt x="2106244" y="2110561"/>
                </a:lnTo>
                <a:lnTo>
                  <a:pt x="1054561" y="2110561"/>
                </a:lnTo>
                <a:lnTo>
                  <a:pt x="1054561" y="3167999"/>
                </a:lnTo>
                <a:lnTo>
                  <a:pt x="0" y="3167999"/>
                </a:lnTo>
                <a:close/>
              </a:path>
            </a:pathLst>
          </a:custGeom>
          <a:solidFill>
            <a:schemeClr val="tx1"/>
          </a:solidFill>
          <a:ln>
            <a:noFill/>
          </a:ln>
        </p:spPr>
        <p:txBody>
          <a:bodyPr vert="horz" wrap="square" lIns="121920" tIns="60960" rIns="121920" bIns="60960" numCol="1" anchor="t" anchorCtr="0" compatLnSpc="1">
            <a:prstTxWarp prst="textNoShape">
              <a:avLst/>
            </a:prstTxWarp>
            <a:noAutofit/>
          </a:bodyPr>
          <a:lstStyle/>
          <a:p>
            <a:endParaRPr lang="en-GB" sz="2400"/>
          </a:p>
        </p:txBody>
      </p:sp>
    </p:spTree>
    <p:extLst>
      <p:ext uri="{BB962C8B-B14F-4D97-AF65-F5344CB8AC3E}">
        <p14:creationId xmlns:p14="http://schemas.microsoft.com/office/powerpoint/2010/main" val="27418589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Large Text">
    <p:bg bwMode="gray">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gray"/>
        <p:txBody>
          <a:bodyPr/>
          <a:lstStyle/>
          <a:p>
            <a:fld id="{130CA15A-B377-495B-BF48-3A3144721AF6}" type="slidenum">
              <a:rPr lang="en-GB" smtClean="0">
                <a:solidFill>
                  <a:prstClr val="black"/>
                </a:solidFill>
              </a:rPr>
              <a:pPr/>
              <a:t>‹#›</a:t>
            </a:fld>
            <a:endParaRPr lang="en-GB">
              <a:solidFill>
                <a:prstClr val="black"/>
              </a:solidFill>
            </a:endParaRPr>
          </a:p>
        </p:txBody>
      </p:sp>
      <p:sp>
        <p:nvSpPr>
          <p:cNvPr id="7" name="Title 6"/>
          <p:cNvSpPr>
            <a:spLocks noGrp="1"/>
          </p:cNvSpPr>
          <p:nvPr>
            <p:ph type="title"/>
          </p:nvPr>
        </p:nvSpPr>
        <p:spPr bwMode="gray"/>
        <p:txBody>
          <a:bodyPr/>
          <a:lstStyle/>
          <a:p>
            <a:r>
              <a:rPr lang="en-US"/>
              <a:t>Click to edit Master title style</a:t>
            </a:r>
            <a:endParaRPr lang="en-GB"/>
          </a:p>
        </p:txBody>
      </p:sp>
      <p:sp>
        <p:nvSpPr>
          <p:cNvPr id="10" name="Content Placeholder 9"/>
          <p:cNvSpPr>
            <a:spLocks noGrp="1"/>
          </p:cNvSpPr>
          <p:nvPr>
            <p:ph sz="quarter" idx="13"/>
          </p:nvPr>
        </p:nvSpPr>
        <p:spPr bwMode="gray">
          <a:xfrm>
            <a:off x="719668" y="864000"/>
            <a:ext cx="7103533" cy="5280000"/>
          </a:xfrm>
        </p:spPr>
        <p:txBody>
          <a:bodyPr/>
          <a:lstStyle>
            <a:lvl1pPr>
              <a:defRPr sz="4000">
                <a:solidFill>
                  <a:srgbClr val="034EA2"/>
                </a:solidFill>
              </a:defRPr>
            </a:lvl1pPr>
          </a:lstStyle>
          <a:p>
            <a:pPr lvl="0"/>
            <a:r>
              <a:rPr lang="en-US"/>
              <a:t>Click to edit Master text styles</a:t>
            </a:r>
          </a:p>
        </p:txBody>
      </p:sp>
    </p:spTree>
    <p:extLst>
      <p:ext uri="{BB962C8B-B14F-4D97-AF65-F5344CB8AC3E}">
        <p14:creationId xmlns:p14="http://schemas.microsoft.com/office/powerpoint/2010/main" val="30032938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1_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lvl1pPr marL="0" indent="0">
              <a:buNone/>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81D837C8-DEE6-412F-A307-8702C16CFB76}" type="datetime1">
              <a:rPr lang="fi-FI" smtClean="0">
                <a:solidFill>
                  <a:srgbClr val="212121">
                    <a:lumMod val="75000"/>
                    <a:lumOff val="25000"/>
                  </a:srgbClr>
                </a:solidFill>
              </a:rPr>
              <a:pPr/>
              <a:t>27.9.2023</a:t>
            </a:fld>
            <a:endParaRPr lang="fi-FI">
              <a:solidFill>
                <a:srgbClr val="212121">
                  <a:lumMod val="75000"/>
                  <a:lumOff val="25000"/>
                </a:srgbClr>
              </a:solidFill>
            </a:endParaRPr>
          </a:p>
        </p:txBody>
      </p:sp>
      <p:sp>
        <p:nvSpPr>
          <p:cNvPr id="5" name="Alatunnisteen paikkamerkki 4"/>
          <p:cNvSpPr>
            <a:spLocks noGrp="1"/>
          </p:cNvSpPr>
          <p:nvPr>
            <p:ph type="ftr" sz="quarter" idx="11"/>
          </p:nvPr>
        </p:nvSpPr>
        <p:spPr>
          <a:xfrm>
            <a:off x="7689600" y="6426000"/>
            <a:ext cx="3859200" cy="365125"/>
          </a:xfrm>
          <a:prstGeom prst="rect">
            <a:avLst/>
          </a:prstGeom>
        </p:spPr>
        <p:txBody>
          <a:bodyPr/>
          <a:lstStyle/>
          <a:p>
            <a:endParaRPr lang="fi-FI">
              <a:solidFill>
                <a:srgbClr val="212121"/>
              </a:solidFill>
            </a:endParaRPr>
          </a:p>
        </p:txBody>
      </p:sp>
      <p:sp>
        <p:nvSpPr>
          <p:cNvPr id="6" name="Dian numeron paikkamerkki 5"/>
          <p:cNvSpPr>
            <a:spLocks noGrp="1"/>
          </p:cNvSpPr>
          <p:nvPr>
            <p:ph type="sldNum" sz="quarter" idx="12"/>
          </p:nvPr>
        </p:nvSpPr>
        <p:spPr/>
        <p:txBody>
          <a:bodyPr/>
          <a:lstStyle/>
          <a:p>
            <a:fld id="{5361EA14-B5AF-4DD0-A232-43768E13A659}" type="slidenum">
              <a:rPr lang="fi-FI" smtClean="0">
                <a:solidFill>
                  <a:srgbClr val="212121">
                    <a:lumMod val="75000"/>
                    <a:lumOff val="25000"/>
                  </a:srgbClr>
                </a:solidFill>
              </a:rPr>
              <a:pPr/>
              <a:t>‹#›</a:t>
            </a:fld>
            <a:endParaRPr lang="fi-FI">
              <a:solidFill>
                <a:srgbClr val="212121">
                  <a:lumMod val="75000"/>
                  <a:lumOff val="25000"/>
                </a:srgbClr>
              </a:solidFill>
            </a:endParaRPr>
          </a:p>
        </p:txBody>
      </p:sp>
    </p:spTree>
    <p:extLst>
      <p:ext uri="{BB962C8B-B14F-4D97-AF65-F5344CB8AC3E}">
        <p14:creationId xmlns:p14="http://schemas.microsoft.com/office/powerpoint/2010/main" val="3570141645"/>
      </p:ext>
    </p:extLst>
  </p:cSld>
  <p:clrMapOvr>
    <a:masterClrMapping/>
  </p:clrMapOvr>
  <p:extLst>
    <p:ext uri="{DCECCB84-F9BA-43D5-87BE-67443E8EF086}">
      <p15:sldGuideLst xmlns:p15="http://schemas.microsoft.com/office/powerpoint/2012/main">
        <p15:guide id="1" orient="horz" pos="2160">
          <p15:clr>
            <a:srgbClr val="FBAE40"/>
          </p15:clr>
        </p15:guide>
        <p15:guide id="2" pos="7287">
          <p15:clr>
            <a:srgbClr val="FBAE40"/>
          </p15:clr>
        </p15:guide>
        <p15:guide id="3" pos="34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D3AB10-3814-CE48-A077-C40082ED3681}"/>
              </a:ext>
            </a:extLst>
          </p:cNvPr>
          <p:cNvSpPr>
            <a:spLocks noGrp="1"/>
          </p:cNvSpPr>
          <p:nvPr>
            <p:ph type="title"/>
          </p:nvPr>
        </p:nvSpPr>
        <p:spPr>
          <a:xfrm>
            <a:off x="6146799" y="1113047"/>
            <a:ext cx="5206999" cy="1325563"/>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C1502D96-5B34-7D46-BB01-05B43F920086}"/>
              </a:ext>
            </a:extLst>
          </p:cNvPr>
          <p:cNvSpPr>
            <a:spLocks noGrp="1"/>
          </p:cNvSpPr>
          <p:nvPr>
            <p:ph idx="1"/>
          </p:nvPr>
        </p:nvSpPr>
        <p:spPr>
          <a:xfrm>
            <a:off x="6146800" y="2560319"/>
            <a:ext cx="5206999" cy="3552614"/>
          </a:xfrm>
          <a:prstGeom prst="rect">
            <a:avLst/>
          </a:prstGeom>
        </p:spPr>
        <p:txBody>
          <a:bodyPr/>
          <a:lstStyle>
            <a:lvl1pPr>
              <a:lnSpc>
                <a:spcPct val="100000"/>
              </a:lnSpc>
              <a:defRPr sz="2000"/>
            </a:lvl1pPr>
            <a:lvl2pPr>
              <a:lnSpc>
                <a:spcPct val="100000"/>
              </a:lnSpc>
              <a:defRPr sz="1800"/>
            </a:lvl2pPr>
            <a:lvl3pPr marL="1143000" indent="-228600">
              <a:lnSpc>
                <a:spcPct val="100000"/>
              </a:lnSpc>
              <a:buFont typeface="Wingdings" pitchFamily="2" charset="2"/>
              <a:buChar char="§"/>
              <a:defRPr sz="1600"/>
            </a:lvl3pPr>
            <a:lvl4pPr marL="1600200" indent="-228600">
              <a:lnSpc>
                <a:spcPct val="100000"/>
              </a:lnSpc>
              <a:buFont typeface="Wingdings" pitchFamily="2" charset="2"/>
              <a:buChar char="§"/>
              <a:defRPr sz="1400"/>
            </a:lvl4pPr>
            <a:lvl5pPr>
              <a:lnSpc>
                <a:spcPct val="100000"/>
              </a:lnSpc>
              <a:defRPr/>
            </a:lvl5pPr>
          </a:lstStyle>
          <a:p>
            <a:r>
              <a:rPr lang="fi-FI"/>
              <a:t>Muokkaa tekstin perustyylejä</a:t>
            </a:r>
          </a:p>
          <a:p>
            <a:pPr lvl="1"/>
            <a:r>
              <a:rPr lang="fi-FI"/>
              <a:t>toinen taso</a:t>
            </a:r>
          </a:p>
          <a:p>
            <a:pPr lvl="2"/>
            <a:r>
              <a:rPr lang="fi-FI"/>
              <a:t>kolmas taso</a:t>
            </a:r>
          </a:p>
          <a:p>
            <a:pPr lvl="3"/>
            <a:r>
              <a:rPr lang="fi-FI"/>
              <a:t>neljäs taso</a:t>
            </a:r>
          </a:p>
        </p:txBody>
      </p:sp>
      <p:sp>
        <p:nvSpPr>
          <p:cNvPr id="5" name="Kuvan paikkamerkki 4">
            <a:extLst>
              <a:ext uri="{FF2B5EF4-FFF2-40B4-BE49-F238E27FC236}">
                <a16:creationId xmlns:a16="http://schemas.microsoft.com/office/drawing/2014/main" id="{E22E60A2-0CFB-094E-AB14-0515E38DB743}"/>
              </a:ext>
            </a:extLst>
          </p:cNvPr>
          <p:cNvSpPr>
            <a:spLocks noGrp="1"/>
          </p:cNvSpPr>
          <p:nvPr>
            <p:ph type="pic" sz="quarter" idx="12"/>
          </p:nvPr>
        </p:nvSpPr>
        <p:spPr>
          <a:xfrm>
            <a:off x="-1" y="0"/>
            <a:ext cx="5858933" cy="6112933"/>
          </a:xfrm>
        </p:spPr>
        <p:txBody>
          <a:bodyPr>
            <a:normAutofit/>
          </a:bodyPr>
          <a:lstStyle>
            <a:lvl1pPr marL="0" indent="0">
              <a:buNone/>
              <a:defRPr lang="fi-FI" sz="2800" kern="1200" dirty="0">
                <a:solidFill>
                  <a:schemeClr val="tx1"/>
                </a:solidFill>
                <a:latin typeface="+mn-lt"/>
                <a:ea typeface="+mn-ea"/>
                <a:cs typeface="+mn-cs"/>
              </a:defRPr>
            </a:lvl1pPr>
          </a:lstStyle>
          <a:p>
            <a:endParaRPr lang="fi-FI"/>
          </a:p>
        </p:txBody>
      </p:sp>
      <p:sp>
        <p:nvSpPr>
          <p:cNvPr id="12" name="Dian numeron paikkamerkki 5">
            <a:extLst>
              <a:ext uri="{FF2B5EF4-FFF2-40B4-BE49-F238E27FC236}">
                <a16:creationId xmlns:a16="http://schemas.microsoft.com/office/drawing/2014/main" id="{42033BC3-48F1-3646-83D3-A6AF1B16500C}"/>
              </a:ext>
            </a:extLst>
          </p:cNvPr>
          <p:cNvSpPr>
            <a:spLocks noGrp="1"/>
          </p:cNvSpPr>
          <p:nvPr>
            <p:ph type="sldNum" sz="quarter" idx="4"/>
          </p:nvPr>
        </p:nvSpPr>
        <p:spPr>
          <a:xfrm>
            <a:off x="11202683" y="6356350"/>
            <a:ext cx="85126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F3EE06F1-2D77-A44E-97FA-F679B9CB76D5}" type="slidenum">
              <a:rPr lang="fi-FI" smtClean="0"/>
              <a:pPr/>
              <a:t>‹#›</a:t>
            </a:fld>
            <a:endParaRPr lang="fi-FI"/>
          </a:p>
        </p:txBody>
      </p:sp>
      <p:sp>
        <p:nvSpPr>
          <p:cNvPr id="7" name="Päivämäärän paikkamerkki 3">
            <a:extLst>
              <a:ext uri="{FF2B5EF4-FFF2-40B4-BE49-F238E27FC236}">
                <a16:creationId xmlns:a16="http://schemas.microsoft.com/office/drawing/2014/main" id="{2A04A010-C018-7542-88B1-EE351C4D5CD5}"/>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19029953-8824-EF49-AE51-8F094626D4C3}" type="datetime1">
              <a:rPr lang="fi-FI" smtClean="0"/>
              <a:pPr/>
              <a:t>27.9.2023</a:t>
            </a:fld>
            <a:endParaRPr lang="fi-FI"/>
          </a:p>
        </p:txBody>
      </p:sp>
    </p:spTree>
    <p:extLst>
      <p:ext uri="{BB962C8B-B14F-4D97-AF65-F5344CB8AC3E}">
        <p14:creationId xmlns:p14="http://schemas.microsoft.com/office/powerpoint/2010/main" val="20920391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oimiva_elämys">
    <p:bg>
      <p:bgPr>
        <a:solidFill>
          <a:schemeClr val="tx2"/>
        </a:solidFill>
        <a:effectLst/>
      </p:bgPr>
    </p:bg>
    <p:spTree>
      <p:nvGrpSpPr>
        <p:cNvPr id="1" name=""/>
        <p:cNvGrpSpPr/>
        <p:nvPr/>
      </p:nvGrpSpPr>
      <p:grpSpPr>
        <a:xfrm>
          <a:off x="0" y="0"/>
          <a:ext cx="0" cy="0"/>
          <a:chOff x="0" y="0"/>
          <a:chExt cx="0" cy="0"/>
        </a:xfrm>
      </p:grpSpPr>
      <p:pic>
        <p:nvPicPr>
          <p:cNvPr id="3" name="Kuva 2" descr="Kuva, joka sisältää kohteen ruoho, ulko, istuminen, kenttä&#10;&#10;Kuvaus luotu automaattisesti">
            <a:extLst>
              <a:ext uri="{FF2B5EF4-FFF2-40B4-BE49-F238E27FC236}">
                <a16:creationId xmlns:a16="http://schemas.microsoft.com/office/drawing/2014/main" id="{3AC10638-CE65-6944-B563-231D047A89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94" t="30358" r="18965" b="30358"/>
          <a:stretch/>
        </p:blipFill>
        <p:spPr>
          <a:xfrm>
            <a:off x="5980282" y="0"/>
            <a:ext cx="6333638" cy="6858000"/>
          </a:xfrm>
          <a:prstGeom prst="rect">
            <a:avLst/>
          </a:prstGeom>
        </p:spPr>
      </p:pic>
      <p:pic>
        <p:nvPicPr>
          <p:cNvPr id="6" name="Kuva 5" descr="Kuva, joka sisältää kohteen piirtäminen&#10;&#10;Kuvaus luotu automaattisesti">
            <a:extLst>
              <a:ext uri="{FF2B5EF4-FFF2-40B4-BE49-F238E27FC236}">
                <a16:creationId xmlns:a16="http://schemas.microsoft.com/office/drawing/2014/main" id="{877F32C7-4FDA-E944-B4F3-B2F3A7C2EF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ian numeron paikkamerkki 5">
            <a:extLst>
              <a:ext uri="{FF2B5EF4-FFF2-40B4-BE49-F238E27FC236}">
                <a16:creationId xmlns:a16="http://schemas.microsoft.com/office/drawing/2014/main" id="{42033BC3-48F1-3646-83D3-A6AF1B16500C}"/>
              </a:ext>
            </a:extLst>
          </p:cNvPr>
          <p:cNvSpPr>
            <a:spLocks noGrp="1"/>
          </p:cNvSpPr>
          <p:nvPr>
            <p:ph type="sldNum" sz="quarter" idx="4"/>
          </p:nvPr>
        </p:nvSpPr>
        <p:spPr>
          <a:xfrm>
            <a:off x="11202683" y="6356350"/>
            <a:ext cx="85126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F3EE06F1-2D77-A44E-97FA-F679B9CB76D5}" type="slidenum">
              <a:rPr lang="fi-FI" smtClean="0"/>
              <a:pPr/>
              <a:t>‹#›</a:t>
            </a:fld>
            <a:endParaRPr lang="fi-FI"/>
          </a:p>
        </p:txBody>
      </p:sp>
      <p:sp>
        <p:nvSpPr>
          <p:cNvPr id="7" name="Päivämäärän paikkamerkki 3">
            <a:extLst>
              <a:ext uri="{FF2B5EF4-FFF2-40B4-BE49-F238E27FC236}">
                <a16:creationId xmlns:a16="http://schemas.microsoft.com/office/drawing/2014/main" id="{2A04A010-C018-7542-88B1-EE351C4D5CD5}"/>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19029953-8824-EF49-AE51-8F094626D4C3}" type="datetime1">
              <a:rPr lang="fi-FI" smtClean="0"/>
              <a:pPr/>
              <a:t>27.9.2023</a:t>
            </a:fld>
            <a:endParaRPr lang="fi-FI"/>
          </a:p>
        </p:txBody>
      </p:sp>
      <p:pic>
        <p:nvPicPr>
          <p:cNvPr id="9" name="Kuva 8">
            <a:extLst>
              <a:ext uri="{FF2B5EF4-FFF2-40B4-BE49-F238E27FC236}">
                <a16:creationId xmlns:a16="http://schemas.microsoft.com/office/drawing/2014/main" id="{D1C96245-8CC5-E440-B84E-1ECC8192601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pic>
        <p:nvPicPr>
          <p:cNvPr id="10" name="Kuva 9">
            <a:extLst>
              <a:ext uri="{FF2B5EF4-FFF2-40B4-BE49-F238E27FC236}">
                <a16:creationId xmlns:a16="http://schemas.microsoft.com/office/drawing/2014/main" id="{D67641AC-B0D8-294F-BB00-5082D5FBF6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0168" y="6109854"/>
            <a:ext cx="1716190" cy="611621"/>
          </a:xfrm>
          <a:prstGeom prst="rect">
            <a:avLst/>
          </a:prstGeom>
        </p:spPr>
      </p:pic>
    </p:spTree>
    <p:extLst>
      <p:ext uri="{BB962C8B-B14F-4D97-AF65-F5344CB8AC3E}">
        <p14:creationId xmlns:p14="http://schemas.microsoft.com/office/powerpoint/2010/main" val="37321380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altokehys_kokosivu">
    <p:bg>
      <p:bgPr>
        <a:solidFill>
          <a:schemeClr val="tx2"/>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877F32C7-4FDA-E944-B4F3-B2F3A7C2EF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Dian numeron paikkamerkki 5">
            <a:extLst>
              <a:ext uri="{FF2B5EF4-FFF2-40B4-BE49-F238E27FC236}">
                <a16:creationId xmlns:a16="http://schemas.microsoft.com/office/drawing/2014/main" id="{42033BC3-48F1-3646-83D3-A6AF1B16500C}"/>
              </a:ext>
            </a:extLst>
          </p:cNvPr>
          <p:cNvSpPr>
            <a:spLocks noGrp="1"/>
          </p:cNvSpPr>
          <p:nvPr>
            <p:ph type="sldNum" sz="quarter" idx="4"/>
          </p:nvPr>
        </p:nvSpPr>
        <p:spPr>
          <a:xfrm>
            <a:off x="11202683" y="6356350"/>
            <a:ext cx="85126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F3EE06F1-2D77-A44E-97FA-F679B9CB76D5}" type="slidenum">
              <a:rPr lang="fi-FI" smtClean="0"/>
              <a:pPr/>
              <a:t>‹#›</a:t>
            </a:fld>
            <a:endParaRPr lang="fi-FI"/>
          </a:p>
        </p:txBody>
      </p:sp>
      <p:sp>
        <p:nvSpPr>
          <p:cNvPr id="7" name="Päivämäärän paikkamerkki 3">
            <a:extLst>
              <a:ext uri="{FF2B5EF4-FFF2-40B4-BE49-F238E27FC236}">
                <a16:creationId xmlns:a16="http://schemas.microsoft.com/office/drawing/2014/main" id="{2A04A010-C018-7542-88B1-EE351C4D5CD5}"/>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19029953-8824-EF49-AE51-8F094626D4C3}" type="datetime1">
              <a:rPr lang="fi-FI" smtClean="0"/>
              <a:pPr/>
              <a:t>27.9.2023</a:t>
            </a:fld>
            <a:endParaRPr lang="fi-FI"/>
          </a:p>
        </p:txBody>
      </p:sp>
      <p:pic>
        <p:nvPicPr>
          <p:cNvPr id="9" name="Kuva 8">
            <a:extLst>
              <a:ext uri="{FF2B5EF4-FFF2-40B4-BE49-F238E27FC236}">
                <a16:creationId xmlns:a16="http://schemas.microsoft.com/office/drawing/2014/main" id="{D1C96245-8CC5-E440-B84E-1ECC8192601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pic>
        <p:nvPicPr>
          <p:cNvPr id="10" name="Kuva 9">
            <a:extLst>
              <a:ext uri="{FF2B5EF4-FFF2-40B4-BE49-F238E27FC236}">
                <a16:creationId xmlns:a16="http://schemas.microsoft.com/office/drawing/2014/main" id="{D67641AC-B0D8-294F-BB00-5082D5FBF6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168" y="6109854"/>
            <a:ext cx="1716190" cy="611621"/>
          </a:xfrm>
          <a:prstGeom prst="rect">
            <a:avLst/>
          </a:prstGeom>
        </p:spPr>
      </p:pic>
    </p:spTree>
    <p:extLst>
      <p:ext uri="{BB962C8B-B14F-4D97-AF65-F5344CB8AC3E}">
        <p14:creationId xmlns:p14="http://schemas.microsoft.com/office/powerpoint/2010/main" val="8950149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Osan ylätunniste">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49" y="2577783"/>
            <a:ext cx="4966523" cy="3642043"/>
          </a:xfrm>
          <a:prstGeom prst="rect">
            <a:avLst/>
          </a:prstGeom>
          <a:effectLst/>
        </p:spPr>
        <p:txBody>
          <a:bodyPr/>
          <a:lstStyle>
            <a:lvl1pPr marL="342891" indent="-342891" algn="l">
              <a:buClr>
                <a:schemeClr val="tx2"/>
              </a:buClr>
              <a:buFont typeface="Arial" panose="020B0604020202020204" pitchFamily="34" charset="0"/>
              <a:buChar char="•"/>
              <a:defRPr sz="2400">
                <a:solidFill>
                  <a:schemeClr val="tx2"/>
                </a:solidFill>
              </a:defRPr>
            </a:lvl1pPr>
            <a:lvl2pPr marL="800080" indent="-342891" algn="l">
              <a:buClr>
                <a:schemeClr val="tx2"/>
              </a:buClr>
              <a:buFont typeface="Courier New" panose="02070309020205020404" pitchFamily="49" charset="0"/>
              <a:buChar char="o"/>
              <a:defRPr sz="2000">
                <a:solidFill>
                  <a:schemeClr val="tx2"/>
                </a:solidFill>
              </a:defRPr>
            </a:lvl2pPr>
            <a:lvl3pPr marL="1200121" indent="-285744" algn="l">
              <a:buClr>
                <a:schemeClr val="tx2"/>
              </a:buClr>
              <a:buFont typeface="Wingdings" pitchFamily="2" charset="2"/>
              <a:buChar char="§"/>
              <a:defRPr sz="1800">
                <a:solidFill>
                  <a:schemeClr val="tx2"/>
                </a:solidFill>
              </a:defRPr>
            </a:lvl3pPr>
            <a:lvl4pPr marL="1657309" indent="-285744" algn="l">
              <a:buClr>
                <a:schemeClr val="tx2"/>
              </a:buClr>
              <a:buFont typeface="Wingdings" pitchFamily="2" charset="2"/>
              <a:buChar char="§"/>
              <a:defRPr sz="1600">
                <a:solidFill>
                  <a:schemeClr val="tx2"/>
                </a:solidFill>
              </a:defRPr>
            </a:lvl4pPr>
            <a:lvl5pPr marL="2114498" indent="-285744" algn="l">
              <a:buClr>
                <a:schemeClr val="tx2"/>
              </a:buClr>
              <a:buFont typeface="Wingdings" pitchFamily="2" charset="2"/>
              <a:buChar char="§"/>
              <a:defRPr sz="1600">
                <a:solidFill>
                  <a:schemeClr val="tx2"/>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4EB5FDFA-DD87-FE47-9BBC-B6428CBFF724}" type="datetime1">
              <a:rPr lang="fi-FI" smtClean="0"/>
              <a:pPr/>
              <a:t>27.9.2023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1" y="721315"/>
            <a:ext cx="10515600" cy="1060927"/>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1818187"/>
            <a:ext cx="10525236" cy="640852"/>
          </a:xfrm>
          <a:effectLst/>
        </p:spPr>
        <p:txBody>
          <a:bodyPr>
            <a:normAutofit/>
          </a:bodyPr>
          <a:lstStyle>
            <a:lvl1pPr marL="0" indent="0" algn="ctr">
              <a:buNone/>
              <a:defRPr sz="2400" i="1">
                <a:solidFill>
                  <a:schemeClr val="tx2"/>
                </a:solidFill>
              </a:defRPr>
            </a:lvl1pPr>
          </a:lstStyle>
          <a:p>
            <a:r>
              <a:rPr lang="fi-FI"/>
              <a:t>Otsikko</a:t>
            </a:r>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1" y="2595880"/>
            <a:ext cx="5067300" cy="3641725"/>
          </a:xfrm>
          <a:effectLst/>
        </p:spPr>
        <p:txBody>
          <a:bodyPr>
            <a:normAutofit/>
          </a:bodyPr>
          <a:lstStyle>
            <a:lvl1pPr marL="342891" indent="-342891"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2971" indent="-228594" algn="l">
              <a:buClr>
                <a:schemeClr val="tx2"/>
              </a:buClr>
              <a:buFont typeface="Wingdings" pitchFamily="2" charset="2"/>
              <a:buChar char="§"/>
              <a:defRPr sz="1800">
                <a:solidFill>
                  <a:schemeClr val="tx2"/>
                </a:solidFill>
              </a:defRPr>
            </a:lvl3pPr>
            <a:lvl4pPr marL="1600160" indent="-228594" algn="l">
              <a:buClr>
                <a:schemeClr val="tx2"/>
              </a:buClr>
              <a:buFont typeface="Wingdings" pitchFamily="2" charset="2"/>
              <a:buChar char="§"/>
              <a:defRPr sz="1600">
                <a:solidFill>
                  <a:schemeClr val="tx2"/>
                </a:solidFill>
              </a:defRPr>
            </a:lvl4pPr>
            <a:lvl5pPr marL="2057349" indent="-228594" algn="l">
              <a:buClr>
                <a:schemeClr val="tx2"/>
              </a:buClr>
              <a:buFont typeface="Wingdings" pitchFamily="2" charset="2"/>
              <a:buChar char="§"/>
              <a:defRPr sz="1600">
                <a:solidFill>
                  <a:schemeClr val="tx2"/>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22553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Osan ylätunniste">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9" y="2011681"/>
            <a:ext cx="10501532" cy="4208145"/>
          </a:xfrm>
          <a:prstGeom prst="rect">
            <a:avLst/>
          </a:prstGeom>
          <a:effectLst/>
        </p:spPr>
        <p:txBody>
          <a:bodyPr>
            <a:normAutofit/>
          </a:bodyPr>
          <a:lstStyle>
            <a:lvl1pPr marL="342891" indent="-342891" algn="l">
              <a:lnSpc>
                <a:spcPct val="100000"/>
              </a:lnSpc>
              <a:buClr>
                <a:schemeClr val="tx2"/>
              </a:buClr>
              <a:buFont typeface="Arial" panose="020B0604020202020204" pitchFamily="34" charset="0"/>
              <a:buChar char="•"/>
              <a:defRPr sz="2400">
                <a:solidFill>
                  <a:schemeClr val="tx2"/>
                </a:solidFill>
              </a:defRPr>
            </a:lvl1pPr>
            <a:lvl2pPr marL="800080" indent="-342891" algn="l">
              <a:lnSpc>
                <a:spcPct val="100000"/>
              </a:lnSpc>
              <a:buClr>
                <a:schemeClr val="tx2"/>
              </a:buClr>
              <a:buFont typeface="Courier New" panose="02070309020205020404" pitchFamily="49" charset="0"/>
              <a:buChar char="o"/>
              <a:defRPr sz="2000">
                <a:solidFill>
                  <a:schemeClr val="tx2"/>
                </a:solidFill>
              </a:defRPr>
            </a:lvl2pPr>
            <a:lvl3pPr marL="1200121" indent="-285744" algn="l">
              <a:lnSpc>
                <a:spcPct val="100000"/>
              </a:lnSpc>
              <a:buClr>
                <a:schemeClr val="tx2"/>
              </a:buClr>
              <a:buFont typeface="Wingdings" pitchFamily="2" charset="2"/>
              <a:buChar char="§"/>
              <a:defRPr sz="1800">
                <a:solidFill>
                  <a:schemeClr val="tx2"/>
                </a:solidFill>
              </a:defRPr>
            </a:lvl3pPr>
            <a:lvl4pPr marL="1657309" indent="-285744" algn="l">
              <a:lnSpc>
                <a:spcPct val="100000"/>
              </a:lnSpc>
              <a:buClr>
                <a:schemeClr val="tx2"/>
              </a:buClr>
              <a:buFont typeface="Wingdings" pitchFamily="2" charset="2"/>
              <a:buChar char="§"/>
              <a:defRPr sz="1600">
                <a:solidFill>
                  <a:schemeClr val="tx2"/>
                </a:solidFill>
              </a:defRPr>
            </a:lvl4pPr>
            <a:lvl5pPr marL="2114498" indent="-285744" algn="l">
              <a:lnSpc>
                <a:spcPct val="100000"/>
              </a:lnSpc>
              <a:buClr>
                <a:schemeClr val="tx2"/>
              </a:buClr>
              <a:buFont typeface="Wingdings" pitchFamily="2" charset="2"/>
              <a:buChar char="§"/>
              <a:defRPr sz="1600">
                <a:solidFill>
                  <a:schemeClr val="tx2"/>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36ED4FFC-74DA-4045-9481-02F6662729D6}" type="datetime1">
              <a:rPr lang="fi-FI" smtClean="0"/>
              <a:pPr/>
              <a:t>27.9.2023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1" y="714375"/>
            <a:ext cx="10515600" cy="1060927"/>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spTree>
    <p:extLst>
      <p:ext uri="{BB962C8B-B14F-4D97-AF65-F5344CB8AC3E}">
        <p14:creationId xmlns:p14="http://schemas.microsoft.com/office/powerpoint/2010/main" val="8574914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2_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1" y="1650734"/>
            <a:ext cx="10515600" cy="1060927"/>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747605"/>
            <a:ext cx="10525236" cy="2785291"/>
          </a:xfrm>
          <a:effectLst/>
        </p:spPr>
        <p:txBody>
          <a:bodyPr>
            <a:normAutofit/>
          </a:bodyPr>
          <a:lstStyle>
            <a:lvl1pPr marL="0" indent="0" algn="ctr">
              <a:buNone/>
              <a:defRPr sz="2400" i="1">
                <a:solidFill>
                  <a:schemeClr val="tx2"/>
                </a:solidFill>
              </a:defRPr>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8" y="6356351"/>
            <a:ext cx="109510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19029953-8824-EF49-AE51-8F094626D4C3}" type="datetime1">
              <a:rPr lang="fi-FI" smtClean="0"/>
              <a:pPr/>
              <a:t>27.9.2023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6" y="6356351"/>
            <a:ext cx="851263"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F3EE06F1-2D77-A44E-97FA-F679B9CB76D5}" type="slidenum">
              <a:rPr lang="fi-FI" smtClean="0"/>
              <a:pPr/>
              <a:t>‹#›</a:t>
            </a:fld>
            <a:endParaRPr lang="fi-FI"/>
          </a:p>
        </p:txBody>
      </p:sp>
      <p:pic>
        <p:nvPicPr>
          <p:cNvPr id="18" name="Kuva 17">
            <a:extLst>
              <a:ext uri="{FF2B5EF4-FFF2-40B4-BE49-F238E27FC236}">
                <a16:creationId xmlns:a16="http://schemas.microsoft.com/office/drawing/2014/main" id="{041F2050-740D-6247-806B-F2F0088FB2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spTree>
    <p:extLst>
      <p:ext uri="{BB962C8B-B14F-4D97-AF65-F5344CB8AC3E}">
        <p14:creationId xmlns:p14="http://schemas.microsoft.com/office/powerpoint/2010/main" val="18257606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Section Header - GREEN">
    <p:bg bwMode="gray">
      <p:bgPr>
        <a:solidFill>
          <a:srgbClr val="034EA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720000" y="816000"/>
            <a:ext cx="7104000" cy="1728000"/>
          </a:xfrm>
        </p:spPr>
        <p:txBody>
          <a:bodyPr anchor="t" anchorCtr="0">
            <a:noAutofit/>
          </a:bodyPr>
          <a:lstStyle>
            <a:lvl1pPr algn="l">
              <a:lnSpc>
                <a:spcPct val="85000"/>
              </a:lnSpc>
              <a:defRPr sz="6400" baseline="0">
                <a:solidFill>
                  <a:schemeClr val="bg1"/>
                </a:solidFill>
              </a:defRPr>
            </a:lvl1pPr>
          </a:lstStyle>
          <a:p>
            <a:r>
              <a:rPr lang="en-US"/>
              <a:t>&lt;Insert section title&gt;</a:t>
            </a:r>
            <a:endParaRPr lang="en-GB"/>
          </a:p>
        </p:txBody>
      </p:sp>
      <p:sp>
        <p:nvSpPr>
          <p:cNvPr id="14" name="Slide Number Placeholder 13"/>
          <p:cNvSpPr>
            <a:spLocks noGrp="1"/>
          </p:cNvSpPr>
          <p:nvPr>
            <p:ph type="sldNum" sz="quarter" idx="12"/>
          </p:nvPr>
        </p:nvSpPr>
        <p:spPr bwMode="gray">
          <a:xfrm>
            <a:off x="9696000" y="6488088"/>
            <a:ext cx="480000" cy="144000"/>
          </a:xfrm>
        </p:spPr>
        <p:txBody>
          <a:bodyPr/>
          <a:lstStyle>
            <a:lvl1pPr>
              <a:lnSpc>
                <a:spcPct val="85000"/>
              </a:lnSpc>
              <a:defRPr>
                <a:solidFill>
                  <a:schemeClr val="bg1"/>
                </a:solidFill>
              </a:defRPr>
            </a:lvl1pPr>
          </a:lstStyle>
          <a:p>
            <a:fld id="{130CA15A-B377-495B-BF48-3A3144721AF6}" type="slidenum">
              <a:rPr lang="en-GB" smtClean="0">
                <a:solidFill>
                  <a:prstClr val="white"/>
                </a:solidFill>
              </a:rPr>
              <a:pPr/>
              <a:t>‹#›</a:t>
            </a:fld>
            <a:endParaRPr lang="en-GB">
              <a:solidFill>
                <a:prstClr val="white"/>
              </a:solidFill>
            </a:endParaRPr>
          </a:p>
        </p:txBody>
      </p:sp>
      <p:cxnSp>
        <p:nvCxnSpPr>
          <p:cNvPr id="8" name="Straight Connector 7"/>
          <p:cNvCxnSpPr/>
          <p:nvPr userDrawn="1"/>
        </p:nvCxnSpPr>
        <p:spPr bwMode="gray">
          <a:xfrm>
            <a:off x="720000" y="696000"/>
            <a:ext cx="10752000" cy="0"/>
          </a:xfrm>
          <a:prstGeom prst="line">
            <a:avLst/>
          </a:prstGeom>
          <a:ln w="6350" cmpd="sng">
            <a:solidFill>
              <a:schemeClr val="bg1"/>
            </a:solidFill>
          </a:ln>
        </p:spPr>
        <p:style>
          <a:lnRef idx="1">
            <a:schemeClr val="dk1"/>
          </a:lnRef>
          <a:fillRef idx="0">
            <a:schemeClr val="dk1"/>
          </a:fillRef>
          <a:effectRef idx="0">
            <a:schemeClr val="dk1"/>
          </a:effectRef>
          <a:fontRef idx="minor">
            <a:schemeClr val="tx1"/>
          </a:fontRef>
        </p:style>
      </p:cxnSp>
      <p:grpSp>
        <p:nvGrpSpPr>
          <p:cNvPr id="90" name="Group 89"/>
          <p:cNvGrpSpPr/>
          <p:nvPr userDrawn="1"/>
        </p:nvGrpSpPr>
        <p:grpSpPr bwMode="gray">
          <a:xfrm>
            <a:off x="-261981" y="-261982"/>
            <a:ext cx="12722008" cy="7381963"/>
            <a:chOff x="-196486" y="-196486"/>
            <a:chExt cx="9541506" cy="5536472"/>
          </a:xfrm>
        </p:grpSpPr>
        <p:grpSp>
          <p:nvGrpSpPr>
            <p:cNvPr id="91" name="Group 90"/>
            <p:cNvGrpSpPr/>
            <p:nvPr/>
          </p:nvGrpSpPr>
          <p:grpSpPr bwMode="gray">
            <a:xfrm>
              <a:off x="540000" y="-196486"/>
              <a:ext cx="8065628" cy="180000"/>
              <a:chOff x="540000" y="-265725"/>
              <a:chExt cx="8065628" cy="180000"/>
            </a:xfrm>
          </p:grpSpPr>
          <p:cxnSp>
            <p:nvCxnSpPr>
              <p:cNvPr id="232" name="Straight Connector 231"/>
              <p:cNvCxnSpPr/>
              <p:nvPr/>
            </p:nvCxnSpPr>
            <p:spPr bwMode="gray">
              <a:xfrm>
                <a:off x="540000" y="-265725"/>
                <a:ext cx="0" cy="18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bwMode="gray">
              <a:xfrm>
                <a:off x="1077827"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bwMode="gray">
              <a:xfrm>
                <a:off x="1228751"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bwMode="gray">
              <a:xfrm>
                <a:off x="176349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bwMode="gray">
              <a:xfrm>
                <a:off x="190489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bwMode="gray">
              <a:xfrm>
                <a:off x="244352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bwMode="gray">
              <a:xfrm>
                <a:off x="2594448"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bwMode="gray">
              <a:xfrm>
                <a:off x="3135361"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bwMode="gray">
              <a:xfrm>
                <a:off x="3276760"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bwMode="gray">
              <a:xfrm>
                <a:off x="381740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bwMode="gray">
              <a:xfrm>
                <a:off x="395880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bwMode="gray">
              <a:xfrm>
                <a:off x="4501058"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bwMode="gray">
              <a:xfrm>
                <a:off x="465198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bwMode="gray">
              <a:xfrm>
                <a:off x="518283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bwMode="gray">
              <a:xfrm>
                <a:off x="532423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bwMode="gray">
              <a:xfrm>
                <a:off x="587185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bwMode="gray">
              <a:xfrm>
                <a:off x="601325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bwMode="gray">
              <a:xfrm>
                <a:off x="6555346"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bwMode="gray">
              <a:xfrm>
                <a:off x="669674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bwMode="gray">
              <a:xfrm>
                <a:off x="7238640"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bwMode="gray">
              <a:xfrm>
                <a:off x="7380039"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bwMode="gray">
              <a:xfrm>
                <a:off x="792253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bwMode="gray">
              <a:xfrm>
                <a:off x="806393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bwMode="gray">
              <a:xfrm>
                <a:off x="8605628" y="-265725"/>
                <a:ext cx="0" cy="18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bwMode="gray">
            <a:xfrm>
              <a:off x="540000" y="5159986"/>
              <a:ext cx="8065628" cy="180000"/>
              <a:chOff x="540000" y="-265725"/>
              <a:chExt cx="8065628" cy="180000"/>
            </a:xfrm>
          </p:grpSpPr>
          <p:cxnSp>
            <p:nvCxnSpPr>
              <p:cNvPr id="208" name="Straight Connector 207"/>
              <p:cNvCxnSpPr/>
              <p:nvPr/>
            </p:nvCxnSpPr>
            <p:spPr bwMode="gray">
              <a:xfrm>
                <a:off x="540000" y="-265725"/>
                <a:ext cx="0" cy="18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gray">
              <a:xfrm>
                <a:off x="1077827"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gray">
              <a:xfrm>
                <a:off x="1228751"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gray">
              <a:xfrm>
                <a:off x="176349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bwMode="gray">
              <a:xfrm>
                <a:off x="190489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bwMode="gray">
              <a:xfrm>
                <a:off x="244352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bwMode="gray">
              <a:xfrm>
                <a:off x="2594448"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bwMode="gray">
              <a:xfrm>
                <a:off x="3135361"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bwMode="gray">
              <a:xfrm>
                <a:off x="3276760"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bwMode="gray">
              <a:xfrm>
                <a:off x="381740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bwMode="gray">
              <a:xfrm>
                <a:off x="395880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bwMode="gray">
              <a:xfrm>
                <a:off x="4501058"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bwMode="gray">
              <a:xfrm>
                <a:off x="465198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bwMode="gray">
              <a:xfrm>
                <a:off x="518283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bwMode="gray">
              <a:xfrm>
                <a:off x="532423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bwMode="gray">
              <a:xfrm>
                <a:off x="5871853"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bwMode="gray">
              <a:xfrm>
                <a:off x="6013252"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bwMode="gray">
              <a:xfrm>
                <a:off x="6555346"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bwMode="gray">
              <a:xfrm>
                <a:off x="669674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bwMode="gray">
              <a:xfrm>
                <a:off x="7238640"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bwMode="gray">
              <a:xfrm>
                <a:off x="7380039"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bwMode="gray">
              <a:xfrm>
                <a:off x="7922535"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bwMode="gray">
              <a:xfrm>
                <a:off x="8063934" y="-26572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bwMode="gray">
              <a:xfrm>
                <a:off x="8605628" y="-265725"/>
                <a:ext cx="0" cy="18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bwMode="gray">
            <a:xfrm>
              <a:off x="-196486" y="195263"/>
              <a:ext cx="180000" cy="4752975"/>
              <a:chOff x="-180000" y="195263"/>
              <a:chExt cx="180000" cy="4752975"/>
            </a:xfrm>
          </p:grpSpPr>
          <p:cxnSp>
            <p:nvCxnSpPr>
              <p:cNvPr id="193" name="Straight Connector 192"/>
              <p:cNvCxnSpPr/>
              <p:nvPr/>
            </p:nvCxnSpPr>
            <p:spPr bwMode="gray">
              <a:xfrm>
                <a:off x="-180000" y="494823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gray">
              <a:xfrm>
                <a:off x="-180000" y="4624388"/>
                <a:ext cx="18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gray">
              <a:xfrm>
                <a:off x="-180000" y="40814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bwMode="gray">
              <a:xfrm>
                <a:off x="-180000" y="39385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gray">
              <a:xfrm>
                <a:off x="-180000" y="33956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gray">
              <a:xfrm>
                <a:off x="-180000" y="32527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gray">
              <a:xfrm>
                <a:off x="-180000" y="27098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gray">
              <a:xfrm>
                <a:off x="-180000" y="25669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bwMode="gray">
              <a:xfrm>
                <a:off x="-180000" y="20240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bwMode="gray">
              <a:xfrm>
                <a:off x="-180000" y="18811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gray">
              <a:xfrm>
                <a:off x="-180000" y="13477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gray">
              <a:xfrm>
                <a:off x="-180000" y="11953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gray">
              <a:xfrm>
                <a:off x="-180000" y="661988"/>
                <a:ext cx="18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gray">
              <a:xfrm>
                <a:off x="-180000" y="51911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bwMode="gray">
              <a:xfrm>
                <a:off x="-180000" y="1952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bwMode="gray">
            <a:xfrm>
              <a:off x="9165020" y="195263"/>
              <a:ext cx="180000" cy="4752975"/>
              <a:chOff x="-180000" y="195263"/>
              <a:chExt cx="180000" cy="4752975"/>
            </a:xfrm>
          </p:grpSpPr>
          <p:cxnSp>
            <p:nvCxnSpPr>
              <p:cNvPr id="178" name="Straight Connector 177"/>
              <p:cNvCxnSpPr/>
              <p:nvPr/>
            </p:nvCxnSpPr>
            <p:spPr bwMode="gray">
              <a:xfrm>
                <a:off x="-180000" y="494823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bwMode="gray">
              <a:xfrm>
                <a:off x="-180000" y="4624388"/>
                <a:ext cx="18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bwMode="gray">
              <a:xfrm>
                <a:off x="-180000" y="40814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gray">
              <a:xfrm>
                <a:off x="-180000" y="39385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gray">
              <a:xfrm>
                <a:off x="-180000" y="33956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gray">
              <a:xfrm>
                <a:off x="-180000" y="32527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gray">
              <a:xfrm>
                <a:off x="-180000" y="27098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gray">
              <a:xfrm>
                <a:off x="-180000" y="25669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bwMode="gray">
              <a:xfrm>
                <a:off x="-180000" y="20240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gray">
              <a:xfrm>
                <a:off x="-180000" y="18811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gray">
              <a:xfrm>
                <a:off x="-180000" y="13477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gray">
              <a:xfrm>
                <a:off x="-180000" y="1195388"/>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gray">
              <a:xfrm>
                <a:off x="-180000" y="661988"/>
                <a:ext cx="18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bwMode="gray">
              <a:xfrm>
                <a:off x="-180000" y="51911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gray">
              <a:xfrm>
                <a:off x="-180000" y="195263"/>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4" name="TextBox 93"/>
          <p:cNvSpPr txBox="1"/>
          <p:nvPr userDrawn="1"/>
        </p:nvSpPr>
        <p:spPr bwMode="gray">
          <a:xfrm>
            <a:off x="10181048" y="6488088"/>
            <a:ext cx="1290952" cy="144000"/>
          </a:xfrm>
          <a:prstGeom prst="rect">
            <a:avLst/>
          </a:prstGeom>
          <a:noFill/>
        </p:spPr>
        <p:txBody>
          <a:bodyPr wrap="none" lIns="0" tIns="0" rIns="0" bIns="0" rtlCol="0" anchor="ctr" anchorCtr="0">
            <a:noAutofit/>
          </a:bodyPr>
          <a:lstStyle/>
          <a:p>
            <a:pPr algn="r">
              <a:lnSpc>
                <a:spcPct val="85000"/>
              </a:lnSpc>
            </a:pPr>
            <a:r>
              <a:rPr lang="en-GB" sz="800">
                <a:solidFill>
                  <a:schemeClr val="bg1"/>
                </a:solidFill>
                <a:sym typeface="Symbol" panose="05050102010706020507" pitchFamily="18" charset="2"/>
              </a:rPr>
              <a:t> </a:t>
            </a:r>
            <a:r>
              <a:rPr lang="en-GB" sz="800">
                <a:solidFill>
                  <a:schemeClr val="bg1"/>
                </a:solidFill>
              </a:rPr>
              <a:t>© </a:t>
            </a:r>
            <a:r>
              <a:rPr lang="en-GB" sz="800" err="1">
                <a:solidFill>
                  <a:schemeClr val="bg1"/>
                </a:solidFill>
              </a:rPr>
              <a:t>Hill+Knowlton</a:t>
            </a:r>
            <a:r>
              <a:rPr lang="en-GB" sz="800">
                <a:solidFill>
                  <a:schemeClr val="bg1"/>
                </a:solidFill>
              </a:rPr>
              <a:t> Strategies</a:t>
            </a:r>
          </a:p>
        </p:txBody>
      </p:sp>
      <p:sp>
        <p:nvSpPr>
          <p:cNvPr id="95" name="Rectangle 8"/>
          <p:cNvSpPr>
            <a:spLocks noChangeArrowheads="1"/>
          </p:cNvSpPr>
          <p:nvPr userDrawn="1"/>
        </p:nvSpPr>
        <p:spPr bwMode="auto">
          <a:xfrm>
            <a:off x="11567876" y="237957"/>
            <a:ext cx="95869" cy="96131"/>
          </a:xfrm>
          <a:prstGeom prst="rect">
            <a:avLst/>
          </a:prstGeom>
          <a:solidFill>
            <a:srgbClr val="67C0C6"/>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98" name="Freeform 97"/>
          <p:cNvSpPr>
            <a:spLocks/>
          </p:cNvSpPr>
          <p:nvPr userDrawn="1"/>
        </p:nvSpPr>
        <p:spPr bwMode="auto">
          <a:xfrm>
            <a:off x="10610360" y="237957"/>
            <a:ext cx="861645" cy="288000"/>
          </a:xfrm>
          <a:custGeom>
            <a:avLst/>
            <a:gdLst>
              <a:gd name="connsiteX0" fmla="*/ 8426417 w 9478101"/>
              <a:gd name="connsiteY0" fmla="*/ 2110561 h 3168000"/>
              <a:gd name="connsiteX1" fmla="*/ 9478101 w 9478101"/>
              <a:gd name="connsiteY1" fmla="*/ 2110561 h 3168000"/>
              <a:gd name="connsiteX2" fmla="*/ 9478101 w 9478101"/>
              <a:gd name="connsiteY2" fmla="*/ 3168000 h 3168000"/>
              <a:gd name="connsiteX3" fmla="*/ 8426417 w 9478101"/>
              <a:gd name="connsiteY3" fmla="*/ 3168000 h 3168000"/>
              <a:gd name="connsiteX4" fmla="*/ 4212488 w 9478101"/>
              <a:gd name="connsiteY4" fmla="*/ 2110561 h 3168000"/>
              <a:gd name="connsiteX5" fmla="*/ 5267049 w 9478101"/>
              <a:gd name="connsiteY5" fmla="*/ 2110561 h 3168000"/>
              <a:gd name="connsiteX6" fmla="*/ 5267049 w 9478101"/>
              <a:gd name="connsiteY6" fmla="*/ 3168000 h 3168000"/>
              <a:gd name="connsiteX7" fmla="*/ 4212488 w 9478101"/>
              <a:gd name="connsiteY7" fmla="*/ 3168000 h 3168000"/>
              <a:gd name="connsiteX8" fmla="*/ 6321611 w 9478101"/>
              <a:gd name="connsiteY8" fmla="*/ 0 h 3168000"/>
              <a:gd name="connsiteX9" fmla="*/ 7371856 w 9478101"/>
              <a:gd name="connsiteY9" fmla="*/ 0 h 3168000"/>
              <a:gd name="connsiteX10" fmla="*/ 7371856 w 9478101"/>
              <a:gd name="connsiteY10" fmla="*/ 1053122 h 3168000"/>
              <a:gd name="connsiteX11" fmla="*/ 8426417 w 9478101"/>
              <a:gd name="connsiteY11" fmla="*/ 1053122 h 3168000"/>
              <a:gd name="connsiteX12" fmla="*/ 8426417 w 9478101"/>
              <a:gd name="connsiteY12" fmla="*/ 0 h 3168000"/>
              <a:gd name="connsiteX13" fmla="*/ 9478101 w 9478101"/>
              <a:gd name="connsiteY13" fmla="*/ 0 h 3168000"/>
              <a:gd name="connsiteX14" fmla="*/ 9478101 w 9478101"/>
              <a:gd name="connsiteY14" fmla="*/ 1057439 h 3168000"/>
              <a:gd name="connsiteX15" fmla="*/ 8426417 w 9478101"/>
              <a:gd name="connsiteY15" fmla="*/ 1057439 h 3168000"/>
              <a:gd name="connsiteX16" fmla="*/ 8426417 w 9478101"/>
              <a:gd name="connsiteY16" fmla="*/ 2110561 h 3168000"/>
              <a:gd name="connsiteX17" fmla="*/ 7371856 w 9478101"/>
              <a:gd name="connsiteY17" fmla="*/ 2110561 h 3168000"/>
              <a:gd name="connsiteX18" fmla="*/ 7371856 w 9478101"/>
              <a:gd name="connsiteY18" fmla="*/ 3167999 h 3168000"/>
              <a:gd name="connsiteX19" fmla="*/ 6321611 w 9478101"/>
              <a:gd name="connsiteY19" fmla="*/ 3167999 h 3168000"/>
              <a:gd name="connsiteX20" fmla="*/ 6321611 w 9478101"/>
              <a:gd name="connsiteY20" fmla="*/ 2110561 h 3168000"/>
              <a:gd name="connsiteX21" fmla="*/ 5267050 w 9478101"/>
              <a:gd name="connsiteY21" fmla="*/ 2110561 h 3168000"/>
              <a:gd name="connsiteX22" fmla="*/ 5267050 w 9478101"/>
              <a:gd name="connsiteY22" fmla="*/ 1053122 h 3168000"/>
              <a:gd name="connsiteX23" fmla="*/ 6321611 w 9478101"/>
              <a:gd name="connsiteY23" fmla="*/ 1053122 h 3168000"/>
              <a:gd name="connsiteX24" fmla="*/ 0 w 9478101"/>
              <a:gd name="connsiteY24" fmla="*/ 0 h 3168000"/>
              <a:gd name="connsiteX25" fmla="*/ 1054561 w 9478101"/>
              <a:gd name="connsiteY25" fmla="*/ 0 h 3168000"/>
              <a:gd name="connsiteX26" fmla="*/ 1054561 w 9478101"/>
              <a:gd name="connsiteY26" fmla="*/ 1053122 h 3168000"/>
              <a:gd name="connsiteX27" fmla="*/ 2106244 w 9478101"/>
              <a:gd name="connsiteY27" fmla="*/ 1053122 h 3168000"/>
              <a:gd name="connsiteX28" fmla="*/ 2106244 w 9478101"/>
              <a:gd name="connsiteY28" fmla="*/ 0 h 3168000"/>
              <a:gd name="connsiteX29" fmla="*/ 3160805 w 9478101"/>
              <a:gd name="connsiteY29" fmla="*/ 0 h 3168000"/>
              <a:gd name="connsiteX30" fmla="*/ 3160805 w 9478101"/>
              <a:gd name="connsiteY30" fmla="*/ 1053122 h 3168000"/>
              <a:gd name="connsiteX31" fmla="*/ 4212488 w 9478101"/>
              <a:gd name="connsiteY31" fmla="*/ 1053122 h 3168000"/>
              <a:gd name="connsiteX32" fmla="*/ 4212488 w 9478101"/>
              <a:gd name="connsiteY32" fmla="*/ 0 h 3168000"/>
              <a:gd name="connsiteX33" fmla="*/ 5267049 w 9478101"/>
              <a:gd name="connsiteY33" fmla="*/ 0 h 3168000"/>
              <a:gd name="connsiteX34" fmla="*/ 5267049 w 9478101"/>
              <a:gd name="connsiteY34" fmla="*/ 1057439 h 3168000"/>
              <a:gd name="connsiteX35" fmla="*/ 4212488 w 9478101"/>
              <a:gd name="connsiteY35" fmla="*/ 1057439 h 3168000"/>
              <a:gd name="connsiteX36" fmla="*/ 4212488 w 9478101"/>
              <a:gd name="connsiteY36" fmla="*/ 2110561 h 3168000"/>
              <a:gd name="connsiteX37" fmla="*/ 3160805 w 9478101"/>
              <a:gd name="connsiteY37" fmla="*/ 2110561 h 3168000"/>
              <a:gd name="connsiteX38" fmla="*/ 3160805 w 9478101"/>
              <a:gd name="connsiteY38" fmla="*/ 3167999 h 3168000"/>
              <a:gd name="connsiteX39" fmla="*/ 2106244 w 9478101"/>
              <a:gd name="connsiteY39" fmla="*/ 3167999 h 3168000"/>
              <a:gd name="connsiteX40" fmla="*/ 2106244 w 9478101"/>
              <a:gd name="connsiteY40" fmla="*/ 2110561 h 3168000"/>
              <a:gd name="connsiteX41" fmla="*/ 1054561 w 9478101"/>
              <a:gd name="connsiteY41" fmla="*/ 2110561 h 3168000"/>
              <a:gd name="connsiteX42" fmla="*/ 1054561 w 9478101"/>
              <a:gd name="connsiteY42" fmla="*/ 3167999 h 3168000"/>
              <a:gd name="connsiteX43" fmla="*/ 0 w 9478101"/>
              <a:gd name="connsiteY43" fmla="*/ 3167999 h 31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78101" h="3168000">
                <a:moveTo>
                  <a:pt x="8426417" y="2110561"/>
                </a:moveTo>
                <a:lnTo>
                  <a:pt x="9478101" y="2110561"/>
                </a:lnTo>
                <a:lnTo>
                  <a:pt x="9478101" y="3168000"/>
                </a:lnTo>
                <a:lnTo>
                  <a:pt x="8426417" y="3168000"/>
                </a:lnTo>
                <a:close/>
                <a:moveTo>
                  <a:pt x="4212488" y="2110561"/>
                </a:moveTo>
                <a:lnTo>
                  <a:pt x="5267049" y="2110561"/>
                </a:lnTo>
                <a:lnTo>
                  <a:pt x="5267049" y="3168000"/>
                </a:lnTo>
                <a:lnTo>
                  <a:pt x="4212488" y="3168000"/>
                </a:lnTo>
                <a:close/>
                <a:moveTo>
                  <a:pt x="6321611" y="0"/>
                </a:moveTo>
                <a:lnTo>
                  <a:pt x="7371856" y="0"/>
                </a:lnTo>
                <a:lnTo>
                  <a:pt x="7371856" y="1053122"/>
                </a:lnTo>
                <a:lnTo>
                  <a:pt x="8426417" y="1053122"/>
                </a:lnTo>
                <a:lnTo>
                  <a:pt x="8426417" y="0"/>
                </a:lnTo>
                <a:lnTo>
                  <a:pt x="9478101" y="0"/>
                </a:lnTo>
                <a:lnTo>
                  <a:pt x="9478101" y="1057439"/>
                </a:lnTo>
                <a:lnTo>
                  <a:pt x="8426417" y="1057439"/>
                </a:lnTo>
                <a:lnTo>
                  <a:pt x="8426417" y="2110561"/>
                </a:lnTo>
                <a:lnTo>
                  <a:pt x="7371856" y="2110561"/>
                </a:lnTo>
                <a:lnTo>
                  <a:pt x="7371856" y="3167999"/>
                </a:lnTo>
                <a:lnTo>
                  <a:pt x="6321611" y="3167999"/>
                </a:lnTo>
                <a:lnTo>
                  <a:pt x="6321611" y="2110561"/>
                </a:lnTo>
                <a:lnTo>
                  <a:pt x="5267050" y="2110561"/>
                </a:lnTo>
                <a:lnTo>
                  <a:pt x="5267050" y="1053122"/>
                </a:lnTo>
                <a:lnTo>
                  <a:pt x="6321611" y="1053122"/>
                </a:lnTo>
                <a:close/>
                <a:moveTo>
                  <a:pt x="0" y="0"/>
                </a:moveTo>
                <a:lnTo>
                  <a:pt x="1054561" y="0"/>
                </a:lnTo>
                <a:lnTo>
                  <a:pt x="1054561" y="1053122"/>
                </a:lnTo>
                <a:lnTo>
                  <a:pt x="2106244" y="1053122"/>
                </a:lnTo>
                <a:lnTo>
                  <a:pt x="2106244" y="0"/>
                </a:lnTo>
                <a:lnTo>
                  <a:pt x="3160805" y="0"/>
                </a:lnTo>
                <a:lnTo>
                  <a:pt x="3160805" y="1053122"/>
                </a:lnTo>
                <a:lnTo>
                  <a:pt x="4212488" y="1053122"/>
                </a:lnTo>
                <a:lnTo>
                  <a:pt x="4212488" y="0"/>
                </a:lnTo>
                <a:lnTo>
                  <a:pt x="5267049" y="0"/>
                </a:lnTo>
                <a:lnTo>
                  <a:pt x="5267049" y="1057439"/>
                </a:lnTo>
                <a:lnTo>
                  <a:pt x="4212488" y="1057439"/>
                </a:lnTo>
                <a:lnTo>
                  <a:pt x="4212488" y="2110561"/>
                </a:lnTo>
                <a:lnTo>
                  <a:pt x="3160805" y="2110561"/>
                </a:lnTo>
                <a:lnTo>
                  <a:pt x="3160805" y="3167999"/>
                </a:lnTo>
                <a:lnTo>
                  <a:pt x="2106244" y="3167999"/>
                </a:lnTo>
                <a:lnTo>
                  <a:pt x="2106244" y="2110561"/>
                </a:lnTo>
                <a:lnTo>
                  <a:pt x="1054561" y="2110561"/>
                </a:lnTo>
                <a:lnTo>
                  <a:pt x="1054561" y="3167999"/>
                </a:lnTo>
                <a:lnTo>
                  <a:pt x="0" y="3167999"/>
                </a:lnTo>
                <a:close/>
              </a:path>
            </a:pathLst>
          </a:custGeom>
          <a:solidFill>
            <a:schemeClr val="tx1"/>
          </a:solidFill>
          <a:ln>
            <a:noFill/>
          </a:ln>
        </p:spPr>
        <p:txBody>
          <a:bodyPr vert="horz" wrap="square" lIns="121920" tIns="60960" rIns="121920" bIns="60960" numCol="1" anchor="t" anchorCtr="0" compatLnSpc="1">
            <a:prstTxWarp prst="textNoShape">
              <a:avLst/>
            </a:prstTxWarp>
            <a:noAutofit/>
          </a:bodyPr>
          <a:lstStyle/>
          <a:p>
            <a:endParaRPr lang="en-GB" sz="2400"/>
          </a:p>
        </p:txBody>
      </p:sp>
    </p:spTree>
    <p:extLst>
      <p:ext uri="{BB962C8B-B14F-4D97-AF65-F5344CB8AC3E}">
        <p14:creationId xmlns:p14="http://schemas.microsoft.com/office/powerpoint/2010/main" val="311525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10" Type="http://schemas.openxmlformats.org/officeDocument/2006/relationships/image" Target="../media/image38.emf"/><Relationship Id="rId4" Type="http://schemas.openxmlformats.org/officeDocument/2006/relationships/slideLayout" Target="../slideLayouts/slideLayout81.xml"/><Relationship Id="rId9" Type="http://schemas.openxmlformats.org/officeDocument/2006/relationships/image" Target="../media/image37.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5" Type="http://schemas.openxmlformats.org/officeDocument/2006/relationships/image" Target="../media/image32.png"/><Relationship Id="rId4" Type="http://schemas.openxmlformats.org/officeDocument/2006/relationships/image" Target="../media/image36.jp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image" Target="../media/image38.emf"/><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35.png"/><Relationship Id="rId5" Type="http://schemas.openxmlformats.org/officeDocument/2006/relationships/slideLayout" Target="../slideLayouts/slideLayout91.xml"/><Relationship Id="rId10" Type="http://schemas.openxmlformats.org/officeDocument/2006/relationships/theme" Target="../theme/theme12.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image" Target="NUL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theme" Target="../theme/theme13.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theme" Target="../theme/theme1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theme" Target="../theme/theme15.xml"/><Relationship Id="rId1" Type="http://schemas.openxmlformats.org/officeDocument/2006/relationships/slideLayout" Target="../slideLayouts/slideLayout125.xml"/><Relationship Id="rId5" Type="http://schemas.openxmlformats.org/officeDocument/2006/relationships/image" Target="../media/image32.png"/><Relationship Id="rId4" Type="http://schemas.openxmlformats.org/officeDocument/2006/relationships/image" Target="../media/image31.png"/></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28.xml"/><Relationship Id="rId7" Type="http://schemas.openxmlformats.org/officeDocument/2006/relationships/image" Target="../media/image43.png"/><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theme" Target="../theme/theme16.xml"/><Relationship Id="rId5" Type="http://schemas.openxmlformats.org/officeDocument/2006/relationships/slideLayout" Target="../slideLayouts/slideLayout130.xml"/><Relationship Id="rId4" Type="http://schemas.openxmlformats.org/officeDocument/2006/relationships/slideLayout" Target="../slideLayouts/slideLayout129.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33.xml"/><Relationship Id="rId7" Type="http://schemas.openxmlformats.org/officeDocument/2006/relationships/image" Target="../media/image32.png"/><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theme" Target="../theme/theme17.xml"/><Relationship Id="rId5" Type="http://schemas.openxmlformats.org/officeDocument/2006/relationships/slideLayout" Target="../slideLayouts/slideLayout135.xml"/><Relationship Id="rId4" Type="http://schemas.openxmlformats.org/officeDocument/2006/relationships/slideLayout" Target="../slideLayouts/slideLayout134.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38.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theme" Target="../theme/theme18.xml"/><Relationship Id="rId5" Type="http://schemas.openxmlformats.org/officeDocument/2006/relationships/slideLayout" Target="../slideLayouts/slideLayout140.xml"/><Relationship Id="rId4" Type="http://schemas.openxmlformats.org/officeDocument/2006/relationships/slideLayout" Target="../slideLayouts/slideLayout139.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4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image" Target="../media/image45.png"/><Relationship Id="rId5" Type="http://schemas.openxmlformats.org/officeDocument/2006/relationships/image" Target="../media/image35.png"/><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6.emf"/><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0.emf"/><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4.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2.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4" Type="http://schemas.openxmlformats.org/officeDocument/2006/relationships/image" Target="../media/image29.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theme" Target="../theme/theme8.xml"/><Relationship Id="rId1" Type="http://schemas.openxmlformats.org/officeDocument/2006/relationships/slideLayout" Target="../slideLayouts/slideLayout69.xml"/><Relationship Id="rId5" Type="http://schemas.openxmlformats.org/officeDocument/2006/relationships/image" Target="../media/image32.png"/><Relationship Id="rId4" Type="http://schemas.openxmlformats.org/officeDocument/2006/relationships/image" Target="../media/image3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10" Type="http://schemas.openxmlformats.org/officeDocument/2006/relationships/image" Target="../media/image32.png"/><Relationship Id="rId4" Type="http://schemas.openxmlformats.org/officeDocument/2006/relationships/slideLayout" Target="../slideLayouts/slideLayout73.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1" y="0"/>
            <a:ext cx="1699200" cy="1652472"/>
          </a:xfrm>
          <a:prstGeom prst="rect">
            <a:avLst/>
          </a:prstGeom>
        </p:spPr>
      </p:pic>
      <p:sp>
        <p:nvSpPr>
          <p:cNvPr id="2" name="Otsikon paikkamerkki 1"/>
          <p:cNvSpPr>
            <a:spLocks noGrp="1"/>
          </p:cNvSpPr>
          <p:nvPr>
            <p:ph type="title"/>
          </p:nvPr>
        </p:nvSpPr>
        <p:spPr>
          <a:xfrm>
            <a:off x="1699200" y="365125"/>
            <a:ext cx="9849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576000" y="1825625"/>
            <a:ext cx="109728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987200" y="6426000"/>
            <a:ext cx="1375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EE886E6-AEDB-4DBC-81FE-A9DC446FCDCC}" type="datetime1">
              <a:rPr lang="fi-FI" smtClean="0">
                <a:solidFill>
                  <a:prstClr val="black">
                    <a:tint val="75000"/>
                  </a:prstClr>
                </a:solidFill>
              </a:rPr>
              <a:pPr/>
              <a:t>27.9.2023</a:t>
            </a:fld>
            <a:endParaRPr lang="fi-FI">
              <a:solidFill>
                <a:prstClr val="black">
                  <a:tint val="75000"/>
                </a:prstClr>
              </a:solidFill>
            </a:endParaRPr>
          </a:p>
        </p:txBody>
      </p:sp>
      <p:sp>
        <p:nvSpPr>
          <p:cNvPr id="5" name="Alatunnisteen paikkamerkki 4"/>
          <p:cNvSpPr>
            <a:spLocks noGrp="1"/>
          </p:cNvSpPr>
          <p:nvPr>
            <p:ph type="ftr" sz="quarter" idx="3"/>
          </p:nvPr>
        </p:nvSpPr>
        <p:spPr>
          <a:xfrm>
            <a:off x="7689600" y="6426000"/>
            <a:ext cx="3859200" cy="365125"/>
          </a:xfrm>
          <a:prstGeom prst="rect">
            <a:avLst/>
          </a:prstGeom>
        </p:spPr>
        <p:txBody>
          <a:bodyPr vert="horz" lIns="91440" tIns="45720" rIns="91440" bIns="45720" rtlCol="0" anchor="ctr"/>
          <a:lstStyle>
            <a:lvl1pPr algn="r">
              <a:defRPr sz="1000">
                <a:solidFill>
                  <a:srgbClr val="898989"/>
                </a:solidFill>
              </a:defRPr>
            </a:lvl1pPr>
          </a:lstStyle>
          <a:p>
            <a:endParaRPr lang="fi-FI" dirty="0"/>
          </a:p>
        </p:txBody>
      </p:sp>
      <p:sp>
        <p:nvSpPr>
          <p:cNvPr id="6" name="Dian numeron paikkamerkki 5"/>
          <p:cNvSpPr>
            <a:spLocks noGrp="1"/>
          </p:cNvSpPr>
          <p:nvPr>
            <p:ph type="sldNum" sz="quarter" idx="4"/>
          </p:nvPr>
        </p:nvSpPr>
        <p:spPr>
          <a:xfrm>
            <a:off x="576000" y="6426000"/>
            <a:ext cx="1148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361EA14-B5AF-4DD0-A232-43768E13A659}" type="slidenum">
              <a:rPr lang="fi-FI" smtClean="0">
                <a:solidFill>
                  <a:prstClr val="black">
                    <a:tint val="75000"/>
                  </a:prstClr>
                </a:solidFill>
              </a:rPr>
              <a:pPr/>
              <a:t>‹#›</a:t>
            </a:fld>
            <a:endParaRPr lang="fi-FI" dirty="0">
              <a:solidFill>
                <a:prstClr val="black">
                  <a:tint val="75000"/>
                </a:prstClr>
              </a:solidFill>
            </a:endParaRPr>
          </a:p>
        </p:txBody>
      </p:sp>
      <p:pic>
        <p:nvPicPr>
          <p:cNvPr id="9" name="Kuva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31600" y="6476400"/>
            <a:ext cx="2599182" cy="315468"/>
          </a:xfrm>
          <a:prstGeom prst="rect">
            <a:avLst/>
          </a:prstGeom>
        </p:spPr>
      </p:pic>
      <p:cxnSp>
        <p:nvCxnSpPr>
          <p:cNvPr id="11" name="Suora yhdysviiva 10"/>
          <p:cNvCxnSpPr/>
          <p:nvPr userDrawn="1"/>
        </p:nvCxnSpPr>
        <p:spPr>
          <a:xfrm>
            <a:off x="0" y="6397200"/>
            <a:ext cx="12192000" cy="0"/>
          </a:xfrm>
          <a:prstGeom prst="line">
            <a:avLst/>
          </a:prstGeom>
          <a:ln>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860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4950" r:id="rId12"/>
  </p:sldLayoutIdLst>
  <p:hf hdr="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457200" indent="-457200" algn="l" defTabSz="914400" rtl="0" eaLnBrk="1" latinLnBrk="0" hangingPunct="1">
        <a:lnSpc>
          <a:spcPts val="2300"/>
        </a:lnSpc>
        <a:spcBef>
          <a:spcPts val="15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400"/>
        </a:spcBef>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90000"/>
        </a:lnSpc>
        <a:spcBef>
          <a:spcPts val="400"/>
        </a:spcBef>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90000"/>
        </a:lnSpc>
        <a:spcBef>
          <a:spcPts val="400"/>
        </a:spcBef>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4">
          <p15:clr>
            <a:srgbClr val="F26B43"/>
          </p15:clr>
        </p15:guide>
        <p15:guide id="2" pos="7287">
          <p15:clr>
            <a:srgbClr val="F26B43"/>
          </p15:clr>
        </p15:guide>
        <p15:guide id="3" pos="347">
          <p15:clr>
            <a:srgbClr val="F26B43"/>
          </p15:clr>
        </p15:guide>
        <p15:guide id="4" orient="horz" pos="1139">
          <p15:clr>
            <a:srgbClr val="F26B43"/>
          </p15:clr>
        </p15:guide>
        <p15:guide id="5" orient="horz" pos="1071">
          <p15:clr>
            <a:srgbClr val="F26B43"/>
          </p15:clr>
        </p15:guide>
        <p15:guide id="6" orient="horz" pos="232">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8" y="6356351"/>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51B4EF-FC0E-AF46-9178-EA008EA4BA2F}" type="datetime1">
              <a:rPr lang="fi-FI" smtClean="0"/>
              <a:pPr/>
              <a:t>27.9.2023</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6" y="6356351"/>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pPr/>
              <a:t>‹#›</a:t>
            </a:fld>
            <a:endParaRPr lang="fi-FI"/>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3"/>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pic>
        <p:nvPicPr>
          <p:cNvPr id="10" name="Kuva 9">
            <a:extLst>
              <a:ext uri="{FF2B5EF4-FFF2-40B4-BE49-F238E27FC236}">
                <a16:creationId xmlns:a16="http://schemas.microsoft.com/office/drawing/2014/main" id="{3343CFD7-59E6-F849-96B4-035C274895F0}"/>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pic>
        <p:nvPicPr>
          <p:cNvPr id="5" name="Kuva 4">
            <a:extLst>
              <a:ext uri="{FF2B5EF4-FFF2-40B4-BE49-F238E27FC236}">
                <a16:creationId xmlns:a16="http://schemas.microsoft.com/office/drawing/2014/main" id="{53A87334-1DDB-EF41-943F-4CCEEB6B835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80168" y="6109854"/>
            <a:ext cx="1716190" cy="611621"/>
          </a:xfrm>
          <a:prstGeom prst="rect">
            <a:avLst/>
          </a:prstGeom>
        </p:spPr>
      </p:pic>
    </p:spTree>
    <p:extLst>
      <p:ext uri="{BB962C8B-B14F-4D97-AF65-F5344CB8AC3E}">
        <p14:creationId xmlns:p14="http://schemas.microsoft.com/office/powerpoint/2010/main" val="1740090816"/>
      </p:ext>
    </p:extLst>
  </p:cSld>
  <p:clrMap bg1="lt1" tx1="dk1" bg2="lt2" tx2="dk2" accent1="accent1" accent2="accent2" accent3="accent3" accent4="accent4" accent5="accent5" accent6="accent6" hlink="hlink" folHlink="folHlink"/>
  <p:sldLayoutIdLst>
    <p:sldLayoutId id="2147484952" r:id="rId1"/>
    <p:sldLayoutId id="2147484953" r:id="rId2"/>
    <p:sldLayoutId id="2147484954" r:id="rId3"/>
    <p:sldLayoutId id="2147484955" r:id="rId4"/>
    <p:sldLayoutId id="2147484956" r:id="rId5"/>
    <p:sldLayoutId id="2147484957" r:id="rId6"/>
    <p:sldLayoutId id="2147484958" r:id="rId7"/>
  </p:sldLayoutIdLst>
  <p:hf hdr="0" ftr="0"/>
  <p:txStyles>
    <p:titleStyle>
      <a:lvl1pPr algn="ctr" defTabSz="914377"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594" indent="-228594" algn="ctr" defTabSz="914377"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783" indent="-228594" algn="ctr" defTabSz="914377"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2971" indent="-228594" algn="ctr" defTabSz="914377"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160" indent="-228594" algn="ctr" defTabSz="914377"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349" indent="-228594" algn="ctr" defTabSz="914377"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3F36A-0164-4436-8C3B-86E7AAE1227A}" type="datetime1">
              <a:rPr lang="fi-FI" smtClean="0"/>
              <a:t>27.9.2023</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8" name="Kuva 7">
            <a:extLst>
              <a:ext uri="{FF2B5EF4-FFF2-40B4-BE49-F238E27FC236}">
                <a16:creationId xmlns:a16="http://schemas.microsoft.com/office/drawing/2014/main" id="{06A08069-C2E2-4F62-967A-56C270299515}"/>
              </a:ext>
            </a:extLst>
          </p:cNvPr>
          <p:cNvPicPr>
            <a:picLocks noChangeAspect="1"/>
          </p:cNvPicPr>
          <p:nvPr userDrawn="1"/>
        </p:nvPicPr>
        <p:blipFill>
          <a:blip r:embed="rId5"/>
          <a:srcRect/>
          <a:stretch/>
        </p:blipFill>
        <p:spPr>
          <a:xfrm>
            <a:off x="242781" y="6356350"/>
            <a:ext cx="1238935" cy="311634"/>
          </a:xfrm>
          <a:prstGeom prst="rect">
            <a:avLst/>
          </a:prstGeom>
        </p:spPr>
      </p:pic>
      <p:sp>
        <p:nvSpPr>
          <p:cNvPr id="2" name="Alatunnisteen paikkamerkki 1">
            <a:extLst>
              <a:ext uri="{FF2B5EF4-FFF2-40B4-BE49-F238E27FC236}">
                <a16:creationId xmlns:a16="http://schemas.microsoft.com/office/drawing/2014/main" id="{77EB6C1F-028F-4EE9-8218-37074B7407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844085403"/>
      </p:ext>
    </p:extLst>
  </p:cSld>
  <p:clrMap bg1="lt1" tx1="dk1" bg2="lt2" tx2="dk2" accent1="accent1" accent2="accent2" accent3="accent3" accent4="accent4" accent5="accent5" accent6="accent6" hlink="hlink" folHlink="folHlink"/>
  <p:sldLayoutIdLst>
    <p:sldLayoutId id="2147484973" r:id="rId1"/>
    <p:sldLayoutId id="2147484974" r:id="rId2"/>
  </p:sldLayoutIdLst>
  <p:hf hd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8" y="6356351"/>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51B4EF-FC0E-AF46-9178-EA008EA4BA2F}" type="datetime1">
              <a:rPr lang="fi-FI" smtClean="0"/>
              <a:t>27.9.2023</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6" y="6356351"/>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3"/>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pic>
        <p:nvPicPr>
          <p:cNvPr id="10" name="Kuva 9">
            <a:extLst>
              <a:ext uri="{FF2B5EF4-FFF2-40B4-BE49-F238E27FC236}">
                <a16:creationId xmlns:a16="http://schemas.microsoft.com/office/drawing/2014/main" id="{3343CFD7-59E6-F849-96B4-035C274895F0}"/>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pic>
        <p:nvPicPr>
          <p:cNvPr id="5" name="Kuva 4">
            <a:extLst>
              <a:ext uri="{FF2B5EF4-FFF2-40B4-BE49-F238E27FC236}">
                <a16:creationId xmlns:a16="http://schemas.microsoft.com/office/drawing/2014/main" id="{53A87334-1DDB-EF41-943F-4CCEEB6B835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0168" y="6109854"/>
            <a:ext cx="1716190" cy="611621"/>
          </a:xfrm>
          <a:prstGeom prst="rect">
            <a:avLst/>
          </a:prstGeom>
        </p:spPr>
      </p:pic>
    </p:spTree>
    <p:extLst>
      <p:ext uri="{BB962C8B-B14F-4D97-AF65-F5344CB8AC3E}">
        <p14:creationId xmlns:p14="http://schemas.microsoft.com/office/powerpoint/2010/main" val="462678875"/>
      </p:ext>
    </p:extLst>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4" r:id="rId8"/>
    <p:sldLayoutId id="2147484985" r:id="rId9"/>
  </p:sldLayoutIdLst>
  <p:hf hdr="0" ftr="0"/>
  <p:txStyles>
    <p:titleStyle>
      <a:lvl1pPr algn="ctr" defTabSz="914377"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594" indent="-228594" algn="ctr" defTabSz="914377"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783" indent="-228594" algn="ctr" defTabSz="914377"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2971" indent="-228594" algn="ctr" defTabSz="914377"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160" indent="-228594" algn="ctr" defTabSz="914377"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349" indent="-228594" algn="ctr" defTabSz="914377"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8" y="6356351"/>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51B4EF-FC0E-AF46-9178-EA008EA4BA2F}" type="datetime1">
              <a:rPr lang="fi-FI" smtClean="0"/>
              <a:t>27.9.2023</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6" y="6356351"/>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3"/>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pic>
        <p:nvPicPr>
          <p:cNvPr id="10" name="Kuva 9">
            <a:extLst>
              <a:ext uri="{FF2B5EF4-FFF2-40B4-BE49-F238E27FC236}">
                <a16:creationId xmlns:a16="http://schemas.microsoft.com/office/drawing/2014/main" id="{3343CFD7-59E6-F849-96B4-035C274895F0}"/>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350494" y="169756"/>
            <a:ext cx="1704383" cy="655443"/>
          </a:xfrm>
          <a:prstGeom prst="rect">
            <a:avLst/>
          </a:prstGeom>
        </p:spPr>
      </p:pic>
      <p:pic>
        <p:nvPicPr>
          <p:cNvPr id="5" name="Kuva 4">
            <a:extLst>
              <a:ext uri="{FF2B5EF4-FFF2-40B4-BE49-F238E27FC236}">
                <a16:creationId xmlns:a16="http://schemas.microsoft.com/office/drawing/2014/main" id="{53A87334-1DDB-EF41-943F-4CCEEB6B835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0168" y="6109854"/>
            <a:ext cx="1716190" cy="611621"/>
          </a:xfrm>
          <a:prstGeom prst="rect">
            <a:avLst/>
          </a:prstGeom>
        </p:spPr>
      </p:pic>
    </p:spTree>
    <p:extLst>
      <p:ext uri="{BB962C8B-B14F-4D97-AF65-F5344CB8AC3E}">
        <p14:creationId xmlns:p14="http://schemas.microsoft.com/office/powerpoint/2010/main" val="1375112295"/>
      </p:ext>
    </p:extLst>
  </p:cSld>
  <p:clrMap bg1="lt1" tx1="dk1" bg2="lt2" tx2="dk2" accent1="accent1" accent2="accent2" accent3="accent3" accent4="accent4" accent5="accent5" accent6="accent6" hlink="hlink" folHlink="folHlink"/>
  <p:sldLayoutIdLst>
    <p:sldLayoutId id="2147485000" r:id="rId1"/>
    <p:sldLayoutId id="2147485001" r:id="rId2"/>
    <p:sldLayoutId id="2147485002" r:id="rId3"/>
    <p:sldLayoutId id="2147485003" r:id="rId4"/>
    <p:sldLayoutId id="2147485004" r:id="rId5"/>
    <p:sldLayoutId id="2147485005" r:id="rId6"/>
    <p:sldLayoutId id="2147485006" r:id="rId7"/>
    <p:sldLayoutId id="2147485007" r:id="rId8"/>
    <p:sldLayoutId id="2147485008" r:id="rId9"/>
    <p:sldLayoutId id="2147485009" r:id="rId10"/>
  </p:sldLayoutIdLst>
  <p:hf hdr="0" ftr="0"/>
  <p:txStyles>
    <p:titleStyle>
      <a:lvl1pPr algn="ctr" defTabSz="914377"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594" indent="-228594" algn="ctr" defTabSz="914377"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783" indent="-228594" algn="ctr" defTabSz="914377"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2971" indent="-228594" algn="ctr" defTabSz="914377"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160" indent="-228594" algn="ctr" defTabSz="914377"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349" indent="-228594" algn="ctr" defTabSz="914377"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614082" y="1120590"/>
            <a:ext cx="9396000" cy="1130394"/>
          </a:xfrm>
          <a:prstGeom prst="rect">
            <a:avLst/>
          </a:prstGeom>
        </p:spPr>
        <p:txBody>
          <a:bodyPr vert="horz" lIns="0" tIns="0" rIns="0" bIns="0" rtlCol="0" anchor="t"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614082" y="2469776"/>
            <a:ext cx="9396000" cy="3707186"/>
          </a:xfrm>
          <a:prstGeom prst="rect">
            <a:avLst/>
          </a:prstGeom>
        </p:spPr>
        <p:txBody>
          <a:bodyPr vert="horz" lIns="0" tIns="0" rIns="0" bIns="0" rtlCol="0" anchor="t" anchorCtr="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1680882" y="399304"/>
            <a:ext cx="1350999" cy="365125"/>
          </a:xfrm>
          <a:prstGeom prst="rect">
            <a:avLst/>
          </a:prstGeom>
        </p:spPr>
        <p:txBody>
          <a:bodyPr vert="horz" lIns="0" tIns="0" rIns="0" bIns="0" rtlCol="0" anchor="ctr" anchorCtr="0">
            <a:noAutofit/>
          </a:bodyPr>
          <a:lstStyle>
            <a:lvl1pPr algn="l">
              <a:defRPr sz="1200">
                <a:solidFill>
                  <a:schemeClr val="tx2"/>
                </a:solidFill>
              </a:defRPr>
            </a:lvl1pPr>
          </a:lstStyle>
          <a:p>
            <a:fld id="{37394A29-3A35-40AC-AC69-C7C5A6DF19FD}" type="datetime1">
              <a:rPr lang="fi-FI" smtClean="0"/>
              <a:t>27.9.2023</a:t>
            </a:fld>
            <a:endParaRPr lang="fi-FI" dirty="0"/>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3031881" y="399304"/>
            <a:ext cx="3064119" cy="365125"/>
          </a:xfrm>
          <a:prstGeom prst="rect">
            <a:avLst/>
          </a:prstGeom>
        </p:spPr>
        <p:txBody>
          <a:bodyPr vert="horz" lIns="0" tIns="0" rIns="0" bIns="0" rtlCol="0" anchor="ctr" anchorCtr="0">
            <a:noAutofit/>
          </a:bodyPr>
          <a:lstStyle>
            <a:lvl1pPr algn="ctr">
              <a:defRPr sz="1000">
                <a:solidFill>
                  <a:schemeClr val="tx2"/>
                </a:solidFill>
              </a:defRPr>
            </a:lvl1pPr>
          </a:lstStyle>
          <a:p>
            <a:endParaRPr lang="fi-FI" dirty="0"/>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10789024" y="300698"/>
            <a:ext cx="766482" cy="365125"/>
          </a:xfrm>
          <a:prstGeom prst="rect">
            <a:avLst/>
          </a:prstGeom>
        </p:spPr>
        <p:txBody>
          <a:bodyPr vert="horz" lIns="0" tIns="0" rIns="0" bIns="0" rtlCol="0" anchor="ctr" anchorCtr="0">
            <a:noAutofit/>
          </a:bodyPr>
          <a:lstStyle>
            <a:lvl1pPr algn="r">
              <a:defRPr sz="1000" b="1">
                <a:solidFill>
                  <a:schemeClr val="tx2"/>
                </a:solidFill>
              </a:defRPr>
            </a:lvl1pPr>
          </a:lstStyle>
          <a:p>
            <a:fld id="{03D2D5F4-4871-4469-8343-ED7F6811B37D}" type="slidenum">
              <a:rPr lang="fi-FI" smtClean="0"/>
              <a:pPr/>
              <a:t>‹#›</a:t>
            </a:fld>
            <a:endParaRPr lang="fi-FI" dirty="0"/>
          </a:p>
        </p:txBody>
      </p:sp>
      <p:grpSp>
        <p:nvGrpSpPr>
          <p:cNvPr id="9" name="Group 8">
            <a:extLst>
              <a:ext uri="{FF2B5EF4-FFF2-40B4-BE49-F238E27FC236}">
                <a16:creationId xmlns:a16="http://schemas.microsoft.com/office/drawing/2014/main" id="{35E72B73-A9AE-4EEC-9AF1-A0729DDF686F}"/>
              </a:ext>
            </a:extLst>
          </p:cNvPr>
          <p:cNvGrpSpPr/>
          <p:nvPr userDrawn="1"/>
        </p:nvGrpSpPr>
        <p:grpSpPr bwMode="gray">
          <a:xfrm>
            <a:off x="639490" y="527965"/>
            <a:ext cx="647974" cy="114735"/>
            <a:chOff x="1084263" y="2541588"/>
            <a:chExt cx="10023475" cy="1774825"/>
          </a:xfrm>
        </p:grpSpPr>
        <p:sp>
          <p:nvSpPr>
            <p:cNvPr id="10" name="Freeform 5">
              <a:extLst>
                <a:ext uri="{FF2B5EF4-FFF2-40B4-BE49-F238E27FC236}">
                  <a16:creationId xmlns:a16="http://schemas.microsoft.com/office/drawing/2014/main" id="{39AE5899-662C-4A67-8763-1D42B14366B5}"/>
                </a:ext>
              </a:extLst>
            </p:cNvPr>
            <p:cNvSpPr>
              <a:spLocks/>
            </p:cNvSpPr>
            <p:nvPr/>
          </p:nvSpPr>
          <p:spPr bwMode="gray">
            <a:xfrm>
              <a:off x="3484563" y="2546350"/>
              <a:ext cx="1244600" cy="1770063"/>
            </a:xfrm>
            <a:custGeom>
              <a:avLst/>
              <a:gdLst>
                <a:gd name="T0" fmla="*/ 3447 w 3456"/>
                <a:gd name="T1" fmla="*/ 1690 h 4898"/>
                <a:gd name="T2" fmla="*/ 1841 w 3456"/>
                <a:gd name="T3" fmla="*/ 0 h 4898"/>
                <a:gd name="T4" fmla="*/ 1817 w 3456"/>
                <a:gd name="T5" fmla="*/ 911 h 4898"/>
                <a:gd name="T6" fmla="*/ 2534 w 3456"/>
                <a:gd name="T7" fmla="*/ 1690 h 4898"/>
                <a:gd name="T8" fmla="*/ 2533 w 3456"/>
                <a:gd name="T9" fmla="*/ 3040 h 4898"/>
                <a:gd name="T10" fmla="*/ 1801 w 3456"/>
                <a:gd name="T11" fmla="*/ 3986 h 4898"/>
                <a:gd name="T12" fmla="*/ 926 w 3456"/>
                <a:gd name="T13" fmla="*/ 2818 h 4898"/>
                <a:gd name="T14" fmla="*/ 0 w 3456"/>
                <a:gd name="T15" fmla="*/ 2818 h 4898"/>
                <a:gd name="T16" fmla="*/ 1807 w 3456"/>
                <a:gd name="T17" fmla="*/ 4898 h 4898"/>
                <a:gd name="T18" fmla="*/ 3456 w 3456"/>
                <a:gd name="T19" fmla="*/ 3178 h 4898"/>
                <a:gd name="T20" fmla="*/ 3447 w 3456"/>
                <a:gd name="T21" fmla="*/ 1690 h 4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6" h="4898">
                  <a:moveTo>
                    <a:pt x="3447" y="1690"/>
                  </a:moveTo>
                  <a:cubicBezTo>
                    <a:pt x="3447" y="644"/>
                    <a:pt x="2725" y="0"/>
                    <a:pt x="1841" y="0"/>
                  </a:cubicBezTo>
                  <a:cubicBezTo>
                    <a:pt x="1143" y="0"/>
                    <a:pt x="1205" y="911"/>
                    <a:pt x="1817" y="911"/>
                  </a:cubicBezTo>
                  <a:cubicBezTo>
                    <a:pt x="2157" y="911"/>
                    <a:pt x="2534" y="1252"/>
                    <a:pt x="2534" y="1690"/>
                  </a:cubicBezTo>
                  <a:cubicBezTo>
                    <a:pt x="2534" y="1690"/>
                    <a:pt x="2533" y="2673"/>
                    <a:pt x="2533" y="3040"/>
                  </a:cubicBezTo>
                  <a:cubicBezTo>
                    <a:pt x="2533" y="3676"/>
                    <a:pt x="2197" y="3986"/>
                    <a:pt x="1801" y="3986"/>
                  </a:cubicBezTo>
                  <a:cubicBezTo>
                    <a:pt x="1362" y="3986"/>
                    <a:pt x="926" y="3705"/>
                    <a:pt x="926" y="2818"/>
                  </a:cubicBezTo>
                  <a:cubicBezTo>
                    <a:pt x="926" y="2148"/>
                    <a:pt x="0" y="2194"/>
                    <a:pt x="0" y="2818"/>
                  </a:cubicBezTo>
                  <a:cubicBezTo>
                    <a:pt x="0" y="4361"/>
                    <a:pt x="873" y="4898"/>
                    <a:pt x="1807" y="4898"/>
                  </a:cubicBezTo>
                  <a:cubicBezTo>
                    <a:pt x="2757" y="4898"/>
                    <a:pt x="3456" y="4247"/>
                    <a:pt x="3456" y="3178"/>
                  </a:cubicBezTo>
                  <a:lnTo>
                    <a:pt x="3447" y="1690"/>
                  </a:lnTo>
                  <a:close/>
                </a:path>
              </a:pathLst>
            </a:custGeom>
            <a:solidFill>
              <a:srgbClr val="DE0000"/>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2CA2057C-D188-423B-9FBD-86776F3427C5}"/>
                </a:ext>
              </a:extLst>
            </p:cNvPr>
            <p:cNvSpPr>
              <a:spLocks noEditPoints="1"/>
            </p:cNvSpPr>
            <p:nvPr/>
          </p:nvSpPr>
          <p:spPr bwMode="gray">
            <a:xfrm>
              <a:off x="4887913" y="2541588"/>
              <a:ext cx="1173163" cy="1770063"/>
            </a:xfrm>
            <a:custGeom>
              <a:avLst/>
              <a:gdLst>
                <a:gd name="T0" fmla="*/ 1172 w 3258"/>
                <a:gd name="T1" fmla="*/ 1284 h 4898"/>
                <a:gd name="T2" fmla="*/ 2216 w 3258"/>
                <a:gd name="T3" fmla="*/ 1093 h 4898"/>
                <a:gd name="T4" fmla="*/ 2930 w 3258"/>
                <a:gd name="T5" fmla="*/ 1318 h 4898"/>
                <a:gd name="T6" fmla="*/ 2986 w 3258"/>
                <a:gd name="T7" fmla="*/ 636 h 4898"/>
                <a:gd name="T8" fmla="*/ 1724 w 3258"/>
                <a:gd name="T9" fmla="*/ 0 h 4898"/>
                <a:gd name="T10" fmla="*/ 188 w 3258"/>
                <a:gd name="T11" fmla="*/ 1273 h 4898"/>
                <a:gd name="T12" fmla="*/ 1694 w 3258"/>
                <a:gd name="T13" fmla="*/ 2731 h 4898"/>
                <a:gd name="T14" fmla="*/ 1734 w 3258"/>
                <a:gd name="T15" fmla="*/ 4018 h 4898"/>
                <a:gd name="T16" fmla="*/ 975 w 3258"/>
                <a:gd name="T17" fmla="*/ 3560 h 4898"/>
                <a:gd name="T18" fmla="*/ 980 w 3258"/>
                <a:gd name="T19" fmla="*/ 3569 h 4898"/>
                <a:gd name="T20" fmla="*/ 361 w 3258"/>
                <a:gd name="T21" fmla="*/ 3365 h 4898"/>
                <a:gd name="T22" fmla="*/ 147 w 3258"/>
                <a:gd name="T23" fmla="*/ 3974 h 4898"/>
                <a:gd name="T24" fmla="*/ 1724 w 3258"/>
                <a:gd name="T25" fmla="*/ 4898 h 4898"/>
                <a:gd name="T26" fmla="*/ 3254 w 3258"/>
                <a:gd name="T27" fmla="*/ 3457 h 4898"/>
                <a:gd name="T28" fmla="*/ 2691 w 3258"/>
                <a:gd name="T29" fmla="*/ 2389 h 4898"/>
                <a:gd name="T30" fmla="*/ 1172 w 3258"/>
                <a:gd name="T31" fmla="*/ 1284 h 4898"/>
                <a:gd name="T32" fmla="*/ 1015 w 3258"/>
                <a:gd name="T33" fmla="*/ 3640 h 4898"/>
                <a:gd name="T34" fmla="*/ 1015 w 3258"/>
                <a:gd name="T35" fmla="*/ 3640 h 4898"/>
                <a:gd name="T36" fmla="*/ 980 w 3258"/>
                <a:gd name="T37" fmla="*/ 3570 h 4898"/>
                <a:gd name="T38" fmla="*/ 982 w 3258"/>
                <a:gd name="T39" fmla="*/ 3573 h 4898"/>
                <a:gd name="T40" fmla="*/ 980 w 3258"/>
                <a:gd name="T41" fmla="*/ 3570 h 4898"/>
                <a:gd name="T42" fmla="*/ 984 w 3258"/>
                <a:gd name="T43" fmla="*/ 3578 h 4898"/>
                <a:gd name="T44" fmla="*/ 986 w 3258"/>
                <a:gd name="T45" fmla="*/ 3582 h 4898"/>
                <a:gd name="T46" fmla="*/ 984 w 3258"/>
                <a:gd name="T47" fmla="*/ 3578 h 4898"/>
                <a:gd name="T48" fmla="*/ 986 w 3258"/>
                <a:gd name="T49" fmla="*/ 3582 h 4898"/>
                <a:gd name="T50" fmla="*/ 988 w 3258"/>
                <a:gd name="T51" fmla="*/ 3586 h 4898"/>
                <a:gd name="T52" fmla="*/ 986 w 3258"/>
                <a:gd name="T53" fmla="*/ 3582 h 4898"/>
                <a:gd name="T54" fmla="*/ 990 w 3258"/>
                <a:gd name="T55" fmla="*/ 3590 h 4898"/>
                <a:gd name="T56" fmla="*/ 998 w 3258"/>
                <a:gd name="T57" fmla="*/ 3605 h 4898"/>
                <a:gd name="T58" fmla="*/ 990 w 3258"/>
                <a:gd name="T59" fmla="*/ 3590 h 4898"/>
                <a:gd name="T60" fmla="*/ 1002 w 3258"/>
                <a:gd name="T61" fmla="*/ 3614 h 4898"/>
                <a:gd name="T62" fmla="*/ 1010 w 3258"/>
                <a:gd name="T63" fmla="*/ 3631 h 4898"/>
                <a:gd name="T64" fmla="*/ 1002 w 3258"/>
                <a:gd name="T65" fmla="*/ 3614 h 4898"/>
                <a:gd name="T66" fmla="*/ 1012 w 3258"/>
                <a:gd name="T67" fmla="*/ 3634 h 4898"/>
                <a:gd name="T68" fmla="*/ 1013 w 3258"/>
                <a:gd name="T69" fmla="*/ 3636 h 4898"/>
                <a:gd name="T70" fmla="*/ 1012 w 3258"/>
                <a:gd name="T71" fmla="*/ 3634 h 4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58" h="4898">
                  <a:moveTo>
                    <a:pt x="1172" y="1284"/>
                  </a:moveTo>
                  <a:cubicBezTo>
                    <a:pt x="1172" y="758"/>
                    <a:pt x="2010" y="750"/>
                    <a:pt x="2216" y="1093"/>
                  </a:cubicBezTo>
                  <a:cubicBezTo>
                    <a:pt x="2406" y="1411"/>
                    <a:pt x="2701" y="1464"/>
                    <a:pt x="2930" y="1318"/>
                  </a:cubicBezTo>
                  <a:cubicBezTo>
                    <a:pt x="3193" y="1151"/>
                    <a:pt x="3135" y="872"/>
                    <a:pt x="2986" y="636"/>
                  </a:cubicBezTo>
                  <a:cubicBezTo>
                    <a:pt x="2850" y="420"/>
                    <a:pt x="2477" y="0"/>
                    <a:pt x="1724" y="0"/>
                  </a:cubicBezTo>
                  <a:cubicBezTo>
                    <a:pt x="1022" y="0"/>
                    <a:pt x="188" y="397"/>
                    <a:pt x="188" y="1273"/>
                  </a:cubicBezTo>
                  <a:cubicBezTo>
                    <a:pt x="188" y="2088"/>
                    <a:pt x="973" y="2396"/>
                    <a:pt x="1694" y="2731"/>
                  </a:cubicBezTo>
                  <a:cubicBezTo>
                    <a:pt x="2854" y="3270"/>
                    <a:pt x="2240" y="4018"/>
                    <a:pt x="1734" y="4018"/>
                  </a:cubicBezTo>
                  <a:cubicBezTo>
                    <a:pt x="1458" y="4018"/>
                    <a:pt x="1171" y="3953"/>
                    <a:pt x="975" y="3560"/>
                  </a:cubicBezTo>
                  <a:cubicBezTo>
                    <a:pt x="975" y="3560"/>
                    <a:pt x="977" y="3564"/>
                    <a:pt x="980" y="3569"/>
                  </a:cubicBezTo>
                  <a:cubicBezTo>
                    <a:pt x="893" y="3381"/>
                    <a:pt x="589" y="3245"/>
                    <a:pt x="361" y="3365"/>
                  </a:cubicBezTo>
                  <a:cubicBezTo>
                    <a:pt x="147" y="3477"/>
                    <a:pt x="0" y="3669"/>
                    <a:pt x="147" y="3974"/>
                  </a:cubicBezTo>
                  <a:cubicBezTo>
                    <a:pt x="558" y="4831"/>
                    <a:pt x="1251" y="4898"/>
                    <a:pt x="1724" y="4898"/>
                  </a:cubicBezTo>
                  <a:cubicBezTo>
                    <a:pt x="2742" y="4898"/>
                    <a:pt x="3248" y="4127"/>
                    <a:pt x="3254" y="3457"/>
                  </a:cubicBezTo>
                  <a:cubicBezTo>
                    <a:pt x="3258" y="2936"/>
                    <a:pt x="2908" y="2547"/>
                    <a:pt x="2691" y="2389"/>
                  </a:cubicBezTo>
                  <a:cubicBezTo>
                    <a:pt x="1989" y="1877"/>
                    <a:pt x="1172" y="1788"/>
                    <a:pt x="1172" y="1284"/>
                  </a:cubicBezTo>
                  <a:close/>
                  <a:moveTo>
                    <a:pt x="1015" y="3640"/>
                  </a:moveTo>
                  <a:cubicBezTo>
                    <a:pt x="1015" y="3641"/>
                    <a:pt x="1015" y="3641"/>
                    <a:pt x="1015" y="3640"/>
                  </a:cubicBezTo>
                  <a:close/>
                  <a:moveTo>
                    <a:pt x="980" y="3570"/>
                  </a:moveTo>
                  <a:lnTo>
                    <a:pt x="982" y="3573"/>
                  </a:lnTo>
                  <a:cubicBezTo>
                    <a:pt x="981" y="3572"/>
                    <a:pt x="980" y="3571"/>
                    <a:pt x="980" y="3570"/>
                  </a:cubicBezTo>
                  <a:close/>
                  <a:moveTo>
                    <a:pt x="984" y="3578"/>
                  </a:moveTo>
                  <a:lnTo>
                    <a:pt x="986" y="3582"/>
                  </a:lnTo>
                  <a:cubicBezTo>
                    <a:pt x="985" y="3581"/>
                    <a:pt x="984" y="3579"/>
                    <a:pt x="984" y="3578"/>
                  </a:cubicBezTo>
                  <a:close/>
                  <a:moveTo>
                    <a:pt x="986" y="3582"/>
                  </a:moveTo>
                  <a:cubicBezTo>
                    <a:pt x="987" y="3584"/>
                    <a:pt x="987" y="3585"/>
                    <a:pt x="988" y="3586"/>
                  </a:cubicBezTo>
                  <a:cubicBezTo>
                    <a:pt x="987" y="3585"/>
                    <a:pt x="987" y="3584"/>
                    <a:pt x="986" y="3582"/>
                  </a:cubicBezTo>
                  <a:close/>
                  <a:moveTo>
                    <a:pt x="990" y="3590"/>
                  </a:moveTo>
                  <a:cubicBezTo>
                    <a:pt x="993" y="3595"/>
                    <a:pt x="995" y="3600"/>
                    <a:pt x="998" y="3605"/>
                  </a:cubicBezTo>
                  <a:cubicBezTo>
                    <a:pt x="995" y="3601"/>
                    <a:pt x="993" y="3596"/>
                    <a:pt x="990" y="3590"/>
                  </a:cubicBezTo>
                  <a:close/>
                  <a:moveTo>
                    <a:pt x="1002" y="3614"/>
                  </a:moveTo>
                  <a:cubicBezTo>
                    <a:pt x="1005" y="3620"/>
                    <a:pt x="1008" y="3626"/>
                    <a:pt x="1010" y="3631"/>
                  </a:cubicBezTo>
                  <a:cubicBezTo>
                    <a:pt x="1008" y="3627"/>
                    <a:pt x="1006" y="3621"/>
                    <a:pt x="1002" y="3614"/>
                  </a:cubicBezTo>
                  <a:close/>
                  <a:moveTo>
                    <a:pt x="1012" y="3634"/>
                  </a:moveTo>
                  <a:cubicBezTo>
                    <a:pt x="1012" y="3635"/>
                    <a:pt x="1013" y="3635"/>
                    <a:pt x="1013" y="3636"/>
                  </a:cubicBezTo>
                  <a:cubicBezTo>
                    <a:pt x="1013" y="3635"/>
                    <a:pt x="1012" y="3635"/>
                    <a:pt x="1012" y="3634"/>
                  </a:cubicBezTo>
                  <a:close/>
                </a:path>
              </a:pathLst>
            </a:custGeom>
            <a:solidFill>
              <a:srgbClr val="DE0000"/>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a16="http://schemas.microsoft.com/office/drawing/2014/main" id="{A20F5072-8E61-4DA2-9F8D-146653B238B2}"/>
                </a:ext>
              </a:extLst>
            </p:cNvPr>
            <p:cNvSpPr>
              <a:spLocks/>
            </p:cNvSpPr>
            <p:nvPr/>
          </p:nvSpPr>
          <p:spPr bwMode="gray">
            <a:xfrm>
              <a:off x="2571750" y="2546350"/>
              <a:ext cx="1233488" cy="1722438"/>
            </a:xfrm>
            <a:custGeom>
              <a:avLst/>
              <a:gdLst>
                <a:gd name="T0" fmla="*/ 3381 w 3427"/>
                <a:gd name="T1" fmla="*/ 1289 h 4766"/>
                <a:gd name="T2" fmla="*/ 1720 w 3427"/>
                <a:gd name="T3" fmla="*/ 0 h 4766"/>
                <a:gd name="T4" fmla="*/ 0 w 3427"/>
                <a:gd name="T5" fmla="*/ 1720 h 4766"/>
                <a:gd name="T6" fmla="*/ 0 w 3427"/>
                <a:gd name="T7" fmla="*/ 4697 h 4766"/>
                <a:gd name="T8" fmla="*/ 68 w 3427"/>
                <a:gd name="T9" fmla="*/ 4766 h 4766"/>
                <a:gd name="T10" fmla="*/ 862 w 3427"/>
                <a:gd name="T11" fmla="*/ 4766 h 4766"/>
                <a:gd name="T12" fmla="*/ 926 w 3427"/>
                <a:gd name="T13" fmla="*/ 4701 h 4766"/>
                <a:gd name="T14" fmla="*/ 926 w 3427"/>
                <a:gd name="T15" fmla="*/ 1907 h 4766"/>
                <a:gd name="T16" fmla="*/ 1720 w 3427"/>
                <a:gd name="T17" fmla="*/ 926 h 4766"/>
                <a:gd name="T18" fmla="*/ 2454 w 3427"/>
                <a:gd name="T19" fmla="*/ 1431 h 4766"/>
                <a:gd name="T20" fmla="*/ 3001 w 3427"/>
                <a:gd name="T21" fmla="*/ 1818 h 4766"/>
                <a:gd name="T22" fmla="*/ 3381 w 3427"/>
                <a:gd name="T23" fmla="*/ 1289 h 4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27" h="4766">
                  <a:moveTo>
                    <a:pt x="3381" y="1289"/>
                  </a:moveTo>
                  <a:cubicBezTo>
                    <a:pt x="3240" y="646"/>
                    <a:pt x="2547" y="0"/>
                    <a:pt x="1720" y="0"/>
                  </a:cubicBezTo>
                  <a:cubicBezTo>
                    <a:pt x="770" y="0"/>
                    <a:pt x="0" y="770"/>
                    <a:pt x="0" y="1720"/>
                  </a:cubicBezTo>
                  <a:lnTo>
                    <a:pt x="0" y="4697"/>
                  </a:lnTo>
                  <a:cubicBezTo>
                    <a:pt x="0" y="4730"/>
                    <a:pt x="24" y="4766"/>
                    <a:pt x="68" y="4766"/>
                  </a:cubicBezTo>
                  <a:lnTo>
                    <a:pt x="862" y="4766"/>
                  </a:lnTo>
                  <a:cubicBezTo>
                    <a:pt x="899" y="4766"/>
                    <a:pt x="926" y="4759"/>
                    <a:pt x="926" y="4701"/>
                  </a:cubicBezTo>
                  <a:cubicBezTo>
                    <a:pt x="926" y="4643"/>
                    <a:pt x="926" y="1907"/>
                    <a:pt x="926" y="1907"/>
                  </a:cubicBezTo>
                  <a:cubicBezTo>
                    <a:pt x="926" y="1156"/>
                    <a:pt x="1227" y="926"/>
                    <a:pt x="1720" y="926"/>
                  </a:cubicBezTo>
                  <a:cubicBezTo>
                    <a:pt x="2190" y="926"/>
                    <a:pt x="2378" y="1204"/>
                    <a:pt x="2454" y="1431"/>
                  </a:cubicBezTo>
                  <a:cubicBezTo>
                    <a:pt x="2506" y="1588"/>
                    <a:pt x="2724" y="1861"/>
                    <a:pt x="3001" y="1818"/>
                  </a:cubicBezTo>
                  <a:cubicBezTo>
                    <a:pt x="3323" y="1769"/>
                    <a:pt x="3427" y="1497"/>
                    <a:pt x="3381" y="1289"/>
                  </a:cubicBezTo>
                  <a:close/>
                </a:path>
              </a:pathLst>
            </a:custGeom>
            <a:solidFill>
              <a:srgbClr val="DE0000"/>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8">
              <a:extLst>
                <a:ext uri="{FF2B5EF4-FFF2-40B4-BE49-F238E27FC236}">
                  <a16:creationId xmlns:a16="http://schemas.microsoft.com/office/drawing/2014/main" id="{19B9FA83-4C49-4F65-80A7-1D10B62F8080}"/>
                </a:ext>
              </a:extLst>
            </p:cNvPr>
            <p:cNvSpPr>
              <a:spLocks/>
            </p:cNvSpPr>
            <p:nvPr/>
          </p:nvSpPr>
          <p:spPr bwMode="gray">
            <a:xfrm>
              <a:off x="1084263" y="2546350"/>
              <a:ext cx="1249363" cy="1770063"/>
            </a:xfrm>
            <a:custGeom>
              <a:avLst/>
              <a:gdLst>
                <a:gd name="T0" fmla="*/ 3010 w 3472"/>
                <a:gd name="T1" fmla="*/ 0 h 4898"/>
                <a:gd name="T2" fmla="*/ 2541 w 3472"/>
                <a:gd name="T3" fmla="*/ 528 h 4898"/>
                <a:gd name="T4" fmla="*/ 2543 w 3472"/>
                <a:gd name="T5" fmla="*/ 2977 h 4898"/>
                <a:gd name="T6" fmla="*/ 1741 w 3472"/>
                <a:gd name="T7" fmla="*/ 3973 h 4898"/>
                <a:gd name="T8" fmla="*/ 929 w 3472"/>
                <a:gd name="T9" fmla="*/ 2977 h 4898"/>
                <a:gd name="T10" fmla="*/ 931 w 3472"/>
                <a:gd name="T11" fmla="*/ 528 h 4898"/>
                <a:gd name="T12" fmla="*/ 462 w 3472"/>
                <a:gd name="T13" fmla="*/ 0 h 4898"/>
                <a:gd name="T14" fmla="*/ 0 w 3472"/>
                <a:gd name="T15" fmla="*/ 529 h 4898"/>
                <a:gd name="T16" fmla="*/ 0 w 3472"/>
                <a:gd name="T17" fmla="*/ 2844 h 4898"/>
                <a:gd name="T18" fmla="*/ 1747 w 3472"/>
                <a:gd name="T19" fmla="*/ 4898 h 4898"/>
                <a:gd name="T20" fmla="*/ 3472 w 3472"/>
                <a:gd name="T21" fmla="*/ 2866 h 4898"/>
                <a:gd name="T22" fmla="*/ 3472 w 3472"/>
                <a:gd name="T23" fmla="*/ 529 h 4898"/>
                <a:gd name="T24" fmla="*/ 3010 w 3472"/>
                <a:gd name="T25" fmla="*/ 0 h 4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2" h="4898">
                  <a:moveTo>
                    <a:pt x="3010" y="0"/>
                  </a:moveTo>
                  <a:cubicBezTo>
                    <a:pt x="2798" y="0"/>
                    <a:pt x="2541" y="124"/>
                    <a:pt x="2541" y="528"/>
                  </a:cubicBezTo>
                  <a:lnTo>
                    <a:pt x="2543" y="2977"/>
                  </a:lnTo>
                  <a:cubicBezTo>
                    <a:pt x="2543" y="3645"/>
                    <a:pt x="2216" y="3973"/>
                    <a:pt x="1741" y="3973"/>
                  </a:cubicBezTo>
                  <a:cubicBezTo>
                    <a:pt x="1232" y="3973"/>
                    <a:pt x="929" y="3645"/>
                    <a:pt x="929" y="2977"/>
                  </a:cubicBezTo>
                  <a:lnTo>
                    <a:pt x="931" y="528"/>
                  </a:lnTo>
                  <a:cubicBezTo>
                    <a:pt x="931" y="124"/>
                    <a:pt x="674" y="0"/>
                    <a:pt x="462" y="0"/>
                  </a:cubicBezTo>
                  <a:cubicBezTo>
                    <a:pt x="213" y="0"/>
                    <a:pt x="0" y="124"/>
                    <a:pt x="0" y="529"/>
                  </a:cubicBezTo>
                  <a:lnTo>
                    <a:pt x="0" y="2844"/>
                  </a:lnTo>
                  <a:cubicBezTo>
                    <a:pt x="0" y="4123"/>
                    <a:pt x="601" y="4898"/>
                    <a:pt x="1747" y="4898"/>
                  </a:cubicBezTo>
                  <a:cubicBezTo>
                    <a:pt x="2829" y="4898"/>
                    <a:pt x="3472" y="4144"/>
                    <a:pt x="3472" y="2866"/>
                  </a:cubicBezTo>
                  <a:lnTo>
                    <a:pt x="3472" y="529"/>
                  </a:lnTo>
                  <a:cubicBezTo>
                    <a:pt x="3472" y="124"/>
                    <a:pt x="3259" y="0"/>
                    <a:pt x="3010" y="0"/>
                  </a:cubicBezTo>
                  <a:close/>
                </a:path>
              </a:pathLst>
            </a:custGeom>
            <a:solidFill>
              <a:srgbClr val="DE0000"/>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9">
              <a:extLst>
                <a:ext uri="{FF2B5EF4-FFF2-40B4-BE49-F238E27FC236}">
                  <a16:creationId xmlns:a16="http://schemas.microsoft.com/office/drawing/2014/main" id="{09AB1377-D74A-41A7-98E6-858853F2DD44}"/>
                </a:ext>
              </a:extLst>
            </p:cNvPr>
            <p:cNvSpPr>
              <a:spLocks/>
            </p:cNvSpPr>
            <p:nvPr/>
          </p:nvSpPr>
          <p:spPr bwMode="gray">
            <a:xfrm>
              <a:off x="6597650" y="2547938"/>
              <a:ext cx="1135063" cy="1720850"/>
            </a:xfrm>
            <a:custGeom>
              <a:avLst/>
              <a:gdLst>
                <a:gd name="T0" fmla="*/ 633 w 3152"/>
                <a:gd name="T1" fmla="*/ 0 h 4759"/>
                <a:gd name="T2" fmla="*/ 633 w 3152"/>
                <a:gd name="T3" fmla="*/ 4225 h 4759"/>
                <a:gd name="T4" fmla="*/ 3152 w 3152"/>
                <a:gd name="T5" fmla="*/ 4225 h 4759"/>
                <a:gd name="T6" fmla="*/ 3152 w 3152"/>
                <a:gd name="T7" fmla="*/ 4759 h 4759"/>
                <a:gd name="T8" fmla="*/ 0 w 3152"/>
                <a:gd name="T9" fmla="*/ 4759 h 4759"/>
                <a:gd name="T10" fmla="*/ 0 w 3152"/>
                <a:gd name="T11" fmla="*/ 0 h 4759"/>
                <a:gd name="T12" fmla="*/ 633 w 3152"/>
                <a:gd name="T13" fmla="*/ 0 h 4759"/>
              </a:gdLst>
              <a:ahLst/>
              <a:cxnLst>
                <a:cxn ang="0">
                  <a:pos x="T0" y="T1"/>
                </a:cxn>
                <a:cxn ang="0">
                  <a:pos x="T2" y="T3"/>
                </a:cxn>
                <a:cxn ang="0">
                  <a:pos x="T4" y="T5"/>
                </a:cxn>
                <a:cxn ang="0">
                  <a:pos x="T6" y="T7"/>
                </a:cxn>
                <a:cxn ang="0">
                  <a:pos x="T8" y="T9"/>
                </a:cxn>
                <a:cxn ang="0">
                  <a:pos x="T10" y="T11"/>
                </a:cxn>
                <a:cxn ang="0">
                  <a:pos x="T12" y="T13"/>
                </a:cxn>
              </a:cxnLst>
              <a:rect l="0" t="0" r="r" b="b"/>
              <a:pathLst>
                <a:path w="3152" h="4759">
                  <a:moveTo>
                    <a:pt x="633" y="0"/>
                  </a:moveTo>
                  <a:lnTo>
                    <a:pt x="633" y="4225"/>
                  </a:lnTo>
                  <a:lnTo>
                    <a:pt x="3152" y="4225"/>
                  </a:lnTo>
                  <a:lnTo>
                    <a:pt x="3152" y="4759"/>
                  </a:lnTo>
                  <a:lnTo>
                    <a:pt x="0" y="4759"/>
                  </a:lnTo>
                  <a:lnTo>
                    <a:pt x="0" y="0"/>
                  </a:lnTo>
                  <a:lnTo>
                    <a:pt x="633" y="0"/>
                  </a:lnTo>
                  <a:close/>
                </a:path>
              </a:pathLst>
            </a:custGeom>
            <a:solidFill>
              <a:srgbClr val="2A2A2E"/>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Rectangle 10">
              <a:extLst>
                <a:ext uri="{FF2B5EF4-FFF2-40B4-BE49-F238E27FC236}">
                  <a16:creationId xmlns:a16="http://schemas.microsoft.com/office/drawing/2014/main" id="{AA823B72-CEC8-4901-BF61-A7F4AFB571F3}"/>
                </a:ext>
              </a:extLst>
            </p:cNvPr>
            <p:cNvSpPr>
              <a:spLocks noChangeArrowheads="1"/>
            </p:cNvSpPr>
            <p:nvPr/>
          </p:nvSpPr>
          <p:spPr bwMode="gray">
            <a:xfrm>
              <a:off x="7935913" y="2547938"/>
              <a:ext cx="227013" cy="1720850"/>
            </a:xfrm>
            <a:prstGeom prst="rect">
              <a:avLst/>
            </a:prstGeom>
            <a:solidFill>
              <a:srgbClr val="2A2A2E"/>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1">
              <a:extLst>
                <a:ext uri="{FF2B5EF4-FFF2-40B4-BE49-F238E27FC236}">
                  <a16:creationId xmlns:a16="http://schemas.microsoft.com/office/drawing/2014/main" id="{7D622FF2-A10A-40B4-B779-46C06412C259}"/>
                </a:ext>
              </a:extLst>
            </p:cNvPr>
            <p:cNvSpPr>
              <a:spLocks/>
            </p:cNvSpPr>
            <p:nvPr/>
          </p:nvSpPr>
          <p:spPr bwMode="gray">
            <a:xfrm>
              <a:off x="8312150" y="2547938"/>
              <a:ext cx="1471613" cy="1720850"/>
            </a:xfrm>
            <a:custGeom>
              <a:avLst/>
              <a:gdLst>
                <a:gd name="T0" fmla="*/ 1672 w 4085"/>
                <a:gd name="T1" fmla="*/ 4759 h 4759"/>
                <a:gd name="T2" fmla="*/ 0 w 4085"/>
                <a:gd name="T3" fmla="*/ 0 h 4759"/>
                <a:gd name="T4" fmla="*/ 679 w 4085"/>
                <a:gd name="T5" fmla="*/ 0 h 4759"/>
                <a:gd name="T6" fmla="*/ 2039 w 4085"/>
                <a:gd name="T7" fmla="*/ 4126 h 4759"/>
                <a:gd name="T8" fmla="*/ 2052 w 4085"/>
                <a:gd name="T9" fmla="*/ 4126 h 4759"/>
                <a:gd name="T10" fmla="*/ 3425 w 4085"/>
                <a:gd name="T11" fmla="*/ 0 h 4759"/>
                <a:gd name="T12" fmla="*/ 4085 w 4085"/>
                <a:gd name="T13" fmla="*/ 0 h 4759"/>
                <a:gd name="T14" fmla="*/ 2392 w 4085"/>
                <a:gd name="T15" fmla="*/ 4759 h 4759"/>
                <a:gd name="T16" fmla="*/ 1672 w 4085"/>
                <a:gd name="T17" fmla="*/ 4759 h 4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5" h="4759">
                  <a:moveTo>
                    <a:pt x="1672" y="4759"/>
                  </a:moveTo>
                  <a:lnTo>
                    <a:pt x="0" y="0"/>
                  </a:lnTo>
                  <a:lnTo>
                    <a:pt x="679" y="0"/>
                  </a:lnTo>
                  <a:lnTo>
                    <a:pt x="2039" y="4126"/>
                  </a:lnTo>
                  <a:lnTo>
                    <a:pt x="2052" y="4126"/>
                  </a:lnTo>
                  <a:lnTo>
                    <a:pt x="3425" y="0"/>
                  </a:lnTo>
                  <a:lnTo>
                    <a:pt x="4085" y="0"/>
                  </a:lnTo>
                  <a:lnTo>
                    <a:pt x="2392" y="4759"/>
                  </a:lnTo>
                  <a:lnTo>
                    <a:pt x="1672" y="4759"/>
                  </a:lnTo>
                  <a:close/>
                </a:path>
              </a:pathLst>
            </a:custGeom>
            <a:solidFill>
              <a:srgbClr val="2A2A2E"/>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2">
              <a:extLst>
                <a:ext uri="{FF2B5EF4-FFF2-40B4-BE49-F238E27FC236}">
                  <a16:creationId xmlns:a16="http://schemas.microsoft.com/office/drawing/2014/main" id="{F348E0F1-3EFF-4D41-A520-678780E06D72}"/>
                </a:ext>
              </a:extLst>
            </p:cNvPr>
            <p:cNvSpPr>
              <a:spLocks/>
            </p:cNvSpPr>
            <p:nvPr/>
          </p:nvSpPr>
          <p:spPr bwMode="gray">
            <a:xfrm>
              <a:off x="9917113" y="2547938"/>
              <a:ext cx="1190625" cy="1720850"/>
            </a:xfrm>
            <a:custGeom>
              <a:avLst/>
              <a:gdLst>
                <a:gd name="T0" fmla="*/ 3286 w 3306"/>
                <a:gd name="T1" fmla="*/ 0 h 4759"/>
                <a:gd name="T2" fmla="*/ 3286 w 3306"/>
                <a:gd name="T3" fmla="*/ 533 h 4759"/>
                <a:gd name="T4" fmla="*/ 633 w 3306"/>
                <a:gd name="T5" fmla="*/ 533 h 4759"/>
                <a:gd name="T6" fmla="*/ 633 w 3306"/>
                <a:gd name="T7" fmla="*/ 2046 h 4759"/>
                <a:gd name="T8" fmla="*/ 3106 w 3306"/>
                <a:gd name="T9" fmla="*/ 2046 h 4759"/>
                <a:gd name="T10" fmla="*/ 3106 w 3306"/>
                <a:gd name="T11" fmla="*/ 2579 h 4759"/>
                <a:gd name="T12" fmla="*/ 633 w 3306"/>
                <a:gd name="T13" fmla="*/ 2579 h 4759"/>
                <a:gd name="T14" fmla="*/ 633 w 3306"/>
                <a:gd name="T15" fmla="*/ 4225 h 4759"/>
                <a:gd name="T16" fmla="*/ 3306 w 3306"/>
                <a:gd name="T17" fmla="*/ 4225 h 4759"/>
                <a:gd name="T18" fmla="*/ 3306 w 3306"/>
                <a:gd name="T19" fmla="*/ 4759 h 4759"/>
                <a:gd name="T20" fmla="*/ 0 w 3306"/>
                <a:gd name="T21" fmla="*/ 4759 h 4759"/>
                <a:gd name="T22" fmla="*/ 0 w 3306"/>
                <a:gd name="T23" fmla="*/ 0 h 4759"/>
                <a:gd name="T24" fmla="*/ 3286 w 3306"/>
                <a:gd name="T25" fmla="*/ 0 h 4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6" h="4759">
                  <a:moveTo>
                    <a:pt x="3286" y="0"/>
                  </a:moveTo>
                  <a:lnTo>
                    <a:pt x="3286" y="533"/>
                  </a:lnTo>
                  <a:lnTo>
                    <a:pt x="633" y="533"/>
                  </a:lnTo>
                  <a:lnTo>
                    <a:pt x="633" y="2046"/>
                  </a:lnTo>
                  <a:lnTo>
                    <a:pt x="3106" y="2046"/>
                  </a:lnTo>
                  <a:lnTo>
                    <a:pt x="3106" y="2579"/>
                  </a:lnTo>
                  <a:lnTo>
                    <a:pt x="633" y="2579"/>
                  </a:lnTo>
                  <a:lnTo>
                    <a:pt x="633" y="4225"/>
                  </a:lnTo>
                  <a:lnTo>
                    <a:pt x="3306" y="4225"/>
                  </a:lnTo>
                  <a:lnTo>
                    <a:pt x="3306" y="4759"/>
                  </a:lnTo>
                  <a:lnTo>
                    <a:pt x="0" y="4759"/>
                  </a:lnTo>
                  <a:lnTo>
                    <a:pt x="0" y="0"/>
                  </a:lnTo>
                  <a:lnTo>
                    <a:pt x="3286" y="0"/>
                  </a:lnTo>
                  <a:close/>
                </a:path>
              </a:pathLst>
            </a:custGeom>
            <a:solidFill>
              <a:srgbClr val="2A2A2E"/>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546274984"/>
      </p:ext>
    </p:extLst>
  </p:cSld>
  <p:clrMap bg1="lt1" tx1="dk1" bg2="lt2" tx2="dk2" accent1="accent1" accent2="accent2" accent3="accent3" accent4="accent4" accent5="accent5" accent6="accent6" hlink="hlink" folHlink="folHlink"/>
  <p:sldLayoutIdLst>
    <p:sldLayoutId id="2147485012" r:id="rId1"/>
    <p:sldLayoutId id="2147485013" r:id="rId2"/>
    <p:sldLayoutId id="2147485014" r:id="rId3"/>
    <p:sldLayoutId id="2147485015" r:id="rId4"/>
    <p:sldLayoutId id="2147485016" r:id="rId5"/>
    <p:sldLayoutId id="2147485017" r:id="rId6"/>
    <p:sldLayoutId id="2147485018" r:id="rId7"/>
    <p:sldLayoutId id="2147485019" r:id="rId8"/>
    <p:sldLayoutId id="2147485020" r:id="rId9"/>
    <p:sldLayoutId id="2147485021" r:id="rId10"/>
    <p:sldLayoutId id="2147485022" r:id="rId11"/>
    <p:sldLayoutId id="2147485023" r:id="rId12"/>
    <p:sldLayoutId id="2147485024" r:id="rId13"/>
    <p:sldLayoutId id="2147485025" r:id="rId14"/>
    <p:sldLayoutId id="2147485026" r:id="rId15"/>
    <p:sldLayoutId id="2147485027" r:id="rId16"/>
    <p:sldLayoutId id="2147485028" r:id="rId17"/>
    <p:sldLayoutId id="2147485029" r:id="rId18"/>
    <p:sldLayoutId id="2147485031" r:id="rId19"/>
  </p:sldLayoutIdLst>
  <p:hf hdr="0" ftr="0"/>
  <p:txStyles>
    <p:titleStyle>
      <a:lvl1pPr algn="l" defTabSz="914400" rtl="0" eaLnBrk="1" latinLnBrk="0" hangingPunct="1">
        <a:lnSpc>
          <a:spcPct val="100000"/>
        </a:lnSpc>
        <a:spcBef>
          <a:spcPct val="0"/>
        </a:spcBef>
        <a:buNone/>
        <a:defRPr sz="3200" b="1" kern="1200">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1350" kern="1200">
          <a:solidFill>
            <a:schemeClr val="tx2"/>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350" kern="1200">
          <a:solidFill>
            <a:schemeClr val="tx2"/>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350" kern="1200">
          <a:solidFill>
            <a:schemeClr val="tx2"/>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35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3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84EEB84-A5B0-1748-81A0-4D57AA8CB813}"/>
              </a:ext>
            </a:extLst>
          </p:cNvPr>
          <p:cNvSpPr>
            <a:spLocks noGrp="1"/>
          </p:cNvSpPr>
          <p:nvPr>
            <p:ph type="title"/>
          </p:nvPr>
        </p:nvSpPr>
        <p:spPr>
          <a:xfrm>
            <a:off x="2709332" y="799340"/>
            <a:ext cx="6581429"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9" name="Kuva 18">
            <a:extLst>
              <a:ext uri="{FF2B5EF4-FFF2-40B4-BE49-F238E27FC236}">
                <a16:creationId xmlns:a16="http://schemas.microsoft.com/office/drawing/2014/main" id="{2125818B-1E20-E141-9491-35C87640338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569708" y="136525"/>
            <a:ext cx="2484239" cy="955346"/>
          </a:xfrm>
          <a:prstGeom prst="rect">
            <a:avLst/>
          </a:prstGeom>
          <a:effectLst>
            <a:outerShdw blurRad="139700" dist="12700" dir="2700000" algn="tl" rotWithShape="0">
              <a:prstClr val="black">
                <a:alpha val="40000"/>
              </a:prstClr>
            </a:outerShdw>
          </a:effectLst>
        </p:spPr>
      </p:pic>
      <p:pic>
        <p:nvPicPr>
          <p:cNvPr id="5" name="Kuva 4">
            <a:extLst>
              <a:ext uri="{FF2B5EF4-FFF2-40B4-BE49-F238E27FC236}">
                <a16:creationId xmlns:a16="http://schemas.microsoft.com/office/drawing/2014/main" id="{10593290-AA67-496D-B707-1DEA98C86F0F}"/>
              </a:ext>
            </a:extLst>
          </p:cNvPr>
          <p:cNvPicPr>
            <a:picLocks noChangeAspect="1"/>
          </p:cNvPicPr>
          <p:nvPr userDrawn="1"/>
        </p:nvPicPr>
        <p:blipFill>
          <a:blip r:embed="rId5"/>
          <a:srcRect/>
          <a:stretch/>
        </p:blipFill>
        <p:spPr>
          <a:xfrm>
            <a:off x="242781" y="6356350"/>
            <a:ext cx="1238935" cy="311634"/>
          </a:xfrm>
          <a:prstGeom prst="rect">
            <a:avLst/>
          </a:prstGeom>
        </p:spPr>
      </p:pic>
    </p:spTree>
    <p:extLst>
      <p:ext uri="{BB962C8B-B14F-4D97-AF65-F5344CB8AC3E}">
        <p14:creationId xmlns:p14="http://schemas.microsoft.com/office/powerpoint/2010/main" val="4020007383"/>
      </p:ext>
    </p:extLst>
  </p:cSld>
  <p:clrMap bg1="dk1" tx1="lt1" bg2="dk2" tx2="lt2" accent1="accent1" accent2="accent2" accent3="accent3" accent4="accent4" accent5="accent5" accent6="accent6" hlink="hlink" folHlink="folHlink"/>
  <p:sldLayoutIdLst>
    <p:sldLayoutId id="2147485033" r:id="rId1"/>
  </p:sldLayoutIdLst>
  <p:hf hdr="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ctr"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Clr>
          <a:schemeClr val="accent2"/>
        </a:buClr>
        <a:buFont typeface="Courier New" panose="02070309020205020404" pitchFamily="49" charset="0"/>
        <a:buChar char="o"/>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Clr>
          <a:schemeClr val="accent2"/>
        </a:buClr>
        <a:buFont typeface="Wingdings" pitchFamily="2" charset="2"/>
        <a:buChar char="Ø"/>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Clr>
          <a:schemeClr val="accent2"/>
        </a:buClr>
        <a:buFont typeface="Helvetica" pitchFamily="2"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DF25A-8906-4EDD-BF38-36838DA0A270}" type="datetime1">
              <a:rPr lang="fi-FI" smtClean="0"/>
              <a:t>27.9.2023</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1" name="Kuva 7">
            <a:extLst>
              <a:ext uri="{FF2B5EF4-FFF2-40B4-BE49-F238E27FC236}">
                <a16:creationId xmlns:a16="http://schemas.microsoft.com/office/drawing/2014/main" id="{36EEFE7A-A019-8245-8B1B-79373550A02F}"/>
              </a:ext>
            </a:extLst>
          </p:cNvPr>
          <p:cNvPicPr>
            <a:picLocks noChangeAspect="1"/>
          </p:cNvPicPr>
          <p:nvPr userDrawn="1"/>
        </p:nvPicPr>
        <p:blipFill>
          <a:blip r:embed="rId7"/>
          <a:srcRect/>
          <a:stretch/>
        </p:blipFill>
        <p:spPr>
          <a:xfrm>
            <a:off x="242780" y="6353212"/>
            <a:ext cx="1231334" cy="311634"/>
          </a:xfrm>
          <a:prstGeom prst="rect">
            <a:avLst/>
          </a:prstGeom>
        </p:spPr>
      </p:pic>
      <p:sp>
        <p:nvSpPr>
          <p:cNvPr id="2" name="Alatunnisteen paikkamerkki 1">
            <a:extLst>
              <a:ext uri="{FF2B5EF4-FFF2-40B4-BE49-F238E27FC236}">
                <a16:creationId xmlns:a16="http://schemas.microsoft.com/office/drawing/2014/main" id="{EFEB5C75-9C88-46D4-947C-D7483FA5A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2031599886"/>
      </p:ext>
    </p:extLst>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Lst>
  <p:hf hdr="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AD3963"/>
        </a:solidFill>
        <a:effectLst/>
      </p:bgPr>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D58578-BC5F-4B15-8F5D-0DD369EB3107}" type="datetime1">
              <a:rPr lang="fi-FI" smtClean="0"/>
              <a:t>27.9.2023</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8" name="Kuva 7">
            <a:extLst>
              <a:ext uri="{FF2B5EF4-FFF2-40B4-BE49-F238E27FC236}">
                <a16:creationId xmlns:a16="http://schemas.microsoft.com/office/drawing/2014/main" id="{A1B44897-2509-47CF-8B3C-182C95A8055F}"/>
              </a:ext>
            </a:extLst>
          </p:cNvPr>
          <p:cNvPicPr>
            <a:picLocks noChangeAspect="1"/>
          </p:cNvPicPr>
          <p:nvPr userDrawn="1"/>
        </p:nvPicPr>
        <p:blipFill>
          <a:blip r:embed="rId7"/>
          <a:srcRect/>
          <a:stretch/>
        </p:blipFill>
        <p:spPr>
          <a:xfrm>
            <a:off x="242781" y="6356350"/>
            <a:ext cx="1238935" cy="311634"/>
          </a:xfrm>
          <a:prstGeom prst="rect">
            <a:avLst/>
          </a:prstGeom>
        </p:spPr>
      </p:pic>
      <p:sp>
        <p:nvSpPr>
          <p:cNvPr id="2" name="Alatunnisteen paikkamerkki 1">
            <a:extLst>
              <a:ext uri="{FF2B5EF4-FFF2-40B4-BE49-F238E27FC236}">
                <a16:creationId xmlns:a16="http://schemas.microsoft.com/office/drawing/2014/main" id="{D9784348-D887-4F24-AD29-F32FB63D97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2952365771"/>
      </p:ext>
    </p:extLst>
  </p:cSld>
  <p:clrMap bg1="dk1" tx1="lt1" bg2="dk2" tx2="lt2" accent1="accent1" accent2="accent2" accent3="accent3" accent4="accent4" accent5="accent5" accent6="accent6" hlink="hlink" folHlink="folHlink"/>
  <p:sldLayoutIdLst>
    <p:sldLayoutId id="2147485041" r:id="rId1"/>
    <p:sldLayoutId id="2147485042" r:id="rId2"/>
    <p:sldLayoutId id="2147485043" r:id="rId3"/>
    <p:sldLayoutId id="2147485044" r:id="rId4"/>
    <p:sldLayoutId id="2147485045" r:id="rId5"/>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AD3963"/>
        </a:solidFill>
        <a:effectLst/>
      </p:bgPr>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D58578-BC5F-4B15-8F5D-0DD369EB3107}" type="datetime1">
              <a:rPr lang="fi-FI" smtClean="0"/>
              <a:t>27.9.2023</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sp>
        <p:nvSpPr>
          <p:cNvPr id="2" name="Alatunnisteen paikkamerkki 1">
            <a:extLst>
              <a:ext uri="{FF2B5EF4-FFF2-40B4-BE49-F238E27FC236}">
                <a16:creationId xmlns:a16="http://schemas.microsoft.com/office/drawing/2014/main" id="{D9784348-D887-4F24-AD29-F32FB63D97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2986887522"/>
      </p:ext>
    </p:extLst>
  </p:cSld>
  <p:clrMap bg1="dk1" tx1="lt1" bg2="dk2" tx2="lt2" accent1="accent1" accent2="accent2" accent3="accent3" accent4="accent4" accent5="accent5" accent6="accent6" hlink="hlink" folHlink="folHlink"/>
  <p:sldLayoutIdLst>
    <p:sldLayoutId id="2147485047" r:id="rId1"/>
    <p:sldLayoutId id="2147485048" r:id="rId2"/>
    <p:sldLayoutId id="2147485049" r:id="rId3"/>
    <p:sldLayoutId id="2147485050" r:id="rId4"/>
    <p:sldLayoutId id="2147485051" r:id="rId5"/>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2"/>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51B4EF-FC0E-AF46-9178-EA008EA4BA2F}" type="datetime1">
              <a:rPr lang="fi-FI" smtClean="0"/>
              <a:t>27.9.2023</a:t>
            </a:fld>
            <a:endParaRPr lang="fi-FI" dirty="0"/>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5" y="6356352"/>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4"/>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10" name="Kuva 9">
            <a:extLst>
              <a:ext uri="{FF2B5EF4-FFF2-40B4-BE49-F238E27FC236}">
                <a16:creationId xmlns:a16="http://schemas.microsoft.com/office/drawing/2014/main" id="{3343CFD7-59E6-F849-96B4-035C274895F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pic>
        <p:nvPicPr>
          <p:cNvPr id="8" name="Kuva 7">
            <a:extLst>
              <a:ext uri="{FF2B5EF4-FFF2-40B4-BE49-F238E27FC236}">
                <a16:creationId xmlns:a16="http://schemas.microsoft.com/office/drawing/2014/main" id="{B9B01442-8FD9-4039-9282-38B38A2971A2}"/>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50082" y="6357876"/>
            <a:ext cx="1224909" cy="315643"/>
          </a:xfrm>
          <a:prstGeom prst="rect">
            <a:avLst/>
          </a:prstGeom>
        </p:spPr>
      </p:pic>
    </p:spTree>
    <p:extLst>
      <p:ext uri="{BB962C8B-B14F-4D97-AF65-F5344CB8AC3E}">
        <p14:creationId xmlns:p14="http://schemas.microsoft.com/office/powerpoint/2010/main" val="1621879062"/>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Lst>
  <p:hf hdr="0" ftr="0"/>
  <p:txStyles>
    <p:titleStyle>
      <a:lvl1pPr algn="ctr" defTabSz="914403"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1" indent="-228601" algn="ctr" defTabSz="914403"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2" indent="-228601" algn="ctr" defTabSz="914403"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4" indent="-228601" algn="ctr" defTabSz="914403"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5" indent="-228601" algn="ctr" defTabSz="914403"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6" indent="-228601" algn="ctr" defTabSz="914403"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8"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9"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10"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11"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3" rtl="0" eaLnBrk="1" latinLnBrk="0" hangingPunct="1">
        <a:defRPr sz="1800" kern="1200">
          <a:solidFill>
            <a:schemeClr val="tx1"/>
          </a:solidFill>
          <a:latin typeface="+mn-lt"/>
          <a:ea typeface="+mn-ea"/>
          <a:cs typeface="+mn-cs"/>
        </a:defRPr>
      </a:lvl1pPr>
      <a:lvl2pPr marL="457201"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4" algn="l" defTabSz="914403" rtl="0" eaLnBrk="1" latinLnBrk="0" hangingPunct="1">
        <a:defRPr sz="1800" kern="1200">
          <a:solidFill>
            <a:schemeClr val="tx1"/>
          </a:solidFill>
          <a:latin typeface="+mn-lt"/>
          <a:ea typeface="+mn-ea"/>
          <a:cs typeface="+mn-cs"/>
        </a:defRPr>
      </a:lvl4pPr>
      <a:lvl5pPr marL="1828805" algn="l" defTabSz="914403" rtl="0" eaLnBrk="1" latinLnBrk="0" hangingPunct="1">
        <a:defRPr sz="1800" kern="1200">
          <a:solidFill>
            <a:schemeClr val="tx1"/>
          </a:solidFill>
          <a:latin typeface="+mn-lt"/>
          <a:ea typeface="+mn-ea"/>
          <a:cs typeface="+mn-cs"/>
        </a:defRPr>
      </a:lvl5pPr>
      <a:lvl6pPr marL="2286006" algn="l" defTabSz="914403" rtl="0" eaLnBrk="1" latinLnBrk="0" hangingPunct="1">
        <a:defRPr sz="1800" kern="1200">
          <a:solidFill>
            <a:schemeClr val="tx1"/>
          </a:solidFill>
          <a:latin typeface="+mn-lt"/>
          <a:ea typeface="+mn-ea"/>
          <a:cs typeface="+mn-cs"/>
        </a:defRPr>
      </a:lvl6pPr>
      <a:lvl7pPr marL="2743208" algn="l" defTabSz="914403" rtl="0" eaLnBrk="1" latinLnBrk="0" hangingPunct="1">
        <a:defRPr sz="1800" kern="1200">
          <a:solidFill>
            <a:schemeClr val="tx1"/>
          </a:solidFill>
          <a:latin typeface="+mn-lt"/>
          <a:ea typeface="+mn-ea"/>
          <a:cs typeface="+mn-cs"/>
        </a:defRPr>
      </a:lvl7pPr>
      <a:lvl8pPr marL="3200410" algn="l" defTabSz="914403" rtl="0" eaLnBrk="1" latinLnBrk="0" hangingPunct="1">
        <a:defRPr sz="1800" kern="1200">
          <a:solidFill>
            <a:schemeClr val="tx1"/>
          </a:solidFill>
          <a:latin typeface="+mn-lt"/>
          <a:ea typeface="+mn-ea"/>
          <a:cs typeface="+mn-cs"/>
        </a:defRPr>
      </a:lvl8pPr>
      <a:lvl9pPr marL="3657611" algn="l" defTabSz="91440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413" y="404664"/>
            <a:ext cx="10766987" cy="1143000"/>
          </a:xfrm>
          <a:prstGeom prst="rect">
            <a:avLst/>
          </a:prstGeom>
        </p:spPr>
        <p:txBody>
          <a:bodyPr vert="horz" lIns="77925" tIns="38963" rIns="77925" bIns="38963" rtlCol="0" anchor="ctr">
            <a:normAutofit/>
          </a:bodyPr>
          <a:lstStyle/>
          <a:p>
            <a:r>
              <a:rPr lang="en-US" dirty="0"/>
              <a:t>Click to edit Master title style</a:t>
            </a:r>
            <a:endParaRPr lang="fi-FI" dirty="0"/>
          </a:p>
        </p:txBody>
      </p:sp>
      <p:sp>
        <p:nvSpPr>
          <p:cNvPr id="3" name="Text Placeholder 2"/>
          <p:cNvSpPr>
            <a:spLocks noGrp="1"/>
          </p:cNvSpPr>
          <p:nvPr>
            <p:ph type="body" idx="1"/>
          </p:nvPr>
        </p:nvSpPr>
        <p:spPr>
          <a:xfrm>
            <a:off x="815413" y="1600205"/>
            <a:ext cx="10766987" cy="4525963"/>
          </a:xfrm>
          <a:prstGeom prst="rect">
            <a:avLst/>
          </a:prstGeom>
        </p:spPr>
        <p:txBody>
          <a:bodyPr vert="horz" lIns="77925" tIns="38963" rIns="77925" bIns="3896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396999450"/>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9" r:id="rId8"/>
  </p:sldLayoutIdLst>
  <p:txStyles>
    <p:titleStyle>
      <a:lvl1pPr algn="l" defTabSz="1038977" rtl="0" eaLnBrk="1" latinLnBrk="0" hangingPunct="1">
        <a:spcBef>
          <a:spcPct val="0"/>
        </a:spcBef>
        <a:buNone/>
        <a:defRPr lang="fi-FI" sz="3600" b="1" kern="1200" dirty="0" smtClean="0">
          <a:solidFill>
            <a:srgbClr val="002D6D"/>
          </a:solidFill>
          <a:latin typeface="Arial" pitchFamily="34" charset="0"/>
          <a:ea typeface="+mj-ea"/>
          <a:cs typeface="Arial" pitchFamily="34" charset="0"/>
        </a:defRPr>
      </a:lvl1pPr>
    </p:titleStyle>
    <p:bodyStyle>
      <a:lvl1pPr marL="204523" indent="-368141" algn="l" defTabSz="1038977" rtl="0" eaLnBrk="1" latinLnBrk="0" hangingPunct="1">
        <a:spcBef>
          <a:spcPct val="20000"/>
        </a:spcBef>
        <a:buClr>
          <a:schemeClr val="accent6"/>
        </a:buClr>
        <a:buSzPct val="100000"/>
        <a:buFont typeface="Wingdings" pitchFamily="2" charset="2"/>
        <a:buChar char=""/>
        <a:defRPr sz="2667" kern="1200">
          <a:solidFill>
            <a:schemeClr val="tx1"/>
          </a:solidFill>
          <a:latin typeface="Arial" pitchFamily="34" charset="0"/>
          <a:ea typeface="+mn-ea"/>
          <a:cs typeface="Arial" pitchFamily="34" charset="0"/>
        </a:defRPr>
      </a:lvl1pPr>
      <a:lvl2pPr marL="613569" indent="-245427" algn="l" defTabSz="1038977" rtl="0" eaLnBrk="1" latinLnBrk="0" hangingPunct="1">
        <a:spcBef>
          <a:spcPts val="1364"/>
        </a:spcBef>
        <a:buFontTx/>
        <a:buBlip>
          <a:blip r:embed="rId10"/>
        </a:buBlip>
        <a:defRPr sz="2267" kern="1200">
          <a:solidFill>
            <a:schemeClr val="tx1"/>
          </a:solidFill>
          <a:latin typeface="Arial" pitchFamily="34" charset="0"/>
          <a:ea typeface="+mn-ea"/>
          <a:cs typeface="Arial" pitchFamily="34" charset="0"/>
        </a:defRPr>
      </a:lvl2pPr>
      <a:lvl3pPr marL="818092" indent="-204523" algn="l" defTabSz="1038977" rtl="0" eaLnBrk="1" latinLnBrk="0" hangingPunct="1">
        <a:spcBef>
          <a:spcPts val="681"/>
        </a:spcBef>
        <a:buFont typeface="Wingdings" pitchFamily="2" charset="2"/>
        <a:buChar char="§"/>
        <a:defRPr sz="2000" kern="1200">
          <a:solidFill>
            <a:schemeClr val="tx1"/>
          </a:solidFill>
          <a:latin typeface="Arial" pitchFamily="34" charset="0"/>
          <a:ea typeface="+mn-ea"/>
          <a:cs typeface="Arial" pitchFamily="34" charset="0"/>
        </a:defRPr>
      </a:lvl3pPr>
      <a:lvl4pPr marL="1022614" indent="-163619" algn="l" defTabSz="1038977" rtl="0" eaLnBrk="1" latinLnBrk="0" hangingPunct="1">
        <a:spcBef>
          <a:spcPts val="681"/>
        </a:spcBef>
        <a:buFont typeface="Arial" pitchFamily="34" charset="0"/>
        <a:buChar char="•"/>
        <a:defRPr sz="1867" kern="1200">
          <a:solidFill>
            <a:schemeClr val="tx1"/>
          </a:solidFill>
          <a:latin typeface="Arial" pitchFamily="34" charset="0"/>
          <a:ea typeface="+mn-ea"/>
          <a:cs typeface="Arial" pitchFamily="34" charset="0"/>
        </a:defRPr>
      </a:lvl4pPr>
      <a:lvl5pPr marL="1186233" indent="-163619" algn="l" defTabSz="1038977" rtl="0" eaLnBrk="1" latinLnBrk="0" hangingPunct="1">
        <a:spcBef>
          <a:spcPts val="681"/>
        </a:spcBef>
        <a:buFont typeface="Arial" pitchFamily="34" charset="0"/>
        <a:buChar char="•"/>
        <a:defRPr sz="1867" kern="1200">
          <a:solidFill>
            <a:schemeClr val="tx1"/>
          </a:solidFill>
          <a:latin typeface="Arial" pitchFamily="34" charset="0"/>
          <a:ea typeface="+mn-ea"/>
          <a:cs typeface="Arial" pitchFamily="34" charset="0"/>
        </a:defRPr>
      </a:lvl5pPr>
      <a:lvl6pPr marL="2857185"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673"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6161"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650"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9pPr>
    </p:bodyStyle>
    <p:otherStyle>
      <a:defPPr>
        <a:defRPr lang="fi-FI"/>
      </a:defPPr>
      <a:lvl1pPr marL="0" algn="l" defTabSz="1038977" rtl="0" eaLnBrk="1" latinLnBrk="0" hangingPunct="1">
        <a:defRPr sz="2000" kern="1200">
          <a:solidFill>
            <a:schemeClr val="tx1"/>
          </a:solidFill>
          <a:latin typeface="+mn-lt"/>
          <a:ea typeface="+mn-ea"/>
          <a:cs typeface="+mn-cs"/>
        </a:defRPr>
      </a:lvl1pPr>
      <a:lvl2pPr marL="519488" algn="l" defTabSz="1038977" rtl="0" eaLnBrk="1" latinLnBrk="0" hangingPunct="1">
        <a:defRPr sz="2000" kern="1200">
          <a:solidFill>
            <a:schemeClr val="tx1"/>
          </a:solidFill>
          <a:latin typeface="+mn-lt"/>
          <a:ea typeface="+mn-ea"/>
          <a:cs typeface="+mn-cs"/>
        </a:defRPr>
      </a:lvl2pPr>
      <a:lvl3pPr marL="1038977" algn="l" defTabSz="1038977" rtl="0" eaLnBrk="1" latinLnBrk="0" hangingPunct="1">
        <a:defRPr sz="2000" kern="1200">
          <a:solidFill>
            <a:schemeClr val="tx1"/>
          </a:solidFill>
          <a:latin typeface="+mn-lt"/>
          <a:ea typeface="+mn-ea"/>
          <a:cs typeface="+mn-cs"/>
        </a:defRPr>
      </a:lvl3pPr>
      <a:lvl4pPr marL="1558465" algn="l" defTabSz="1038977" rtl="0" eaLnBrk="1" latinLnBrk="0" hangingPunct="1">
        <a:defRPr sz="2000" kern="1200">
          <a:solidFill>
            <a:schemeClr val="tx1"/>
          </a:solidFill>
          <a:latin typeface="+mn-lt"/>
          <a:ea typeface="+mn-ea"/>
          <a:cs typeface="+mn-cs"/>
        </a:defRPr>
      </a:lvl4pPr>
      <a:lvl5pPr marL="2077952" algn="l" defTabSz="1038977" rtl="0" eaLnBrk="1" latinLnBrk="0" hangingPunct="1">
        <a:defRPr sz="2000" kern="1200">
          <a:solidFill>
            <a:schemeClr val="tx1"/>
          </a:solidFill>
          <a:latin typeface="+mn-lt"/>
          <a:ea typeface="+mn-ea"/>
          <a:cs typeface="+mn-cs"/>
        </a:defRPr>
      </a:lvl5pPr>
      <a:lvl6pPr marL="2597440" algn="l" defTabSz="1038977" rtl="0" eaLnBrk="1" latinLnBrk="0" hangingPunct="1">
        <a:defRPr sz="2000" kern="1200">
          <a:solidFill>
            <a:schemeClr val="tx1"/>
          </a:solidFill>
          <a:latin typeface="+mn-lt"/>
          <a:ea typeface="+mn-ea"/>
          <a:cs typeface="+mn-cs"/>
        </a:defRPr>
      </a:lvl6pPr>
      <a:lvl7pPr marL="3116929" algn="l" defTabSz="1038977" rtl="0" eaLnBrk="1" latinLnBrk="0" hangingPunct="1">
        <a:defRPr sz="2000" kern="1200">
          <a:solidFill>
            <a:schemeClr val="tx1"/>
          </a:solidFill>
          <a:latin typeface="+mn-lt"/>
          <a:ea typeface="+mn-ea"/>
          <a:cs typeface="+mn-cs"/>
        </a:defRPr>
      </a:lvl7pPr>
      <a:lvl8pPr marL="3636417" algn="l" defTabSz="1038977" rtl="0" eaLnBrk="1" latinLnBrk="0" hangingPunct="1">
        <a:defRPr sz="2000" kern="1200">
          <a:solidFill>
            <a:schemeClr val="tx1"/>
          </a:solidFill>
          <a:latin typeface="+mn-lt"/>
          <a:ea typeface="+mn-ea"/>
          <a:cs typeface="+mn-cs"/>
        </a:defRPr>
      </a:lvl8pPr>
      <a:lvl9pPr marL="4155905" algn="l" defTabSz="1038977"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1" y="0"/>
            <a:ext cx="1699200" cy="1652472"/>
          </a:xfrm>
          <a:prstGeom prst="rect">
            <a:avLst/>
          </a:prstGeom>
        </p:spPr>
      </p:pic>
      <p:sp>
        <p:nvSpPr>
          <p:cNvPr id="2" name="Otsikon paikkamerkki 1"/>
          <p:cNvSpPr>
            <a:spLocks noGrp="1"/>
          </p:cNvSpPr>
          <p:nvPr>
            <p:ph type="title"/>
          </p:nvPr>
        </p:nvSpPr>
        <p:spPr>
          <a:xfrm>
            <a:off x="1699200" y="365125"/>
            <a:ext cx="9849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576000" y="1825625"/>
            <a:ext cx="109728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987200" y="6426000"/>
            <a:ext cx="1375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EE886E6-AEDB-4DBC-81FE-A9DC446FCDCC}" type="datetime1">
              <a:rPr lang="fi-FI" smtClean="0">
                <a:solidFill>
                  <a:prstClr val="black">
                    <a:tint val="75000"/>
                  </a:prstClr>
                </a:solidFill>
              </a:rPr>
              <a:pPr/>
              <a:t>27.9.2023</a:t>
            </a:fld>
            <a:endParaRPr lang="fi-FI">
              <a:solidFill>
                <a:prstClr val="black">
                  <a:tint val="75000"/>
                </a:prstClr>
              </a:solidFill>
            </a:endParaRPr>
          </a:p>
        </p:txBody>
      </p:sp>
      <p:sp>
        <p:nvSpPr>
          <p:cNvPr id="5" name="Alatunnisteen paikkamerkki 4"/>
          <p:cNvSpPr>
            <a:spLocks noGrp="1"/>
          </p:cNvSpPr>
          <p:nvPr>
            <p:ph type="ftr" sz="quarter" idx="3"/>
          </p:nvPr>
        </p:nvSpPr>
        <p:spPr>
          <a:xfrm>
            <a:off x="7689600" y="6426000"/>
            <a:ext cx="3859200" cy="365125"/>
          </a:xfrm>
          <a:prstGeom prst="rect">
            <a:avLst/>
          </a:prstGeom>
        </p:spPr>
        <p:txBody>
          <a:bodyPr vert="horz" lIns="91440" tIns="45720" rIns="91440" bIns="45720" rtlCol="0" anchor="ctr"/>
          <a:lstStyle>
            <a:lvl1pPr algn="r">
              <a:defRPr sz="1000">
                <a:solidFill>
                  <a:srgbClr val="898989"/>
                </a:solidFill>
              </a:defRPr>
            </a:lvl1pPr>
          </a:lstStyle>
          <a:p>
            <a:endParaRPr lang="fi-FI" dirty="0"/>
          </a:p>
        </p:txBody>
      </p:sp>
      <p:sp>
        <p:nvSpPr>
          <p:cNvPr id="6" name="Dian numeron paikkamerkki 5"/>
          <p:cNvSpPr>
            <a:spLocks noGrp="1"/>
          </p:cNvSpPr>
          <p:nvPr>
            <p:ph type="sldNum" sz="quarter" idx="4"/>
          </p:nvPr>
        </p:nvSpPr>
        <p:spPr>
          <a:xfrm>
            <a:off x="576000" y="6426000"/>
            <a:ext cx="1148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361EA14-B5AF-4DD0-A232-43768E13A659}" type="slidenum">
              <a:rPr lang="fi-FI" smtClean="0">
                <a:solidFill>
                  <a:prstClr val="black">
                    <a:tint val="75000"/>
                  </a:prstClr>
                </a:solidFill>
              </a:rPr>
              <a:pPr/>
              <a:t>‹#›</a:t>
            </a:fld>
            <a:endParaRPr lang="fi-FI" dirty="0">
              <a:solidFill>
                <a:prstClr val="black">
                  <a:tint val="75000"/>
                </a:prstClr>
              </a:solidFill>
            </a:endParaRPr>
          </a:p>
        </p:txBody>
      </p:sp>
      <p:pic>
        <p:nvPicPr>
          <p:cNvPr id="9" name="Kuva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31600" y="6476400"/>
            <a:ext cx="2599182" cy="315468"/>
          </a:xfrm>
          <a:prstGeom prst="rect">
            <a:avLst/>
          </a:prstGeom>
        </p:spPr>
      </p:pic>
      <p:cxnSp>
        <p:nvCxnSpPr>
          <p:cNvPr id="11" name="Suora yhdysviiva 10"/>
          <p:cNvCxnSpPr/>
          <p:nvPr userDrawn="1"/>
        </p:nvCxnSpPr>
        <p:spPr>
          <a:xfrm>
            <a:off x="0" y="6397200"/>
            <a:ext cx="12192000" cy="0"/>
          </a:xfrm>
          <a:prstGeom prst="line">
            <a:avLst/>
          </a:prstGeom>
          <a:ln>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283204"/>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Lst>
  <p:hf hdr="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457200" indent="-457200" algn="l" defTabSz="914400" rtl="0" eaLnBrk="1" latinLnBrk="0" hangingPunct="1">
        <a:lnSpc>
          <a:spcPts val="2300"/>
        </a:lnSpc>
        <a:spcBef>
          <a:spcPts val="15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400"/>
        </a:spcBef>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90000"/>
        </a:lnSpc>
        <a:spcBef>
          <a:spcPts val="400"/>
        </a:spcBef>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90000"/>
        </a:lnSpc>
        <a:spcBef>
          <a:spcPts val="400"/>
        </a:spcBef>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4">
          <p15:clr>
            <a:srgbClr val="F26B43"/>
          </p15:clr>
        </p15:guide>
        <p15:guide id="2" pos="7287">
          <p15:clr>
            <a:srgbClr val="F26B43"/>
          </p15:clr>
        </p15:guide>
        <p15:guide id="3" pos="347">
          <p15:clr>
            <a:srgbClr val="F26B43"/>
          </p15:clr>
        </p15:guide>
        <p15:guide id="4" orient="horz" pos="1139">
          <p15:clr>
            <a:srgbClr val="F26B43"/>
          </p15:clr>
        </p15:guide>
        <p15:guide id="5" orient="horz" pos="1071">
          <p15:clr>
            <a:srgbClr val="F26B43"/>
          </p15:clr>
        </p15:guide>
        <p15:guide id="6" orient="horz" pos="2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84EEB84-A5B0-1748-81A0-4D57AA8CB813}"/>
              </a:ext>
            </a:extLst>
          </p:cNvPr>
          <p:cNvSpPr>
            <a:spLocks noGrp="1"/>
          </p:cNvSpPr>
          <p:nvPr>
            <p:ph type="title"/>
          </p:nvPr>
        </p:nvSpPr>
        <p:spPr>
          <a:xfrm>
            <a:off x="2709332" y="799340"/>
            <a:ext cx="6581429"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70587-E497-4C4D-B7DE-FFF12026989A}" type="datetime1">
              <a:rPr lang="fi-FI" smtClean="0">
                <a:solidFill>
                  <a:srgbClr val="FFFFFF">
                    <a:tint val="75000"/>
                  </a:srgbClr>
                </a:solidFill>
              </a:rPr>
              <a:pPr/>
              <a:t>27.9.2023</a:t>
            </a:fld>
            <a:endParaRPr lang="fi-FI" dirty="0">
              <a:solidFill>
                <a:srgbClr val="FFFFFF">
                  <a:tint val="75000"/>
                </a:srgbClr>
              </a:solidFill>
            </a:endParaRPr>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solidFill>
                  <a:srgbClr val="FFFFFF">
                    <a:tint val="75000"/>
                  </a:srgbClr>
                </a:solidFill>
              </a:rPr>
              <a:pPr/>
              <a:t>‹#›</a:t>
            </a:fld>
            <a:endParaRPr lang="fi-FI">
              <a:solidFill>
                <a:srgbClr val="FFFFFF">
                  <a:tint val="75000"/>
                </a:srgbClr>
              </a:solidFill>
            </a:endParaRP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9" name="Kuva 8">
            <a:extLst>
              <a:ext uri="{FF2B5EF4-FFF2-40B4-BE49-F238E27FC236}">
                <a16:creationId xmlns:a16="http://schemas.microsoft.com/office/drawing/2014/main" id="{0E5E445F-79F9-0346-9700-B6C3EDE8F42F}"/>
              </a:ext>
            </a:extLst>
          </p:cNvPr>
          <p:cNvPicPr>
            <a:picLocks noChangeAspect="1"/>
          </p:cNvPicPr>
          <p:nvPr userDrawn="1"/>
        </p:nvPicPr>
        <p:blipFill rotWithShape="1">
          <a:blip r:embed="rId7"/>
          <a:srcRect r="87055" b="-30658"/>
          <a:stretch/>
        </p:blipFill>
        <p:spPr>
          <a:xfrm>
            <a:off x="247323" y="6318960"/>
            <a:ext cx="396145" cy="505173"/>
          </a:xfrm>
          <a:prstGeom prst="rect">
            <a:avLst/>
          </a:prstGeom>
        </p:spPr>
      </p:pic>
    </p:spTree>
    <p:extLst>
      <p:ext uri="{BB962C8B-B14F-4D97-AF65-F5344CB8AC3E}">
        <p14:creationId xmlns:p14="http://schemas.microsoft.com/office/powerpoint/2010/main" val="2447953389"/>
      </p:ext>
    </p:extLst>
  </p:cSld>
  <p:clrMap bg1="dk1" tx1="lt1" bg2="dk2" tx2="lt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905" r:id="rId5"/>
  </p:sldLayoutIdLst>
  <p:hf hdr="0" ftr="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ctr"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Clr>
          <a:schemeClr val="accent2"/>
        </a:buClr>
        <a:buFont typeface="Courier New" panose="02070309020205020404" pitchFamily="49" charset="0"/>
        <a:buChar char="o"/>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Clr>
          <a:schemeClr val="accent2"/>
        </a:buClr>
        <a:buFont typeface="Wingdings" pitchFamily="2" charset="2"/>
        <a:buChar char="Ø"/>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Clr>
          <a:schemeClr val="accent2"/>
        </a:buClr>
        <a:buFont typeface="Helvetica" pitchFamily="2"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Kuva 7"/>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0"/>
            <a:ext cx="16986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Otsikon paikkamerkki 1"/>
          <p:cNvSpPr>
            <a:spLocks noGrp="1"/>
          </p:cNvSpPr>
          <p:nvPr>
            <p:ph type="title"/>
          </p:nvPr>
        </p:nvSpPr>
        <p:spPr bwMode="auto">
          <a:xfrm>
            <a:off x="1698626" y="365127"/>
            <a:ext cx="985043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8" name="Tekstin paikkamerkki 2"/>
          <p:cNvSpPr>
            <a:spLocks noGrp="1"/>
          </p:cNvSpPr>
          <p:nvPr>
            <p:ph type="body" idx="1"/>
          </p:nvPr>
        </p:nvSpPr>
        <p:spPr bwMode="auto">
          <a:xfrm>
            <a:off x="576263" y="1825625"/>
            <a:ext cx="109728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1987551" y="6426202"/>
            <a:ext cx="1374775" cy="365125"/>
          </a:xfrm>
          <a:prstGeom prst="rect">
            <a:avLst/>
          </a:prstGeom>
        </p:spPr>
        <p:txBody>
          <a:bodyPr vert="horz" lIns="91440" tIns="45720" rIns="91440" bIns="45720" rtlCol="0" anchor="ctr"/>
          <a:lstStyle>
            <a:lvl1pPr algn="l" eaLnBrk="1" fontAlgn="auto" hangingPunct="1">
              <a:spcBef>
                <a:spcPts val="0"/>
              </a:spcBef>
              <a:spcAft>
                <a:spcPts val="0"/>
              </a:spcAft>
              <a:defRPr sz="750">
                <a:solidFill>
                  <a:schemeClr val="tx1">
                    <a:tint val="75000"/>
                  </a:schemeClr>
                </a:solidFill>
                <a:latin typeface="+mn-lt"/>
              </a:defRPr>
            </a:lvl1pPr>
          </a:lstStyle>
          <a:p>
            <a:pPr>
              <a:defRPr/>
            </a:pPr>
            <a:r>
              <a:rPr lang="fi-FI">
                <a:solidFill>
                  <a:prstClr val="black">
                    <a:tint val="75000"/>
                  </a:prstClr>
                </a:solidFill>
              </a:rPr>
              <a:t>22.10.2018</a:t>
            </a:r>
          </a:p>
        </p:txBody>
      </p:sp>
      <p:sp>
        <p:nvSpPr>
          <p:cNvPr id="5" name="Alatunnisteen paikkamerkki 4"/>
          <p:cNvSpPr>
            <a:spLocks noGrp="1"/>
          </p:cNvSpPr>
          <p:nvPr>
            <p:ph type="ftr" sz="quarter" idx="3"/>
          </p:nvPr>
        </p:nvSpPr>
        <p:spPr>
          <a:xfrm>
            <a:off x="7689851" y="6426202"/>
            <a:ext cx="3859213" cy="365125"/>
          </a:xfrm>
          <a:prstGeom prst="rect">
            <a:avLst/>
          </a:prstGeom>
        </p:spPr>
        <p:txBody>
          <a:bodyPr vert="horz" lIns="91440" tIns="45720" rIns="91440" bIns="45720" rtlCol="0" anchor="ctr"/>
          <a:lstStyle>
            <a:lvl1pPr algn="r" eaLnBrk="1" fontAlgn="auto" hangingPunct="1">
              <a:spcBef>
                <a:spcPts val="0"/>
              </a:spcBef>
              <a:spcAft>
                <a:spcPts val="0"/>
              </a:spcAft>
              <a:defRPr sz="750">
                <a:solidFill>
                  <a:srgbClr val="898989"/>
                </a:solidFill>
                <a:latin typeface="+mn-lt"/>
              </a:defRPr>
            </a:lvl1pPr>
          </a:lstStyle>
          <a:p>
            <a:pPr>
              <a:defRPr/>
            </a:pPr>
            <a:r>
              <a:rPr lang="fi-FI"/>
              <a:t>Pormestarin talousarvioesitys</a:t>
            </a:r>
            <a:endParaRPr lang="fi-FI" dirty="0"/>
          </a:p>
        </p:txBody>
      </p:sp>
      <p:sp>
        <p:nvSpPr>
          <p:cNvPr id="6" name="Dian numeron paikkamerkki 5"/>
          <p:cNvSpPr>
            <a:spLocks noGrp="1"/>
          </p:cNvSpPr>
          <p:nvPr>
            <p:ph type="sldNum" sz="quarter" idx="4"/>
          </p:nvPr>
        </p:nvSpPr>
        <p:spPr>
          <a:xfrm>
            <a:off x="576263" y="6426202"/>
            <a:ext cx="1147763" cy="365125"/>
          </a:xfrm>
          <a:prstGeom prst="rect">
            <a:avLst/>
          </a:prstGeom>
        </p:spPr>
        <p:txBody>
          <a:bodyPr vert="horz" lIns="91440" tIns="45720" rIns="91440" bIns="45720" rtlCol="0" anchor="ctr"/>
          <a:lstStyle>
            <a:lvl1pPr algn="l" eaLnBrk="1" fontAlgn="auto" hangingPunct="1">
              <a:spcBef>
                <a:spcPts val="0"/>
              </a:spcBef>
              <a:spcAft>
                <a:spcPts val="0"/>
              </a:spcAft>
              <a:defRPr sz="750">
                <a:solidFill>
                  <a:schemeClr val="tx1">
                    <a:tint val="75000"/>
                  </a:schemeClr>
                </a:solidFill>
                <a:latin typeface="+mn-lt"/>
              </a:defRPr>
            </a:lvl1pPr>
          </a:lstStyle>
          <a:p>
            <a:pPr>
              <a:defRPr/>
            </a:pPr>
            <a:fld id="{E0104303-DE9A-409E-91E6-1E37860B0E2F}" type="slidenum">
              <a:rPr lang="fi-FI">
                <a:solidFill>
                  <a:prstClr val="black">
                    <a:tint val="75000"/>
                  </a:prstClr>
                </a:solidFill>
              </a:rPr>
              <a:pPr>
                <a:defRPr/>
              </a:pPr>
              <a:t>‹#›</a:t>
            </a:fld>
            <a:endParaRPr lang="fi-FI" dirty="0">
              <a:solidFill>
                <a:prstClr val="black">
                  <a:tint val="75000"/>
                </a:prstClr>
              </a:solidFill>
            </a:endParaRPr>
          </a:p>
        </p:txBody>
      </p:sp>
      <p:pic>
        <p:nvPicPr>
          <p:cNvPr id="1032" name="Kuva 8"/>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4432300" y="6477002"/>
            <a:ext cx="2598739"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uora yhdysviiva 10"/>
          <p:cNvCxnSpPr/>
          <p:nvPr userDrawn="1"/>
        </p:nvCxnSpPr>
        <p:spPr>
          <a:xfrm>
            <a:off x="0" y="6397625"/>
            <a:ext cx="12192000" cy="0"/>
          </a:xfrm>
          <a:prstGeom prst="line">
            <a:avLst/>
          </a:prstGeom>
          <a:ln>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973231"/>
      </p:ext>
    </p:extLst>
  </p:cSld>
  <p:clrMap bg1="lt1" tx1="dk1" bg2="lt2" tx2="dk2" accent1="accent1" accent2="accent2" accent3="accent3" accent4="accent4" accent5="accent5" accent6="accent6" hlink="hlink" folHlink="folHlink"/>
  <p:sldLayoutIdLst>
    <p:sldLayoutId id="2147484806" r:id="rId1"/>
    <p:sldLayoutId id="2147484807" r:id="rId2"/>
    <p:sldLayoutId id="2147484808" r:id="rId3"/>
    <p:sldLayoutId id="2147484809" r:id="rId4"/>
    <p:sldLayoutId id="2147484810" r:id="rId5"/>
    <p:sldLayoutId id="2147484811" r:id="rId6"/>
    <p:sldLayoutId id="2147484812" r:id="rId7"/>
    <p:sldLayoutId id="2147484813" r:id="rId8"/>
    <p:sldLayoutId id="2147484814" r:id="rId9"/>
    <p:sldLayoutId id="2147484815" r:id="rId10"/>
    <p:sldLayoutId id="2147484816" r:id="rId11"/>
    <p:sldLayoutId id="2147484817" r:id="rId12"/>
  </p:sldLayoutIdLst>
  <p:hf hdr="0" ftr="0" dt="0"/>
  <p:txStyles>
    <p:titleStyle>
      <a:lvl1pPr algn="l" rtl="0" eaLnBrk="0" fontAlgn="base" hangingPunct="0">
        <a:lnSpc>
          <a:spcPct val="90000"/>
        </a:lnSpc>
        <a:spcBef>
          <a:spcPct val="0"/>
        </a:spcBef>
        <a:spcAft>
          <a:spcPct val="0"/>
        </a:spcAft>
        <a:defRPr sz="30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000" b="1">
          <a:solidFill>
            <a:schemeClr val="tx2"/>
          </a:solidFill>
          <a:latin typeface="Calibri" panose="020F0502020204030204" pitchFamily="34" charset="0"/>
        </a:defRPr>
      </a:lvl2pPr>
      <a:lvl3pPr algn="l" rtl="0" eaLnBrk="0" fontAlgn="base" hangingPunct="0">
        <a:lnSpc>
          <a:spcPct val="90000"/>
        </a:lnSpc>
        <a:spcBef>
          <a:spcPct val="0"/>
        </a:spcBef>
        <a:spcAft>
          <a:spcPct val="0"/>
        </a:spcAft>
        <a:defRPr sz="3000" b="1">
          <a:solidFill>
            <a:schemeClr val="tx2"/>
          </a:solidFill>
          <a:latin typeface="Calibri" panose="020F0502020204030204" pitchFamily="34" charset="0"/>
        </a:defRPr>
      </a:lvl3pPr>
      <a:lvl4pPr algn="l" rtl="0" eaLnBrk="0" fontAlgn="base" hangingPunct="0">
        <a:lnSpc>
          <a:spcPct val="90000"/>
        </a:lnSpc>
        <a:spcBef>
          <a:spcPct val="0"/>
        </a:spcBef>
        <a:spcAft>
          <a:spcPct val="0"/>
        </a:spcAft>
        <a:defRPr sz="3000" b="1">
          <a:solidFill>
            <a:schemeClr val="tx2"/>
          </a:solidFill>
          <a:latin typeface="Calibri" panose="020F0502020204030204" pitchFamily="34" charset="0"/>
        </a:defRPr>
      </a:lvl4pPr>
      <a:lvl5pPr algn="l" rtl="0" eaLnBrk="0" fontAlgn="base" hangingPunct="0">
        <a:lnSpc>
          <a:spcPct val="90000"/>
        </a:lnSpc>
        <a:spcBef>
          <a:spcPct val="0"/>
        </a:spcBef>
        <a:spcAft>
          <a:spcPct val="0"/>
        </a:spcAft>
        <a:defRPr sz="3000" b="1">
          <a:solidFill>
            <a:schemeClr val="tx2"/>
          </a:solidFill>
          <a:latin typeface="Calibri" panose="020F0502020204030204" pitchFamily="34" charset="0"/>
        </a:defRPr>
      </a:lvl5pPr>
      <a:lvl6pPr marL="342900" algn="l" rtl="0" fontAlgn="base">
        <a:lnSpc>
          <a:spcPct val="90000"/>
        </a:lnSpc>
        <a:spcBef>
          <a:spcPct val="0"/>
        </a:spcBef>
        <a:spcAft>
          <a:spcPct val="0"/>
        </a:spcAft>
        <a:defRPr sz="3000" b="1">
          <a:solidFill>
            <a:schemeClr val="tx2"/>
          </a:solidFill>
          <a:latin typeface="Calibri" panose="020F0502020204030204" pitchFamily="34" charset="0"/>
        </a:defRPr>
      </a:lvl6pPr>
      <a:lvl7pPr marL="685800" algn="l" rtl="0" fontAlgn="base">
        <a:lnSpc>
          <a:spcPct val="90000"/>
        </a:lnSpc>
        <a:spcBef>
          <a:spcPct val="0"/>
        </a:spcBef>
        <a:spcAft>
          <a:spcPct val="0"/>
        </a:spcAft>
        <a:defRPr sz="3000" b="1">
          <a:solidFill>
            <a:schemeClr val="tx2"/>
          </a:solidFill>
          <a:latin typeface="Calibri" panose="020F0502020204030204" pitchFamily="34" charset="0"/>
        </a:defRPr>
      </a:lvl7pPr>
      <a:lvl8pPr marL="1028700" algn="l" rtl="0" fontAlgn="base">
        <a:lnSpc>
          <a:spcPct val="90000"/>
        </a:lnSpc>
        <a:spcBef>
          <a:spcPct val="0"/>
        </a:spcBef>
        <a:spcAft>
          <a:spcPct val="0"/>
        </a:spcAft>
        <a:defRPr sz="3000" b="1">
          <a:solidFill>
            <a:schemeClr val="tx2"/>
          </a:solidFill>
          <a:latin typeface="Calibri" panose="020F0502020204030204" pitchFamily="34" charset="0"/>
        </a:defRPr>
      </a:lvl8pPr>
      <a:lvl9pPr marL="1371600" algn="l" rtl="0" fontAlgn="base">
        <a:lnSpc>
          <a:spcPct val="90000"/>
        </a:lnSpc>
        <a:spcBef>
          <a:spcPct val="0"/>
        </a:spcBef>
        <a:spcAft>
          <a:spcPct val="0"/>
        </a:spcAft>
        <a:defRPr sz="3000" b="1">
          <a:solidFill>
            <a:schemeClr val="tx2"/>
          </a:solidFill>
          <a:latin typeface="Calibri" panose="020F0502020204030204" pitchFamily="34" charset="0"/>
        </a:defRPr>
      </a:lvl9pPr>
    </p:titleStyle>
    <p:bodyStyle>
      <a:lvl1pPr marL="342900" indent="-342900" algn="l" rtl="0" eaLnBrk="0" fontAlgn="base" hangingPunct="0">
        <a:lnSpc>
          <a:spcPts val="1725"/>
        </a:lnSpc>
        <a:spcBef>
          <a:spcPts val="1125"/>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600"/>
        </a:spcBef>
        <a:spcAft>
          <a:spcPct val="0"/>
        </a:spcAft>
        <a:buFont typeface="Arial" panose="020B0604020202020204" pitchFamily="34" charset="0"/>
        <a:buChar char="•"/>
        <a:defRPr sz="1500" kern="1200">
          <a:solidFill>
            <a:schemeClr val="tx1"/>
          </a:solidFill>
          <a:latin typeface="+mn-lt"/>
          <a:ea typeface="+mn-ea"/>
          <a:cs typeface="+mn-cs"/>
        </a:defRPr>
      </a:lvl2pPr>
      <a:lvl3pPr marL="857250" indent="-171450" algn="l" rtl="0" eaLnBrk="0" fontAlgn="base" hangingPunct="0">
        <a:lnSpc>
          <a:spcPct val="90000"/>
        </a:lnSpc>
        <a:spcBef>
          <a:spcPts val="300"/>
        </a:spcBef>
        <a:spcAft>
          <a:spcPct val="0"/>
        </a:spcAft>
        <a:buFont typeface="Arial" panose="020B0604020202020204" pitchFamily="34" charset="0"/>
        <a:buChar char="•"/>
        <a:defRPr sz="1275" kern="1200">
          <a:solidFill>
            <a:schemeClr val="tx1"/>
          </a:solidFill>
          <a:latin typeface="+mn-lt"/>
          <a:ea typeface="+mn-ea"/>
          <a:cs typeface="+mn-cs"/>
        </a:defRPr>
      </a:lvl3pPr>
      <a:lvl4pPr marL="1200150" indent="-171450" algn="l" rtl="0" eaLnBrk="0" fontAlgn="base" hangingPunct="0">
        <a:lnSpc>
          <a:spcPct val="90000"/>
        </a:lnSpc>
        <a:spcBef>
          <a:spcPts val="300"/>
        </a:spcBef>
        <a:spcAft>
          <a:spcPct val="0"/>
        </a:spcAft>
        <a:buFont typeface="Arial" panose="020B0604020202020204" pitchFamily="34" charset="0"/>
        <a:buChar char="•"/>
        <a:defRPr sz="1275" kern="1200">
          <a:solidFill>
            <a:schemeClr val="tx1"/>
          </a:solidFill>
          <a:latin typeface="+mn-lt"/>
          <a:ea typeface="+mn-ea"/>
          <a:cs typeface="+mn-cs"/>
        </a:defRPr>
      </a:lvl4pPr>
      <a:lvl5pPr marL="1543050" indent="-171450" algn="l" rtl="0" eaLnBrk="0" fontAlgn="base" hangingPunct="0">
        <a:lnSpc>
          <a:spcPct val="90000"/>
        </a:lnSpc>
        <a:spcBef>
          <a:spcPts val="300"/>
        </a:spcBef>
        <a:spcAft>
          <a:spcPct val="0"/>
        </a:spcAft>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300318" y="336176"/>
            <a:ext cx="9863463" cy="1354512"/>
          </a:xfrm>
          <a:prstGeom prst="rect">
            <a:avLst/>
          </a:prstGeom>
        </p:spPr>
        <p:txBody>
          <a:bodyPr vert="horz" lIns="0" tIns="0" rIns="0" bIns="0" rtlCol="0" anchor="t" anchorCtr="0">
            <a:noAutofit/>
          </a:bodyPr>
          <a:lstStyle/>
          <a:p>
            <a:r>
              <a:rPr lang="fi-FI"/>
              <a:t>Muokkaa ots. perustyyl. napsautt.</a:t>
            </a:r>
            <a:endParaRPr lang="en-GB" dirty="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640976" y="1904999"/>
            <a:ext cx="9559480" cy="3612233"/>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4" name="Date Placeholder 3">
            <a:extLst>
              <a:ext uri="{FF2B5EF4-FFF2-40B4-BE49-F238E27FC236}">
                <a16:creationId xmlns:a16="http://schemas.microsoft.com/office/drawing/2014/main" id="{FB6D82A8-9371-4DE8-BD25-091B473C95BA}"/>
              </a:ext>
            </a:extLst>
          </p:cNvPr>
          <p:cNvSpPr>
            <a:spLocks noGrp="1"/>
          </p:cNvSpPr>
          <p:nvPr>
            <p:ph type="dt" sz="half" idx="2"/>
          </p:nvPr>
        </p:nvSpPr>
        <p:spPr>
          <a:xfrm>
            <a:off x="10560496" y="5592788"/>
            <a:ext cx="793304" cy="226546"/>
          </a:xfrm>
          <a:prstGeom prst="rect">
            <a:avLst/>
          </a:prstGeom>
        </p:spPr>
        <p:txBody>
          <a:bodyPr vert="horz" lIns="0" tIns="0" rIns="0" bIns="0" rtlCol="0" anchor="ctr">
            <a:noAutofit/>
          </a:bodyPr>
          <a:lstStyle>
            <a:lvl1pPr algn="r">
              <a:defRPr sz="750">
                <a:solidFill>
                  <a:schemeClr val="tx2"/>
                </a:solidFill>
                <a:latin typeface="Arial" panose="020B0604020202020204" pitchFamily="34" charset="0"/>
                <a:cs typeface="Arial" panose="020B0604020202020204" pitchFamily="34" charset="0"/>
              </a:defRPr>
            </a:lvl1pPr>
          </a:lstStyle>
          <a:p>
            <a:fld id="{5748E41F-312F-462E-872A-4CDFE7D51D79}" type="datetime1">
              <a:rPr lang="en-GB" smtClean="0"/>
              <a:t>27/09/2023</a:t>
            </a:fld>
            <a:endParaRPr lang="en-GB" dirty="0"/>
          </a:p>
        </p:txBody>
      </p:sp>
      <p:sp>
        <p:nvSpPr>
          <p:cNvPr id="5" name="Footer Placeholder 4">
            <a:extLst>
              <a:ext uri="{FF2B5EF4-FFF2-40B4-BE49-F238E27FC236}">
                <a16:creationId xmlns:a16="http://schemas.microsoft.com/office/drawing/2014/main" id="{E9935659-6A31-4C00-8662-1CF5253B9FE8}"/>
              </a:ext>
            </a:extLst>
          </p:cNvPr>
          <p:cNvSpPr>
            <a:spLocks noGrp="1"/>
          </p:cNvSpPr>
          <p:nvPr>
            <p:ph type="ftr" sz="quarter" idx="3"/>
          </p:nvPr>
        </p:nvSpPr>
        <p:spPr>
          <a:xfrm>
            <a:off x="8687598" y="5592788"/>
            <a:ext cx="1872897" cy="226546"/>
          </a:xfrm>
          <a:prstGeom prst="rect">
            <a:avLst/>
          </a:prstGeom>
        </p:spPr>
        <p:txBody>
          <a:bodyPr vert="horz" lIns="0" tIns="0" rIns="0" bIns="0" rtlCol="0" anchor="ctr">
            <a:noAutofit/>
          </a:bodyPr>
          <a:lstStyle>
            <a:lvl1pPr algn="r">
              <a:defRPr sz="750">
                <a:solidFill>
                  <a:schemeClr val="tx2"/>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7587F05D-5D5D-475D-9CF1-81C6CDED1A00}"/>
              </a:ext>
            </a:extLst>
          </p:cNvPr>
          <p:cNvSpPr>
            <a:spLocks noGrp="1"/>
          </p:cNvSpPr>
          <p:nvPr>
            <p:ph type="sldNum" sz="quarter" idx="4"/>
          </p:nvPr>
        </p:nvSpPr>
        <p:spPr>
          <a:xfrm>
            <a:off x="11353800" y="5592789"/>
            <a:ext cx="488576" cy="226546"/>
          </a:xfrm>
          <a:prstGeom prst="rect">
            <a:avLst/>
          </a:prstGeom>
        </p:spPr>
        <p:txBody>
          <a:bodyPr vert="horz" lIns="0" tIns="0" rIns="0" bIns="0" rtlCol="0" anchor="ctr">
            <a:noAutofit/>
          </a:bodyPr>
          <a:lstStyle>
            <a:lvl1pPr algn="r">
              <a:defRPr sz="750">
                <a:solidFill>
                  <a:schemeClr val="tx2"/>
                </a:solidFill>
                <a:latin typeface="Arial" panose="020B0604020202020204" pitchFamily="34" charset="0"/>
                <a:cs typeface="Arial" panose="020B0604020202020204" pitchFamily="34" charset="0"/>
              </a:defRPr>
            </a:lvl1pPr>
          </a:lstStyle>
          <a:p>
            <a:fld id="{02E8F7AF-1AA5-4578-BCE4-1A010B8D5534}" type="slidenum">
              <a:rPr lang="en-GB" smtClean="0"/>
              <a:pPr/>
              <a:t>‹#›</a:t>
            </a:fld>
            <a:endParaRPr lang="en-GB"/>
          </a:p>
        </p:txBody>
      </p:sp>
    </p:spTree>
    <p:extLst>
      <p:ext uri="{BB962C8B-B14F-4D97-AF65-F5344CB8AC3E}">
        <p14:creationId xmlns:p14="http://schemas.microsoft.com/office/powerpoint/2010/main" val="1523353047"/>
      </p:ext>
    </p:extLst>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 id="2147484918" r:id="rId12"/>
    <p:sldLayoutId id="2147484919" r:id="rId13"/>
    <p:sldLayoutId id="2147484920" r:id="rId14"/>
    <p:sldLayoutId id="2147484921" r:id="rId15"/>
    <p:sldLayoutId id="2147484922" r:id="rId16"/>
    <p:sldLayoutId id="2147484923" r:id="rId17"/>
    <p:sldLayoutId id="2147484924" r:id="rId1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85000"/>
        </a:lnSpc>
        <a:spcBef>
          <a:spcPct val="0"/>
        </a:spcBef>
        <a:buNone/>
        <a:defRPr sz="5000" kern="1200" cap="all" baseline="0">
          <a:solidFill>
            <a:schemeClr val="tx2"/>
          </a:solidFill>
          <a:latin typeface="+mj-lt"/>
          <a:ea typeface="+mj-ea"/>
          <a:cs typeface="+mj-cs"/>
        </a:defRPr>
      </a:lvl1pPr>
    </p:titleStyle>
    <p:bodyStyle>
      <a:lvl1pPr marL="268288" indent="-268288" algn="l" defTabSz="914400" rtl="0" eaLnBrk="1" latinLnBrk="0" hangingPunct="1">
        <a:lnSpc>
          <a:spcPct val="100000"/>
        </a:lnSpc>
        <a:spcBef>
          <a:spcPts val="0"/>
        </a:spcBef>
        <a:buFont typeface="Arial" panose="020B0604020202020204" pitchFamily="34" charset="0"/>
        <a:buChar char="•"/>
        <a:defRPr sz="2950" kern="1200">
          <a:solidFill>
            <a:schemeClr val="tx2"/>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950" kern="1200">
          <a:solidFill>
            <a:schemeClr val="tx2"/>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950" kern="1200">
          <a:solidFill>
            <a:schemeClr val="tx2"/>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95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9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5C4CEB7E-2B3F-A842-818B-3864C1FE1B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fi-FI" dirty="0"/>
              <a:t>sivu </a:t>
            </a:r>
            <a:fld id="{F3EE06F1-2D77-A44E-97FA-F679B9CB76D5}" type="slidenum">
              <a:rPr lang="fi-FI" smtClean="0"/>
              <a:pPr/>
              <a:t>‹#›</a:t>
            </a:fld>
            <a:endParaRPr lang="fi-FI" dirty="0"/>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683176"/>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3648130070"/>
      </p:ext>
    </p:extLst>
  </p:cSld>
  <p:clrMap bg1="lt1" tx1="dk1" bg2="lt2" tx2="dk2" accent1="accent1" accent2="accent2" accent3="accent3" accent4="accent4" accent5="accent5" accent6="accent6" hlink="hlink" folHlink="folHlink"/>
  <p:sldLayoutIdLst>
    <p:sldLayoutId id="2147484937" r:id="rId1"/>
    <p:sldLayoutId id="2147484938" r:id="rId2"/>
  </p:sldLayoutIdLst>
  <p:hf hdr="0" ftr="0"/>
  <p:txStyles>
    <p:titleStyle>
      <a:lvl1pPr algn="ctr"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84EEB84-A5B0-1748-81A0-4D57AA8CB813}"/>
              </a:ext>
            </a:extLst>
          </p:cNvPr>
          <p:cNvSpPr>
            <a:spLocks noGrp="1"/>
          </p:cNvSpPr>
          <p:nvPr>
            <p:ph type="title"/>
          </p:nvPr>
        </p:nvSpPr>
        <p:spPr>
          <a:xfrm>
            <a:off x="2709332" y="799340"/>
            <a:ext cx="6581429"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9" name="Kuva 18">
            <a:extLst>
              <a:ext uri="{FF2B5EF4-FFF2-40B4-BE49-F238E27FC236}">
                <a16:creationId xmlns:a16="http://schemas.microsoft.com/office/drawing/2014/main" id="{2125818B-1E20-E141-9491-35C87640338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569708" y="136525"/>
            <a:ext cx="2484239" cy="955346"/>
          </a:xfrm>
          <a:prstGeom prst="rect">
            <a:avLst/>
          </a:prstGeom>
          <a:effectLst>
            <a:outerShdw blurRad="139700" dist="12700" dir="2700000" algn="tl" rotWithShape="0">
              <a:prstClr val="black">
                <a:alpha val="40000"/>
              </a:prstClr>
            </a:outerShdw>
          </a:effectLst>
        </p:spPr>
      </p:pic>
      <p:pic>
        <p:nvPicPr>
          <p:cNvPr id="5" name="Kuva 4">
            <a:extLst>
              <a:ext uri="{FF2B5EF4-FFF2-40B4-BE49-F238E27FC236}">
                <a16:creationId xmlns:a16="http://schemas.microsoft.com/office/drawing/2014/main" id="{10593290-AA67-496D-B707-1DEA98C86F0F}"/>
              </a:ext>
            </a:extLst>
          </p:cNvPr>
          <p:cNvPicPr>
            <a:picLocks noChangeAspect="1"/>
          </p:cNvPicPr>
          <p:nvPr userDrawn="1"/>
        </p:nvPicPr>
        <p:blipFill>
          <a:blip r:embed="rId5"/>
          <a:srcRect/>
          <a:stretch/>
        </p:blipFill>
        <p:spPr>
          <a:xfrm>
            <a:off x="242781" y="6356350"/>
            <a:ext cx="1238935" cy="311634"/>
          </a:xfrm>
          <a:prstGeom prst="rect">
            <a:avLst/>
          </a:prstGeom>
        </p:spPr>
      </p:pic>
    </p:spTree>
    <p:extLst>
      <p:ext uri="{BB962C8B-B14F-4D97-AF65-F5344CB8AC3E}">
        <p14:creationId xmlns:p14="http://schemas.microsoft.com/office/powerpoint/2010/main" val="3219292287"/>
      </p:ext>
    </p:extLst>
  </p:cSld>
  <p:clrMap bg1="dk1" tx1="lt1" bg2="dk2" tx2="lt2" accent1="accent1" accent2="accent2" accent3="accent3" accent4="accent4" accent5="accent5" accent6="accent6" hlink="hlink" folHlink="folHlink"/>
  <p:sldLayoutIdLst>
    <p:sldLayoutId id="2147484940" r:id="rId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ctr"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Clr>
          <a:schemeClr val="accent2"/>
        </a:buClr>
        <a:buFont typeface="Courier New" panose="02070309020205020404" pitchFamily="49" charset="0"/>
        <a:buChar char="o"/>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Clr>
          <a:schemeClr val="accent2"/>
        </a:buClr>
        <a:buFont typeface="Wingdings" pitchFamily="2" charset="2"/>
        <a:buChar char="Ø"/>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Clr>
          <a:schemeClr val="accent2"/>
        </a:buClr>
        <a:buFont typeface="Helvetica" pitchFamily="2"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02C048-585D-44BA-8C2D-64983F0B70FA}" type="datetime1">
              <a:rPr lang="fi-FI" smtClean="0"/>
              <a:t>27.9.2023</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9" name="Kuva 8">
            <a:extLst>
              <a:ext uri="{FF2B5EF4-FFF2-40B4-BE49-F238E27FC236}">
                <a16:creationId xmlns:a16="http://schemas.microsoft.com/office/drawing/2014/main" id="{A4EB6745-5D38-414D-8F18-78AE802E20C7}"/>
              </a:ext>
            </a:extLst>
          </p:cNvPr>
          <p:cNvPicPr>
            <a:picLocks noChangeAspect="1"/>
          </p:cNvPicPr>
          <p:nvPr userDrawn="1"/>
        </p:nvPicPr>
        <p:blipFill>
          <a:blip r:embed="rId10"/>
          <a:srcRect/>
          <a:stretch/>
        </p:blipFill>
        <p:spPr>
          <a:xfrm>
            <a:off x="242781" y="6356350"/>
            <a:ext cx="1238935" cy="311634"/>
          </a:xfrm>
          <a:prstGeom prst="rect">
            <a:avLst/>
          </a:prstGeom>
        </p:spPr>
      </p:pic>
      <p:sp>
        <p:nvSpPr>
          <p:cNvPr id="2" name="Alatunnisteen paikkamerkki 1">
            <a:extLst>
              <a:ext uri="{FF2B5EF4-FFF2-40B4-BE49-F238E27FC236}">
                <a16:creationId xmlns:a16="http://schemas.microsoft.com/office/drawing/2014/main" id="{382AD9C5-3DA3-4566-9BA7-6876F94555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837175678"/>
      </p:ext>
    </p:extLst>
  </p:cSld>
  <p:clrMap bg1="dk1" tx1="lt1" bg2="dk2" tx2="lt2" accent1="accent1" accent2="accent2" accent3="accent3" accent4="accent4" accent5="accent5" accent6="accent6" hlink="hlink" folHlink="folHlink"/>
  <p:sldLayoutIdLst>
    <p:sldLayoutId id="2147484942" r:id="rId1"/>
    <p:sldLayoutId id="2147484943" r:id="rId2"/>
    <p:sldLayoutId id="2147484944" r:id="rId3"/>
    <p:sldLayoutId id="2147484945" r:id="rId4"/>
    <p:sldLayoutId id="2147484946" r:id="rId5"/>
    <p:sldLayoutId id="2147484947" r:id="rId6"/>
    <p:sldLayoutId id="2147484948" r:id="rId7"/>
    <p:sldLayoutId id="2147484949" r:id="rId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2.xml"/><Relationship Id="rId6" Type="http://schemas.openxmlformats.org/officeDocument/2006/relationships/image" Target="../media/image46.emf"/><Relationship Id="rId5" Type="http://schemas.openxmlformats.org/officeDocument/2006/relationships/image" Target="../media/image49.png"/><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jpg"/><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jpg"/><Relationship Id="rId1" Type="http://schemas.openxmlformats.org/officeDocument/2006/relationships/slideLayout" Target="../slideLayouts/slideLayout19.xml"/><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jpg"/><Relationship Id="rId1" Type="http://schemas.openxmlformats.org/officeDocument/2006/relationships/slideLayout" Target="../slideLayouts/slideLayout19.xml"/><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xml"/><Relationship Id="rId1" Type="http://schemas.openxmlformats.org/officeDocument/2006/relationships/slideLayout" Target="../slideLayouts/slideLayout125.xml"/><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0.xml"/></Relationships>
</file>

<file path=ppt/slides/_rels/slide1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jpg"/><Relationship Id="rId1" Type="http://schemas.openxmlformats.org/officeDocument/2006/relationships/slideLayout" Target="../slideLayouts/slideLayout12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41.xml"/></Relationships>
</file>

<file path=ppt/slides/_rels/slide20.xml.rels><?xml version="1.0" encoding="UTF-8" standalone="yes"?>
<Relationships xmlns="http://schemas.openxmlformats.org/package/2006/relationships"><Relationship Id="rId3" Type="http://schemas.openxmlformats.org/officeDocument/2006/relationships/image" Target="../media/image96.svg"/><Relationship Id="rId7" Type="http://schemas.openxmlformats.org/officeDocument/2006/relationships/image" Target="../media/image100.svg"/><Relationship Id="rId2" Type="http://schemas.openxmlformats.org/officeDocument/2006/relationships/image" Target="../media/image95.png"/><Relationship Id="rId1" Type="http://schemas.openxmlformats.org/officeDocument/2006/relationships/slideLayout" Target="../slideLayouts/slideLayout131.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26.xml"/></Relationships>
</file>

<file path=ppt/slides/_rels/slide2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2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emf"/><Relationship Id="rId1" Type="http://schemas.openxmlformats.org/officeDocument/2006/relationships/slideLayout" Target="../slideLayouts/slideLayout8.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openxmlformats.org/officeDocument/2006/relationships/image" Target="../media/image71.png"/><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Kuva 8"/>
          <p:cNvPicPr>
            <a:picLocks noChangeAspect="1"/>
          </p:cNvPicPr>
          <p:nvPr/>
        </p:nvPicPr>
        <p:blipFill rotWithShape="1">
          <a:blip r:embed="rId2" cstate="print">
            <a:extLst>
              <a:ext uri="{28A0092B-C50C-407E-A947-70E740481C1C}">
                <a14:useLocalDpi xmlns:a14="http://schemas.microsoft.com/office/drawing/2010/main" val="0"/>
              </a:ext>
            </a:extLst>
          </a:blip>
          <a:srcRect b="7234"/>
          <a:stretch/>
        </p:blipFill>
        <p:spPr>
          <a:xfrm>
            <a:off x="-5620429" y="265899"/>
            <a:ext cx="22178526" cy="6858000"/>
          </a:xfrm>
          <a:prstGeom prst="rect">
            <a:avLst/>
          </a:prstGeom>
        </p:spPr>
      </p:pic>
      <p:pic>
        <p:nvPicPr>
          <p:cNvPr id="15" name="Kuva 14">
            <a:extLst>
              <a:ext uri="{FF2B5EF4-FFF2-40B4-BE49-F238E27FC236}">
                <a16:creationId xmlns:a16="http://schemas.microsoft.com/office/drawing/2014/main" id="{C527CD00-6BBC-6042-93E2-ED85859459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45086" y="265899"/>
            <a:ext cx="2624332" cy="1009221"/>
          </a:xfrm>
          <a:prstGeom prst="rect">
            <a:avLst/>
          </a:prstGeom>
        </p:spPr>
      </p:pic>
      <p:sp>
        <p:nvSpPr>
          <p:cNvPr id="13" name="Suorakulmio 12">
            <a:extLst>
              <a:ext uri="{FF2B5EF4-FFF2-40B4-BE49-F238E27FC236}">
                <a16:creationId xmlns:a16="http://schemas.microsoft.com/office/drawing/2014/main" id="{D5BE225F-CA3E-2345-B42E-80A9E00B6567}"/>
              </a:ext>
            </a:extLst>
          </p:cNvPr>
          <p:cNvSpPr/>
          <p:nvPr/>
        </p:nvSpPr>
        <p:spPr>
          <a:xfrm>
            <a:off x="3285067" y="2658533"/>
            <a:ext cx="5638800" cy="15690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sp>
        <p:nvSpPr>
          <p:cNvPr id="2" name="Otsikko 1">
            <a:extLst>
              <a:ext uri="{FF2B5EF4-FFF2-40B4-BE49-F238E27FC236}">
                <a16:creationId xmlns:a16="http://schemas.microsoft.com/office/drawing/2014/main" id="{F36AC7AD-489D-B946-A50A-3B3E0946DA8D}"/>
              </a:ext>
            </a:extLst>
          </p:cNvPr>
          <p:cNvSpPr>
            <a:spLocks noGrp="1"/>
          </p:cNvSpPr>
          <p:nvPr>
            <p:ph type="ctrTitle"/>
          </p:nvPr>
        </p:nvSpPr>
        <p:spPr>
          <a:xfrm>
            <a:off x="1524000" y="1839993"/>
            <a:ext cx="9144000" cy="2387600"/>
          </a:xfrm>
        </p:spPr>
        <p:txBody>
          <a:bodyPr vert="horz" lIns="91440" tIns="45720" rIns="91440" bIns="45720" rtlCol="0" anchor="b">
            <a:normAutofit/>
          </a:bodyPr>
          <a:lstStyle/>
          <a:p>
            <a:pPr algn="ctr"/>
            <a:r>
              <a:rPr lang="en-US" sz="5000" cap="small" dirty="0">
                <a:solidFill>
                  <a:srgbClr val="FFFFFF"/>
                </a:solidFill>
              </a:rPr>
              <a:t>How Tampere became</a:t>
            </a:r>
            <a:br>
              <a:rPr lang="en-US" sz="5000" cap="small" dirty="0">
                <a:solidFill>
                  <a:srgbClr val="FFFFFF"/>
                </a:solidFill>
              </a:rPr>
            </a:br>
            <a:r>
              <a:rPr lang="en-US" sz="5000" cap="small" dirty="0">
                <a:solidFill>
                  <a:srgbClr val="FFFFFF"/>
                </a:solidFill>
              </a:rPr>
              <a:t>high level sport city?</a:t>
            </a:r>
            <a:endParaRPr lang="en-US" sz="5000" dirty="0">
              <a:solidFill>
                <a:srgbClr val="FFFFFF"/>
              </a:solidFill>
            </a:endParaRPr>
          </a:p>
        </p:txBody>
      </p:sp>
      <p:pic>
        <p:nvPicPr>
          <p:cNvPr id="11" name="Kuva 10">
            <a:extLst>
              <a:ext uri="{FF2B5EF4-FFF2-40B4-BE49-F238E27FC236}">
                <a16:creationId xmlns:a16="http://schemas.microsoft.com/office/drawing/2014/main" id="{B8B07B4A-9146-5646-A665-BCAAC5914B63}"/>
              </a:ext>
            </a:extLst>
          </p:cNvPr>
          <p:cNvPicPr>
            <a:picLocks noChangeAspect="1"/>
          </p:cNvPicPr>
          <p:nvPr/>
        </p:nvPicPr>
        <p:blipFill>
          <a:blip r:embed="rId4"/>
          <a:stretch>
            <a:fillRect/>
          </a:stretch>
        </p:blipFill>
        <p:spPr>
          <a:xfrm>
            <a:off x="342750" y="6176335"/>
            <a:ext cx="3345847" cy="422728"/>
          </a:xfrm>
          <a:prstGeom prst="rect">
            <a:avLst/>
          </a:prstGeom>
        </p:spPr>
      </p:pic>
      <p:pic>
        <p:nvPicPr>
          <p:cNvPr id="12" name="Kuva 11">
            <a:extLst>
              <a:ext uri="{FF2B5EF4-FFF2-40B4-BE49-F238E27FC236}">
                <a16:creationId xmlns:a16="http://schemas.microsoft.com/office/drawing/2014/main" id="{FAFBD94F-A003-8A4F-8791-079AF1F89CD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61608" y="-1542320"/>
            <a:ext cx="2580303" cy="992289"/>
          </a:xfrm>
          <a:prstGeom prst="rect">
            <a:avLst/>
          </a:prstGeom>
          <a:effectLst>
            <a:outerShdw blurRad="101600" dist="25400" dir="1380000" algn="tl" rotWithShape="0">
              <a:prstClr val="black">
                <a:alpha val="41000"/>
              </a:prstClr>
            </a:outerShdw>
          </a:effectLst>
        </p:spPr>
      </p:pic>
      <p:pic>
        <p:nvPicPr>
          <p:cNvPr id="16" name="Kuva 15">
            <a:extLst>
              <a:ext uri="{FF2B5EF4-FFF2-40B4-BE49-F238E27FC236}">
                <a16:creationId xmlns:a16="http://schemas.microsoft.com/office/drawing/2014/main" id="{A6508274-F655-9549-9EEB-7917B963BC46}"/>
              </a:ext>
            </a:extLst>
          </p:cNvPr>
          <p:cNvPicPr>
            <a:picLocks noChangeAspect="1"/>
          </p:cNvPicPr>
          <p:nvPr/>
        </p:nvPicPr>
        <p:blipFill>
          <a:blip r:embed="rId6">
            <a:biLevel thresh="25000"/>
            <a:alphaModFix amt="50000"/>
          </a:blip>
          <a:stretch>
            <a:fillRect/>
          </a:stretch>
        </p:blipFill>
        <p:spPr>
          <a:xfrm>
            <a:off x="8310118" y="2492534"/>
            <a:ext cx="5238128" cy="4588600"/>
          </a:xfrm>
          <a:prstGeom prst="rect">
            <a:avLst/>
          </a:prstGeom>
        </p:spPr>
      </p:pic>
    </p:spTree>
    <p:extLst>
      <p:ext uri="{BB962C8B-B14F-4D97-AF65-F5344CB8AC3E}">
        <p14:creationId xmlns:p14="http://schemas.microsoft.com/office/powerpoint/2010/main" val="1226352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6" name="Sisällön paikkamerkki 5"/>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t="11421" b="13316"/>
          <a:stretch/>
        </p:blipFill>
        <p:spPr>
          <a:xfrm>
            <a:off x="0" y="-36095"/>
            <a:ext cx="12192000" cy="6882064"/>
          </a:xfrm>
        </p:spPr>
      </p:pic>
      <p:sp>
        <p:nvSpPr>
          <p:cNvPr id="5" name="Dian numeron paikkamerkki 4"/>
          <p:cNvSpPr>
            <a:spLocks noGrp="1"/>
          </p:cNvSpPr>
          <p:nvPr>
            <p:ph type="sldNum" sz="quarter" idx="12"/>
          </p:nvPr>
        </p:nvSpPr>
        <p:spPr/>
        <p:txBody>
          <a:bodyPr/>
          <a:lstStyle/>
          <a:p>
            <a:pPr>
              <a:defRPr/>
            </a:pPr>
            <a:fld id="{0EA5AAEC-4D7D-47C4-882C-92E95762C6F4}" type="slidenum">
              <a:rPr lang="fi-FI" smtClean="0">
                <a:solidFill>
                  <a:prstClr val="black">
                    <a:tint val="75000"/>
                  </a:prstClr>
                </a:solidFill>
              </a:rPr>
              <a:pPr>
                <a:defRPr/>
              </a:pPr>
              <a:t>10</a:t>
            </a:fld>
            <a:endParaRPr lang="fi-FI" dirty="0">
              <a:solidFill>
                <a:prstClr val="black">
                  <a:tint val="75000"/>
                </a:prstClr>
              </a:solidFill>
            </a:endParaRPr>
          </a:p>
        </p:txBody>
      </p:sp>
      <p:sp>
        <p:nvSpPr>
          <p:cNvPr id="7" name="Pyöristetty suorakulmio 6"/>
          <p:cNvSpPr/>
          <p:nvPr/>
        </p:nvSpPr>
        <p:spPr>
          <a:xfrm>
            <a:off x="-486742" y="-396627"/>
            <a:ext cx="5290562" cy="2315579"/>
          </a:xfrm>
          <a:prstGeom prst="roundRect">
            <a:avLst/>
          </a:prstGeom>
          <a:solidFill>
            <a:srgbClr val="DF36A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i-FI" dirty="0">
              <a:solidFill>
                <a:prstClr val="white"/>
              </a:solidFill>
            </a:endParaRPr>
          </a:p>
        </p:txBody>
      </p:sp>
      <p:sp>
        <p:nvSpPr>
          <p:cNvPr id="8" name="Otsikko 1"/>
          <p:cNvSpPr txBox="1">
            <a:spLocks/>
          </p:cNvSpPr>
          <p:nvPr/>
        </p:nvSpPr>
        <p:spPr bwMode="auto">
          <a:xfrm>
            <a:off x="305346" y="323453"/>
            <a:ext cx="4320480" cy="136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40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4000" b="1">
                <a:solidFill>
                  <a:schemeClr val="tx2"/>
                </a:solidFill>
                <a:latin typeface="Calibri" panose="020F0502020204030204" pitchFamily="34" charset="0"/>
              </a:defRPr>
            </a:lvl2pPr>
            <a:lvl3pPr algn="l" rtl="0" eaLnBrk="0" fontAlgn="base" hangingPunct="0">
              <a:lnSpc>
                <a:spcPct val="90000"/>
              </a:lnSpc>
              <a:spcBef>
                <a:spcPct val="0"/>
              </a:spcBef>
              <a:spcAft>
                <a:spcPct val="0"/>
              </a:spcAft>
              <a:defRPr sz="4000" b="1">
                <a:solidFill>
                  <a:schemeClr val="tx2"/>
                </a:solidFill>
                <a:latin typeface="Calibri" panose="020F0502020204030204" pitchFamily="34" charset="0"/>
              </a:defRPr>
            </a:lvl3pPr>
            <a:lvl4pPr algn="l" rtl="0" eaLnBrk="0" fontAlgn="base" hangingPunct="0">
              <a:lnSpc>
                <a:spcPct val="90000"/>
              </a:lnSpc>
              <a:spcBef>
                <a:spcPct val="0"/>
              </a:spcBef>
              <a:spcAft>
                <a:spcPct val="0"/>
              </a:spcAft>
              <a:defRPr sz="4000" b="1">
                <a:solidFill>
                  <a:schemeClr val="tx2"/>
                </a:solidFill>
                <a:latin typeface="Calibri" panose="020F0502020204030204" pitchFamily="34" charset="0"/>
              </a:defRPr>
            </a:lvl4pPr>
            <a:lvl5pPr algn="l" rtl="0" eaLnBrk="0" fontAlgn="base" hangingPunct="0">
              <a:lnSpc>
                <a:spcPct val="90000"/>
              </a:lnSpc>
              <a:spcBef>
                <a:spcPct val="0"/>
              </a:spcBef>
              <a:spcAft>
                <a:spcPct val="0"/>
              </a:spcAft>
              <a:defRPr sz="4000" b="1">
                <a:solidFill>
                  <a:schemeClr val="tx2"/>
                </a:solidFill>
                <a:latin typeface="Calibri" panose="020F0502020204030204" pitchFamily="34" charset="0"/>
              </a:defRPr>
            </a:lvl5pPr>
            <a:lvl6pPr marL="457200" algn="l" rtl="0" fontAlgn="base">
              <a:lnSpc>
                <a:spcPct val="90000"/>
              </a:lnSpc>
              <a:spcBef>
                <a:spcPct val="0"/>
              </a:spcBef>
              <a:spcAft>
                <a:spcPct val="0"/>
              </a:spcAft>
              <a:defRPr sz="4000" b="1">
                <a:solidFill>
                  <a:schemeClr val="tx2"/>
                </a:solidFill>
                <a:latin typeface="Calibri" panose="020F0502020204030204" pitchFamily="34" charset="0"/>
              </a:defRPr>
            </a:lvl6pPr>
            <a:lvl7pPr marL="914400" algn="l" rtl="0" fontAlgn="base">
              <a:lnSpc>
                <a:spcPct val="90000"/>
              </a:lnSpc>
              <a:spcBef>
                <a:spcPct val="0"/>
              </a:spcBef>
              <a:spcAft>
                <a:spcPct val="0"/>
              </a:spcAft>
              <a:defRPr sz="4000" b="1">
                <a:solidFill>
                  <a:schemeClr val="tx2"/>
                </a:solidFill>
                <a:latin typeface="Calibri" panose="020F0502020204030204" pitchFamily="34" charset="0"/>
              </a:defRPr>
            </a:lvl7pPr>
            <a:lvl8pPr marL="1371600" algn="l" rtl="0" fontAlgn="base">
              <a:lnSpc>
                <a:spcPct val="90000"/>
              </a:lnSpc>
              <a:spcBef>
                <a:spcPct val="0"/>
              </a:spcBef>
              <a:spcAft>
                <a:spcPct val="0"/>
              </a:spcAft>
              <a:defRPr sz="4000" b="1">
                <a:solidFill>
                  <a:schemeClr val="tx2"/>
                </a:solidFill>
                <a:latin typeface="Calibri" panose="020F0502020204030204" pitchFamily="34" charset="0"/>
              </a:defRPr>
            </a:lvl8pPr>
            <a:lvl9pPr marL="1828800" algn="l" rtl="0" fontAlgn="base">
              <a:lnSpc>
                <a:spcPct val="90000"/>
              </a:lnSpc>
              <a:spcBef>
                <a:spcPct val="0"/>
              </a:spcBef>
              <a:spcAft>
                <a:spcPct val="0"/>
              </a:spcAft>
              <a:defRPr sz="4000" b="1">
                <a:solidFill>
                  <a:schemeClr val="tx2"/>
                </a:solidFill>
                <a:latin typeface="Calibri" panose="020F0502020204030204" pitchFamily="34" charset="0"/>
              </a:defRPr>
            </a:lvl9pPr>
          </a:lstStyle>
          <a:p>
            <a:r>
              <a:rPr lang="fi-FI" sz="3200" dirty="0" err="1">
                <a:solidFill>
                  <a:prstClr val="white"/>
                </a:solidFill>
              </a:rPr>
              <a:t>Tram</a:t>
            </a:r>
            <a:r>
              <a:rPr lang="fi-FI" sz="3200" dirty="0">
                <a:solidFill>
                  <a:prstClr val="white"/>
                </a:solidFill>
              </a:rPr>
              <a:t> </a:t>
            </a:r>
            <a:r>
              <a:rPr lang="fi-FI" sz="3200" dirty="0" err="1">
                <a:solidFill>
                  <a:prstClr val="white"/>
                </a:solidFill>
              </a:rPr>
              <a:t>project</a:t>
            </a:r>
            <a:br>
              <a:rPr lang="fi-FI" sz="3200" b="0" dirty="0">
                <a:solidFill>
                  <a:prstClr val="white"/>
                </a:solidFill>
              </a:rPr>
            </a:br>
            <a:r>
              <a:rPr lang="fi-FI" sz="3200" b="0" dirty="0">
                <a:solidFill>
                  <a:prstClr val="white"/>
                </a:solidFill>
              </a:rPr>
              <a:t>Hämeenkatu 7.8.2018</a:t>
            </a:r>
            <a:endParaRPr lang="fi-FI" sz="2400" b="0" dirty="0">
              <a:solidFill>
                <a:prstClr val="white"/>
              </a:solidFill>
            </a:endParaRPr>
          </a:p>
        </p:txBody>
      </p:sp>
      <p:sp>
        <p:nvSpPr>
          <p:cNvPr id="9" name="Otsikko 1"/>
          <p:cNvSpPr txBox="1">
            <a:spLocks/>
          </p:cNvSpPr>
          <p:nvPr/>
        </p:nvSpPr>
        <p:spPr bwMode="auto">
          <a:xfrm>
            <a:off x="0" y="5973094"/>
            <a:ext cx="12192000" cy="884906"/>
          </a:xfrm>
          <a:prstGeom prst="rect">
            <a:avLst/>
          </a:prstGeom>
          <a:solidFill>
            <a:schemeClr val="tx1">
              <a:alpha val="4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4000" b="1">
                <a:solidFill>
                  <a:schemeClr val="tx2"/>
                </a:solidFill>
                <a:latin typeface="Calibri" panose="020F0502020204030204" pitchFamily="34" charset="0"/>
              </a:defRPr>
            </a:lvl2pPr>
            <a:lvl3pPr algn="l" rtl="0" eaLnBrk="0" fontAlgn="base" hangingPunct="0">
              <a:lnSpc>
                <a:spcPct val="90000"/>
              </a:lnSpc>
              <a:spcBef>
                <a:spcPct val="0"/>
              </a:spcBef>
              <a:spcAft>
                <a:spcPct val="0"/>
              </a:spcAft>
              <a:defRPr sz="4000" b="1">
                <a:solidFill>
                  <a:schemeClr val="tx2"/>
                </a:solidFill>
                <a:latin typeface="Calibri" panose="020F0502020204030204" pitchFamily="34" charset="0"/>
              </a:defRPr>
            </a:lvl3pPr>
            <a:lvl4pPr algn="l" rtl="0" eaLnBrk="0" fontAlgn="base" hangingPunct="0">
              <a:lnSpc>
                <a:spcPct val="90000"/>
              </a:lnSpc>
              <a:spcBef>
                <a:spcPct val="0"/>
              </a:spcBef>
              <a:spcAft>
                <a:spcPct val="0"/>
              </a:spcAft>
              <a:defRPr sz="4000" b="1">
                <a:solidFill>
                  <a:schemeClr val="tx2"/>
                </a:solidFill>
                <a:latin typeface="Calibri" panose="020F0502020204030204" pitchFamily="34" charset="0"/>
              </a:defRPr>
            </a:lvl4pPr>
            <a:lvl5pPr algn="l" rtl="0" eaLnBrk="0" fontAlgn="base" hangingPunct="0">
              <a:lnSpc>
                <a:spcPct val="90000"/>
              </a:lnSpc>
              <a:spcBef>
                <a:spcPct val="0"/>
              </a:spcBef>
              <a:spcAft>
                <a:spcPct val="0"/>
              </a:spcAft>
              <a:defRPr sz="4000" b="1">
                <a:solidFill>
                  <a:schemeClr val="tx2"/>
                </a:solidFill>
                <a:latin typeface="Calibri" panose="020F0502020204030204" pitchFamily="34" charset="0"/>
              </a:defRPr>
            </a:lvl5pPr>
            <a:lvl6pPr marL="457200" algn="l" rtl="0" fontAlgn="base">
              <a:lnSpc>
                <a:spcPct val="90000"/>
              </a:lnSpc>
              <a:spcBef>
                <a:spcPct val="0"/>
              </a:spcBef>
              <a:spcAft>
                <a:spcPct val="0"/>
              </a:spcAft>
              <a:defRPr sz="4000" b="1">
                <a:solidFill>
                  <a:schemeClr val="tx2"/>
                </a:solidFill>
                <a:latin typeface="Calibri" panose="020F0502020204030204" pitchFamily="34" charset="0"/>
              </a:defRPr>
            </a:lvl6pPr>
            <a:lvl7pPr marL="914400" algn="l" rtl="0" fontAlgn="base">
              <a:lnSpc>
                <a:spcPct val="90000"/>
              </a:lnSpc>
              <a:spcBef>
                <a:spcPct val="0"/>
              </a:spcBef>
              <a:spcAft>
                <a:spcPct val="0"/>
              </a:spcAft>
              <a:defRPr sz="4000" b="1">
                <a:solidFill>
                  <a:schemeClr val="tx2"/>
                </a:solidFill>
                <a:latin typeface="Calibri" panose="020F0502020204030204" pitchFamily="34" charset="0"/>
              </a:defRPr>
            </a:lvl7pPr>
            <a:lvl8pPr marL="1371600" algn="l" rtl="0" fontAlgn="base">
              <a:lnSpc>
                <a:spcPct val="90000"/>
              </a:lnSpc>
              <a:spcBef>
                <a:spcPct val="0"/>
              </a:spcBef>
              <a:spcAft>
                <a:spcPct val="0"/>
              </a:spcAft>
              <a:defRPr sz="4000" b="1">
                <a:solidFill>
                  <a:schemeClr val="tx2"/>
                </a:solidFill>
                <a:latin typeface="Calibri" panose="020F0502020204030204" pitchFamily="34" charset="0"/>
              </a:defRPr>
            </a:lvl8pPr>
            <a:lvl9pPr marL="1828800" algn="l" rtl="0" fontAlgn="base">
              <a:lnSpc>
                <a:spcPct val="90000"/>
              </a:lnSpc>
              <a:spcBef>
                <a:spcPct val="0"/>
              </a:spcBef>
              <a:spcAft>
                <a:spcPct val="0"/>
              </a:spcAft>
              <a:defRPr sz="4000" b="1">
                <a:solidFill>
                  <a:schemeClr val="tx2"/>
                </a:solidFill>
                <a:latin typeface="Calibri" panose="020F0502020204030204" pitchFamily="34" charset="0"/>
              </a:defRPr>
            </a:lvl9pPr>
          </a:lstStyle>
          <a:p>
            <a:pPr algn="ctr"/>
            <a:endParaRPr lang="fi-FI" sz="20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3660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Kuva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68560" y="1029202"/>
            <a:ext cx="9140825"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Ellipsi 60"/>
          <p:cNvSpPr/>
          <p:nvPr/>
        </p:nvSpPr>
        <p:spPr>
          <a:xfrm>
            <a:off x="3716509" y="2386515"/>
            <a:ext cx="900112" cy="898525"/>
          </a:xfrm>
          <a:prstGeom prst="ellipse">
            <a:avLst/>
          </a:prstGeom>
          <a:solidFill>
            <a:srgbClr val="FFC000">
              <a:alpha val="69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103" name="Ellipsi 102"/>
          <p:cNvSpPr/>
          <p:nvPr/>
        </p:nvSpPr>
        <p:spPr>
          <a:xfrm>
            <a:off x="2105197" y="2759577"/>
            <a:ext cx="720725" cy="720725"/>
          </a:xfrm>
          <a:prstGeom prst="ellipse">
            <a:avLst/>
          </a:prstGeom>
          <a:solidFill>
            <a:srgbClr val="A34FD1">
              <a:alpha val="6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grpSp>
        <p:nvGrpSpPr>
          <p:cNvPr id="38917" name="Ryhmä 3"/>
          <p:cNvGrpSpPr>
            <a:grpSpLocks/>
          </p:cNvGrpSpPr>
          <p:nvPr/>
        </p:nvGrpSpPr>
        <p:grpSpPr bwMode="auto">
          <a:xfrm>
            <a:off x="9564689" y="465477"/>
            <a:ext cx="2306637" cy="1790700"/>
            <a:chOff x="6689725" y="96838"/>
            <a:chExt cx="2306638" cy="1790700"/>
          </a:xfrm>
        </p:grpSpPr>
        <p:pic>
          <p:nvPicPr>
            <p:cNvPr id="38984" name="Kuva 2051"/>
            <p:cNvPicPr>
              <a:picLocks noChangeAspect="1"/>
            </p:cNvPicPr>
            <p:nvPr/>
          </p:nvPicPr>
          <p:blipFill>
            <a:blip r:embed="rId3" cstate="screen">
              <a:extLst>
                <a:ext uri="{28A0092B-C50C-407E-A947-70E740481C1C}">
                  <a14:useLocalDpi xmlns:a14="http://schemas.microsoft.com/office/drawing/2010/main" val="0"/>
                </a:ext>
              </a:extLst>
            </a:blip>
            <a:srcRect t="6477" b="10190"/>
            <a:stretch>
              <a:fillRect/>
            </a:stretch>
          </p:blipFill>
          <p:spPr bwMode="auto">
            <a:xfrm>
              <a:off x="6689725" y="96838"/>
              <a:ext cx="2306638" cy="17907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6" name="Ellipsi 95"/>
            <p:cNvSpPr/>
            <p:nvPr/>
          </p:nvSpPr>
          <p:spPr>
            <a:xfrm>
              <a:off x="7718425" y="738188"/>
              <a:ext cx="539750" cy="539750"/>
            </a:xfrm>
            <a:prstGeom prst="ellipse">
              <a:avLst/>
            </a:prstGeom>
            <a:solidFill>
              <a:srgbClr val="92D050">
                <a:alpha val="62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64" name="Tekstiruutu 63"/>
            <p:cNvSpPr txBox="1"/>
            <p:nvPr/>
          </p:nvSpPr>
          <p:spPr>
            <a:xfrm>
              <a:off x="7682003" y="884364"/>
              <a:ext cx="612594" cy="253916"/>
            </a:xfrm>
            <a:prstGeom prst="rect">
              <a:avLst/>
            </a:prstGeom>
            <a:noFill/>
          </p:spPr>
          <p:txBody>
            <a:bodyPr>
              <a:spAutoFit/>
            </a:bodyPr>
            <a:lstStyle/>
            <a:p>
              <a:pPr algn="ctr">
                <a:defRPr/>
              </a:pPr>
              <a:r>
                <a:rPr lang="fi-FI" sz="1050" dirty="0">
                  <a:ln>
                    <a:solidFill>
                      <a:prstClr val="black"/>
                    </a:solidFill>
                  </a:ln>
                  <a:solidFill>
                    <a:prstClr val="black"/>
                  </a:solidFill>
                  <a:cs typeface="Arial" panose="020B0604020202020204" pitchFamily="34" charset="0"/>
                </a:rPr>
                <a:t>16 000</a:t>
              </a:r>
            </a:p>
          </p:txBody>
        </p:sp>
        <p:sp>
          <p:nvSpPr>
            <p:cNvPr id="93254" name="Tekstiruutu 61"/>
            <p:cNvSpPr txBox="1">
              <a:spLocks noChangeArrowheads="1"/>
            </p:cNvSpPr>
            <p:nvPr/>
          </p:nvSpPr>
          <p:spPr bwMode="auto">
            <a:xfrm>
              <a:off x="6764337" y="698501"/>
              <a:ext cx="11112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r>
                <a:rPr lang="fi-FI" altLang="fi-FI" sz="1100">
                  <a:solidFill>
                    <a:srgbClr val="000000"/>
                  </a:solidFill>
                  <a:cs typeface="Arial" panose="020B0604020202020204" pitchFamily="34" charset="0"/>
                </a:rPr>
                <a:t>Kämmenniemi</a:t>
              </a:r>
            </a:p>
          </p:txBody>
        </p:sp>
      </p:grpSp>
      <p:sp>
        <p:nvSpPr>
          <p:cNvPr id="93200" name="Tekstiruutu 49"/>
          <p:cNvSpPr txBox="1">
            <a:spLocks noChangeArrowheads="1"/>
          </p:cNvSpPr>
          <p:nvPr/>
        </p:nvSpPr>
        <p:spPr bwMode="auto">
          <a:xfrm>
            <a:off x="1197147" y="2764339"/>
            <a:ext cx="1628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0" fontAlgn="base" hangingPunct="0">
              <a:lnSpc>
                <a:spcPct val="100000"/>
              </a:lnSpc>
              <a:spcBef>
                <a:spcPct val="0"/>
              </a:spcBef>
              <a:spcAft>
                <a:spcPct val="0"/>
              </a:spcAft>
              <a:buFontTx/>
              <a:buNone/>
              <a:defRPr/>
            </a:pPr>
            <a:r>
              <a:rPr lang="fi-FI" altLang="fi-FI" sz="1100">
                <a:solidFill>
                  <a:srgbClr val="000000"/>
                </a:solidFill>
                <a:cs typeface="Arial" panose="020B0604020202020204" pitchFamily="34" charset="0"/>
              </a:rPr>
              <a:t>Haukiluoma-Tesoma</a:t>
            </a:r>
          </a:p>
        </p:txBody>
      </p:sp>
      <p:grpSp>
        <p:nvGrpSpPr>
          <p:cNvPr id="38919" name="Ryhmä 2"/>
          <p:cNvGrpSpPr>
            <a:grpSpLocks/>
          </p:cNvGrpSpPr>
          <p:nvPr/>
        </p:nvGrpSpPr>
        <p:grpSpPr bwMode="auto">
          <a:xfrm>
            <a:off x="1097135" y="2992938"/>
            <a:ext cx="3721100" cy="2806604"/>
            <a:chOff x="166689" y="2944045"/>
            <a:chExt cx="3721100" cy="2807184"/>
          </a:xfrm>
        </p:grpSpPr>
        <p:sp>
          <p:nvSpPr>
            <p:cNvPr id="108" name="Tekstiruutu 107"/>
            <p:cNvSpPr txBox="1"/>
            <p:nvPr/>
          </p:nvSpPr>
          <p:spPr>
            <a:xfrm>
              <a:off x="1110940" y="2944045"/>
              <a:ext cx="795984"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176 000</a:t>
              </a:r>
            </a:p>
          </p:txBody>
        </p:sp>
        <p:grpSp>
          <p:nvGrpSpPr>
            <p:cNvPr id="38977" name="Ryhmä 1"/>
            <p:cNvGrpSpPr>
              <a:grpSpLocks/>
            </p:cNvGrpSpPr>
            <p:nvPr/>
          </p:nvGrpSpPr>
          <p:grpSpPr bwMode="auto">
            <a:xfrm>
              <a:off x="166689" y="4482650"/>
              <a:ext cx="3721100" cy="1268579"/>
              <a:chOff x="166689" y="4482650"/>
              <a:chExt cx="3721100" cy="1268579"/>
            </a:xfrm>
          </p:grpSpPr>
          <p:sp>
            <p:nvSpPr>
              <p:cNvPr id="93195" name="Tekstiruutu 1"/>
              <p:cNvSpPr txBox="1">
                <a:spLocks noChangeArrowheads="1"/>
              </p:cNvSpPr>
              <p:nvPr/>
            </p:nvSpPr>
            <p:spPr bwMode="auto">
              <a:xfrm>
                <a:off x="1300163" y="4482650"/>
                <a:ext cx="2179637" cy="27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endParaRPr lang="fi-FI" altLang="fi-FI" sz="1200" dirty="0">
                  <a:solidFill>
                    <a:srgbClr val="000000"/>
                  </a:solidFill>
                  <a:cs typeface="Arial" panose="020B0604020202020204" pitchFamily="34" charset="0"/>
                </a:endParaRPr>
              </a:p>
            </p:txBody>
          </p:sp>
          <p:sp>
            <p:nvSpPr>
              <p:cNvPr id="93197" name="Tekstiruutu 1"/>
              <p:cNvSpPr txBox="1">
                <a:spLocks noChangeArrowheads="1"/>
              </p:cNvSpPr>
              <p:nvPr/>
            </p:nvSpPr>
            <p:spPr bwMode="auto">
              <a:xfrm>
                <a:off x="1439863" y="5436935"/>
                <a:ext cx="2179637" cy="27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endParaRPr lang="fi-FI" altLang="fi-FI" sz="1200" dirty="0">
                  <a:solidFill>
                    <a:srgbClr val="000000"/>
                  </a:solidFill>
                  <a:cs typeface="Arial" panose="020B0604020202020204" pitchFamily="34" charset="0"/>
                </a:endParaRPr>
              </a:p>
            </p:txBody>
          </p:sp>
          <p:sp>
            <p:nvSpPr>
              <p:cNvPr id="99" name="Tekstiruutu 98"/>
              <p:cNvSpPr txBox="1"/>
              <p:nvPr/>
            </p:nvSpPr>
            <p:spPr>
              <a:xfrm>
                <a:off x="399068" y="5489619"/>
                <a:ext cx="935610" cy="261610"/>
              </a:xfrm>
              <a:prstGeom prst="rect">
                <a:avLst/>
              </a:prstGeom>
              <a:noFill/>
            </p:spPr>
            <p:txBody>
              <a:bodyPr>
                <a:spAutoFit/>
              </a:bodyPr>
              <a:lstStyle/>
              <a:p>
                <a:pPr algn="ctr">
                  <a:defRPr/>
                </a:pPr>
                <a:endParaRPr lang="fi-FI" sz="1100" dirty="0">
                  <a:ln>
                    <a:solidFill>
                      <a:prstClr val="black"/>
                    </a:solidFill>
                  </a:ln>
                  <a:solidFill>
                    <a:prstClr val="black"/>
                  </a:solidFill>
                  <a:cs typeface="Arial" panose="020B0604020202020204" pitchFamily="34" charset="0"/>
                </a:endParaRPr>
              </a:p>
            </p:txBody>
          </p:sp>
          <p:sp>
            <p:nvSpPr>
              <p:cNvPr id="58" name="Tekstiruutu 57"/>
              <p:cNvSpPr txBox="1"/>
              <p:nvPr/>
            </p:nvSpPr>
            <p:spPr>
              <a:xfrm>
                <a:off x="425952" y="4530686"/>
                <a:ext cx="935610" cy="261610"/>
              </a:xfrm>
              <a:prstGeom prst="rect">
                <a:avLst/>
              </a:prstGeom>
              <a:noFill/>
            </p:spPr>
            <p:txBody>
              <a:bodyPr>
                <a:spAutoFit/>
              </a:bodyPr>
              <a:lstStyle/>
              <a:p>
                <a:pPr algn="ctr">
                  <a:defRPr/>
                </a:pPr>
                <a:endParaRPr lang="fi-FI" sz="1100" dirty="0">
                  <a:ln>
                    <a:solidFill>
                      <a:prstClr val="black"/>
                    </a:solidFill>
                  </a:ln>
                  <a:solidFill>
                    <a:prstClr val="black"/>
                  </a:solidFill>
                  <a:cs typeface="Arial" panose="020B0604020202020204" pitchFamily="34" charset="0"/>
                </a:endParaRPr>
              </a:p>
            </p:txBody>
          </p:sp>
          <p:sp>
            <p:nvSpPr>
              <p:cNvPr id="93240" name="Tekstiruutu 1"/>
              <p:cNvSpPr txBox="1">
                <a:spLocks noChangeArrowheads="1"/>
              </p:cNvSpPr>
              <p:nvPr/>
            </p:nvSpPr>
            <p:spPr bwMode="auto">
              <a:xfrm>
                <a:off x="166689" y="5034354"/>
                <a:ext cx="3721100" cy="70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 typeface="Arial" panose="020B0604020202020204" pitchFamily="34" charset="0"/>
                  <a:buNone/>
                  <a:defRPr/>
                </a:pPr>
                <a:r>
                  <a:rPr lang="fi-FI" altLang="fi-FI" sz="2000" dirty="0">
                    <a:solidFill>
                      <a:srgbClr val="000000"/>
                    </a:solidFill>
                    <a:cs typeface="Arial" panose="020B0604020202020204" pitchFamily="34" charset="0"/>
                  </a:rPr>
                  <a:t>Tampere  4 447 000 k-m</a:t>
                </a:r>
                <a:r>
                  <a:rPr lang="fi-FI" altLang="fi-FI" sz="2000" baseline="30000" dirty="0">
                    <a:solidFill>
                      <a:srgbClr val="000000"/>
                    </a:solidFill>
                    <a:cs typeface="Arial" panose="020B0604020202020204" pitchFamily="34" charset="0"/>
                  </a:rPr>
                  <a:t>2 </a:t>
                </a:r>
              </a:p>
              <a:p>
                <a:pPr eaLnBrk="0" fontAlgn="base" hangingPunct="0">
                  <a:lnSpc>
                    <a:spcPct val="100000"/>
                  </a:lnSpc>
                  <a:spcBef>
                    <a:spcPct val="0"/>
                  </a:spcBef>
                  <a:spcAft>
                    <a:spcPct val="0"/>
                  </a:spcAft>
                  <a:buFont typeface="Arial" panose="020B0604020202020204" pitchFamily="34" charset="0"/>
                  <a:buNone/>
                  <a:defRPr/>
                </a:pPr>
                <a:r>
                  <a:rPr lang="fi-FI" altLang="fi-FI" sz="2000" dirty="0">
                    <a:solidFill>
                      <a:srgbClr val="000000"/>
                    </a:solidFill>
                    <a:cs typeface="Arial" panose="020B0604020202020204" pitchFamily="34" charset="0"/>
                  </a:rPr>
                  <a:t>(4,4 k-m</a:t>
                </a:r>
                <a:r>
                  <a:rPr lang="fi-FI" altLang="fi-FI" sz="2000" baseline="30000" dirty="0">
                    <a:solidFill>
                      <a:srgbClr val="000000"/>
                    </a:solidFill>
                    <a:cs typeface="Arial" panose="020B0604020202020204" pitchFamily="34" charset="0"/>
                  </a:rPr>
                  <a:t>2</a:t>
                </a:r>
                <a:r>
                  <a:rPr lang="fi-FI" altLang="fi-FI" sz="2000" dirty="0">
                    <a:solidFill>
                      <a:srgbClr val="000000"/>
                    </a:solidFill>
                    <a:cs typeface="Arial" panose="020B0604020202020204" pitchFamily="34" charset="0"/>
                  </a:rPr>
                  <a:t>)</a:t>
                </a:r>
              </a:p>
            </p:txBody>
          </p:sp>
        </p:grpSp>
      </p:grpSp>
      <p:sp>
        <p:nvSpPr>
          <p:cNvPr id="79" name="Ellipsi 78"/>
          <p:cNvSpPr/>
          <p:nvPr/>
        </p:nvSpPr>
        <p:spPr>
          <a:xfrm>
            <a:off x="4175297" y="2792915"/>
            <a:ext cx="720725" cy="720725"/>
          </a:xfrm>
          <a:prstGeom prst="ellipse">
            <a:avLst/>
          </a:prstGeom>
          <a:solidFill>
            <a:srgbClr val="A34FD1">
              <a:alpha val="6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grpSp>
        <p:nvGrpSpPr>
          <p:cNvPr id="38921" name="Ryhmä 10"/>
          <p:cNvGrpSpPr>
            <a:grpSpLocks/>
          </p:cNvGrpSpPr>
          <p:nvPr/>
        </p:nvGrpSpPr>
        <p:grpSpPr bwMode="auto">
          <a:xfrm>
            <a:off x="3181522" y="1249865"/>
            <a:ext cx="6805613" cy="5286375"/>
            <a:chOff x="2251490" y="1201738"/>
            <a:chExt cx="6805198" cy="5286375"/>
          </a:xfrm>
        </p:grpSpPr>
        <p:sp>
          <p:nvSpPr>
            <p:cNvPr id="66" name="Ellipsi 65"/>
            <p:cNvSpPr/>
            <p:nvPr/>
          </p:nvSpPr>
          <p:spPr>
            <a:xfrm>
              <a:off x="7577228" y="1304925"/>
              <a:ext cx="541304" cy="539750"/>
            </a:xfrm>
            <a:prstGeom prst="ellipse">
              <a:avLst/>
            </a:prstGeom>
            <a:solidFill>
              <a:srgbClr val="92D050">
                <a:alpha val="62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93207" name="Tekstiruutu 54"/>
            <p:cNvSpPr txBox="1">
              <a:spLocks noChangeArrowheads="1"/>
            </p:cNvSpPr>
            <p:nvPr/>
          </p:nvSpPr>
          <p:spPr bwMode="auto">
            <a:xfrm>
              <a:off x="8028051" y="1201738"/>
              <a:ext cx="85878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r>
                <a:rPr lang="fi-FI" altLang="fi-FI" sz="1100">
                  <a:solidFill>
                    <a:srgbClr val="000000"/>
                  </a:solidFill>
                  <a:cs typeface="Arial" panose="020B0604020202020204" pitchFamily="34" charset="0"/>
                </a:rPr>
                <a:t>Nurmi-Sorila</a:t>
              </a:r>
            </a:p>
          </p:txBody>
        </p:sp>
        <p:sp>
          <p:nvSpPr>
            <p:cNvPr id="73" name="Tekstiruutu 72"/>
            <p:cNvSpPr txBox="1"/>
            <p:nvPr/>
          </p:nvSpPr>
          <p:spPr>
            <a:xfrm>
              <a:off x="7506629" y="1438017"/>
              <a:ext cx="701355"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88 000</a:t>
              </a:r>
            </a:p>
          </p:txBody>
        </p:sp>
        <p:sp>
          <p:nvSpPr>
            <p:cNvPr id="93219" name="Tekstiruutu 54"/>
            <p:cNvSpPr txBox="1">
              <a:spLocks noChangeArrowheads="1"/>
            </p:cNvSpPr>
            <p:nvPr/>
          </p:nvSpPr>
          <p:spPr bwMode="auto">
            <a:xfrm>
              <a:off x="8197902" y="2335213"/>
              <a:ext cx="858786"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r>
                <a:rPr lang="fi-FI" altLang="fi-FI" sz="1100">
                  <a:solidFill>
                    <a:srgbClr val="000000"/>
                  </a:solidFill>
                  <a:cs typeface="Arial" panose="020B0604020202020204" pitchFamily="34" charset="0"/>
                </a:rPr>
                <a:t>Ojala</a:t>
              </a:r>
            </a:p>
          </p:txBody>
        </p:sp>
        <p:sp>
          <p:nvSpPr>
            <p:cNvPr id="83" name="Ellipsi 82"/>
            <p:cNvSpPr/>
            <p:nvPr/>
          </p:nvSpPr>
          <p:spPr>
            <a:xfrm>
              <a:off x="8001064" y="2590800"/>
              <a:ext cx="720681" cy="720725"/>
            </a:xfrm>
            <a:prstGeom prst="ellipse">
              <a:avLst/>
            </a:prstGeom>
            <a:solidFill>
              <a:srgbClr val="A34FD1">
                <a:alpha val="6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72" name="Tekstiruutu 71"/>
            <p:cNvSpPr txBox="1"/>
            <p:nvPr/>
          </p:nvSpPr>
          <p:spPr>
            <a:xfrm>
              <a:off x="8001346" y="2813240"/>
              <a:ext cx="701355"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249 000</a:t>
              </a:r>
            </a:p>
          </p:txBody>
        </p:sp>
        <p:grpSp>
          <p:nvGrpSpPr>
            <p:cNvPr id="38931" name="Ryhmä 9"/>
            <p:cNvGrpSpPr>
              <a:grpSpLocks/>
            </p:cNvGrpSpPr>
            <p:nvPr/>
          </p:nvGrpSpPr>
          <p:grpSpPr bwMode="auto">
            <a:xfrm>
              <a:off x="2251490" y="2003426"/>
              <a:ext cx="6179723" cy="4484687"/>
              <a:chOff x="2251490" y="2003426"/>
              <a:chExt cx="6179723" cy="4484687"/>
            </a:xfrm>
          </p:grpSpPr>
          <p:sp>
            <p:nvSpPr>
              <p:cNvPr id="55" name="Ellipsi 54"/>
              <p:cNvSpPr/>
              <p:nvPr/>
            </p:nvSpPr>
            <p:spPr>
              <a:xfrm>
                <a:off x="6077132" y="4575175"/>
                <a:ext cx="541305" cy="539750"/>
              </a:xfrm>
              <a:prstGeom prst="ellipse">
                <a:avLst/>
              </a:prstGeom>
              <a:solidFill>
                <a:srgbClr val="92D050">
                  <a:alpha val="62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56" name="Ellipsi 55"/>
              <p:cNvSpPr/>
              <p:nvPr/>
            </p:nvSpPr>
            <p:spPr>
              <a:xfrm>
                <a:off x="5858070" y="5145088"/>
                <a:ext cx="720681" cy="720725"/>
              </a:xfrm>
              <a:prstGeom prst="ellipse">
                <a:avLst/>
              </a:prstGeom>
              <a:solidFill>
                <a:srgbClr val="A34FD1">
                  <a:alpha val="6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119" name="Tekstiruutu 118"/>
              <p:cNvSpPr txBox="1"/>
              <p:nvPr/>
            </p:nvSpPr>
            <p:spPr>
              <a:xfrm>
                <a:off x="5813986" y="5378477"/>
                <a:ext cx="839667"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172 000</a:t>
                </a:r>
              </a:p>
            </p:txBody>
          </p:sp>
          <p:sp>
            <p:nvSpPr>
              <p:cNvPr id="93194" name="Tekstiruutu 59"/>
              <p:cNvSpPr txBox="1">
                <a:spLocks noChangeArrowheads="1"/>
              </p:cNvSpPr>
              <p:nvPr/>
            </p:nvSpPr>
            <p:spPr bwMode="auto">
              <a:xfrm>
                <a:off x="6348578" y="5235575"/>
                <a:ext cx="89847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r>
                  <a:rPr lang="fi-FI" altLang="fi-FI" sz="1100">
                    <a:solidFill>
                      <a:srgbClr val="000000"/>
                    </a:solidFill>
                    <a:cs typeface="Arial" panose="020B0604020202020204" pitchFamily="34" charset="0"/>
                  </a:rPr>
                  <a:t>Hervanta</a:t>
                </a:r>
              </a:p>
            </p:txBody>
          </p:sp>
          <p:sp>
            <p:nvSpPr>
              <p:cNvPr id="70" name="Ellipsi 69"/>
              <p:cNvSpPr/>
              <p:nvPr/>
            </p:nvSpPr>
            <p:spPr>
              <a:xfrm>
                <a:off x="6396200" y="5767388"/>
                <a:ext cx="720681" cy="720725"/>
              </a:xfrm>
              <a:prstGeom prst="ellipse">
                <a:avLst/>
              </a:prstGeom>
              <a:solidFill>
                <a:srgbClr val="A34FD1">
                  <a:alpha val="6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120" name="Tekstiruutu 119"/>
              <p:cNvSpPr txBox="1"/>
              <p:nvPr/>
            </p:nvSpPr>
            <p:spPr>
              <a:xfrm>
                <a:off x="6418681" y="6020046"/>
                <a:ext cx="706909"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189 000</a:t>
                </a:r>
              </a:p>
            </p:txBody>
          </p:sp>
          <p:sp>
            <p:nvSpPr>
              <p:cNvPr id="93210" name="Tekstiruutu 53"/>
              <p:cNvSpPr txBox="1">
                <a:spLocks noChangeArrowheads="1"/>
              </p:cNvSpPr>
              <p:nvPr/>
            </p:nvSpPr>
            <p:spPr bwMode="auto">
              <a:xfrm>
                <a:off x="6494619" y="5770563"/>
                <a:ext cx="193663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r>
                  <a:rPr lang="fi-FI" altLang="fi-FI" sz="1100">
                    <a:solidFill>
                      <a:srgbClr val="000000"/>
                    </a:solidFill>
                    <a:cs typeface="Arial" panose="020B0604020202020204" pitchFamily="34" charset="0"/>
                  </a:rPr>
                  <a:t>Hervantajärvi-Lintuhytti</a:t>
                </a:r>
              </a:p>
            </p:txBody>
          </p:sp>
          <p:sp>
            <p:nvSpPr>
              <p:cNvPr id="89" name="Ellipsi 88"/>
              <p:cNvSpPr/>
              <p:nvPr/>
            </p:nvSpPr>
            <p:spPr>
              <a:xfrm>
                <a:off x="6886707" y="4602163"/>
                <a:ext cx="720681" cy="720725"/>
              </a:xfrm>
              <a:prstGeom prst="ellipse">
                <a:avLst/>
              </a:prstGeom>
              <a:solidFill>
                <a:srgbClr val="A34FD1">
                  <a:alpha val="6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93231" name="Tekstiruutu 54"/>
              <p:cNvSpPr txBox="1">
                <a:spLocks noChangeArrowheads="1"/>
              </p:cNvSpPr>
              <p:nvPr/>
            </p:nvSpPr>
            <p:spPr bwMode="auto">
              <a:xfrm>
                <a:off x="7416900" y="4537075"/>
                <a:ext cx="858786"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r>
                  <a:rPr lang="fi-FI" altLang="fi-FI" sz="1100">
                    <a:solidFill>
                      <a:srgbClr val="000000"/>
                    </a:solidFill>
                    <a:cs typeface="Arial" panose="020B0604020202020204" pitchFamily="34" charset="0"/>
                  </a:rPr>
                  <a:t>Kaukajärvi-Annala</a:t>
                </a:r>
              </a:p>
            </p:txBody>
          </p:sp>
          <p:sp>
            <p:nvSpPr>
              <p:cNvPr id="95" name="Tekstiruutu 94"/>
              <p:cNvSpPr txBox="1"/>
              <p:nvPr/>
            </p:nvSpPr>
            <p:spPr>
              <a:xfrm>
                <a:off x="6932454" y="4844485"/>
                <a:ext cx="698249"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107 000</a:t>
                </a:r>
              </a:p>
            </p:txBody>
          </p:sp>
          <p:sp>
            <p:nvSpPr>
              <p:cNvPr id="82" name="Ellipsi 81"/>
              <p:cNvSpPr/>
              <p:nvPr/>
            </p:nvSpPr>
            <p:spPr>
              <a:xfrm>
                <a:off x="6897820" y="3535363"/>
                <a:ext cx="541304" cy="539750"/>
              </a:xfrm>
              <a:prstGeom prst="ellipse">
                <a:avLst/>
              </a:prstGeom>
              <a:solidFill>
                <a:srgbClr val="92D050">
                  <a:alpha val="62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92" name="Tekstiruutu 91"/>
              <p:cNvSpPr txBox="1"/>
              <p:nvPr/>
            </p:nvSpPr>
            <p:spPr>
              <a:xfrm>
                <a:off x="6830146" y="3679517"/>
                <a:ext cx="688318"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84 000</a:t>
                </a:r>
              </a:p>
            </p:txBody>
          </p:sp>
          <p:sp>
            <p:nvSpPr>
              <p:cNvPr id="93247" name="Tekstiruutu 54"/>
              <p:cNvSpPr txBox="1">
                <a:spLocks noChangeArrowheads="1"/>
              </p:cNvSpPr>
              <p:nvPr/>
            </p:nvSpPr>
            <p:spPr bwMode="auto">
              <a:xfrm>
                <a:off x="7147041" y="3355975"/>
                <a:ext cx="95720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r>
                  <a:rPr lang="fi-FI" altLang="fi-FI" sz="1100">
                    <a:solidFill>
                      <a:srgbClr val="000000"/>
                    </a:solidFill>
                    <a:cs typeface="Arial" panose="020B0604020202020204" pitchFamily="34" charset="0"/>
                  </a:rPr>
                  <a:t>Koilliskeskus- Pappila</a:t>
                </a:r>
              </a:p>
            </p:txBody>
          </p:sp>
          <p:grpSp>
            <p:nvGrpSpPr>
              <p:cNvPr id="38945" name="Ryhmä 7"/>
              <p:cNvGrpSpPr>
                <a:grpSpLocks/>
              </p:cNvGrpSpPr>
              <p:nvPr/>
            </p:nvGrpSpPr>
            <p:grpSpPr bwMode="auto">
              <a:xfrm>
                <a:off x="2251490" y="2003426"/>
                <a:ext cx="5232779" cy="4422774"/>
                <a:chOff x="2251490" y="2003426"/>
                <a:chExt cx="5232779" cy="4422774"/>
              </a:xfrm>
            </p:grpSpPr>
            <p:sp>
              <p:nvSpPr>
                <p:cNvPr id="62" name="Ellipsi 61"/>
                <p:cNvSpPr/>
                <p:nvPr/>
              </p:nvSpPr>
              <p:spPr>
                <a:xfrm>
                  <a:off x="4894517" y="5527675"/>
                  <a:ext cx="900057" cy="898525"/>
                </a:xfrm>
                <a:prstGeom prst="ellipse">
                  <a:avLst/>
                </a:prstGeom>
                <a:solidFill>
                  <a:srgbClr val="FFC000">
                    <a:alpha val="69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121" name="Tekstiruutu 120"/>
                <p:cNvSpPr txBox="1"/>
                <p:nvPr/>
              </p:nvSpPr>
              <p:spPr>
                <a:xfrm>
                  <a:off x="4805414" y="5866933"/>
                  <a:ext cx="1092992"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425 000</a:t>
                  </a:r>
                </a:p>
              </p:txBody>
            </p:sp>
            <p:sp>
              <p:nvSpPr>
                <p:cNvPr id="93203" name="Tekstiruutu 67"/>
                <p:cNvSpPr txBox="1">
                  <a:spLocks noChangeArrowheads="1"/>
                </p:cNvSpPr>
                <p:nvPr/>
              </p:nvSpPr>
              <p:spPr bwMode="auto">
                <a:xfrm>
                  <a:off x="4116689" y="5838825"/>
                  <a:ext cx="10349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0" fontAlgn="base" hangingPunct="0">
                    <a:lnSpc>
                      <a:spcPct val="100000"/>
                    </a:lnSpc>
                    <a:spcBef>
                      <a:spcPct val="0"/>
                    </a:spcBef>
                    <a:spcAft>
                      <a:spcPct val="0"/>
                    </a:spcAft>
                    <a:buFontTx/>
                    <a:buNone/>
                    <a:defRPr/>
                  </a:pPr>
                  <a:r>
                    <a:rPr lang="fi-FI" altLang="fi-FI" sz="1100">
                      <a:solidFill>
                        <a:srgbClr val="000000"/>
                      </a:solidFill>
                      <a:cs typeface="Arial" panose="020B0604020202020204" pitchFamily="34" charset="0"/>
                    </a:rPr>
                    <a:t>Vuores - Västinginmäki</a:t>
                  </a:r>
                </a:p>
              </p:txBody>
            </p:sp>
            <p:sp>
              <p:nvSpPr>
                <p:cNvPr id="93205" name="Tekstiruutu 62"/>
                <p:cNvSpPr txBox="1">
                  <a:spLocks noChangeArrowheads="1"/>
                </p:cNvSpPr>
                <p:nvPr/>
              </p:nvSpPr>
              <p:spPr bwMode="auto">
                <a:xfrm>
                  <a:off x="6172376" y="4503738"/>
                  <a:ext cx="131119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r>
                    <a:rPr lang="fi-FI" altLang="fi-FI" sz="1100" dirty="0">
                      <a:solidFill>
                        <a:srgbClr val="000000"/>
                      </a:solidFill>
                      <a:cs typeface="Arial" panose="020B0604020202020204" pitchFamily="34" charset="0"/>
                    </a:rPr>
                    <a:t>Turtola</a:t>
                  </a:r>
                </a:p>
              </p:txBody>
            </p:sp>
            <p:sp>
              <p:nvSpPr>
                <p:cNvPr id="74" name="Tekstiruutu 73"/>
                <p:cNvSpPr txBox="1"/>
                <p:nvPr/>
              </p:nvSpPr>
              <p:spPr>
                <a:xfrm>
                  <a:off x="6013726" y="4688602"/>
                  <a:ext cx="701355"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82 000</a:t>
                  </a:r>
                </a:p>
              </p:txBody>
            </p:sp>
            <p:sp>
              <p:nvSpPr>
                <p:cNvPr id="87" name="Ellipsi 86"/>
                <p:cNvSpPr/>
                <p:nvPr/>
              </p:nvSpPr>
              <p:spPr>
                <a:xfrm>
                  <a:off x="4091291" y="5176838"/>
                  <a:ext cx="720681" cy="720725"/>
                </a:xfrm>
                <a:prstGeom prst="ellipse">
                  <a:avLst/>
                </a:prstGeom>
                <a:solidFill>
                  <a:srgbClr val="A34FD1">
                    <a:alpha val="6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94" name="Tekstiruutu 93"/>
                <p:cNvSpPr txBox="1"/>
                <p:nvPr/>
              </p:nvSpPr>
              <p:spPr>
                <a:xfrm>
                  <a:off x="4064719" y="5403121"/>
                  <a:ext cx="785071"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132 000</a:t>
                  </a:r>
                </a:p>
              </p:txBody>
            </p:sp>
            <p:sp>
              <p:nvSpPr>
                <p:cNvPr id="93236" name="Tekstiruutu 54"/>
                <p:cNvSpPr txBox="1">
                  <a:spLocks noChangeArrowheads="1"/>
                </p:cNvSpPr>
                <p:nvPr/>
              </p:nvSpPr>
              <p:spPr bwMode="auto">
                <a:xfrm>
                  <a:off x="4540525" y="5073650"/>
                  <a:ext cx="10413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r>
                    <a:rPr lang="fi-FI" altLang="fi-FI" sz="1100">
                      <a:solidFill>
                        <a:srgbClr val="000000"/>
                      </a:solidFill>
                      <a:cs typeface="Arial" panose="020B0604020202020204" pitchFamily="34" charset="0"/>
                    </a:rPr>
                    <a:t>Lakalaiva-Peltolammi</a:t>
                  </a:r>
                </a:p>
              </p:txBody>
            </p:sp>
            <p:grpSp>
              <p:nvGrpSpPr>
                <p:cNvPr id="38954" name="Ryhmä 5"/>
                <p:cNvGrpSpPr>
                  <a:grpSpLocks/>
                </p:cNvGrpSpPr>
                <p:nvPr/>
              </p:nvGrpSpPr>
              <p:grpSpPr bwMode="auto">
                <a:xfrm>
                  <a:off x="2251490" y="2003426"/>
                  <a:ext cx="4681123" cy="3052762"/>
                  <a:chOff x="2251490" y="2003426"/>
                  <a:chExt cx="4681123" cy="3052762"/>
                </a:xfrm>
              </p:grpSpPr>
              <p:sp>
                <p:nvSpPr>
                  <p:cNvPr id="63" name="Ellipsi 62"/>
                  <p:cNvSpPr/>
                  <p:nvPr/>
                </p:nvSpPr>
                <p:spPr>
                  <a:xfrm>
                    <a:off x="3703965" y="4335463"/>
                    <a:ext cx="720681" cy="720725"/>
                  </a:xfrm>
                  <a:prstGeom prst="ellipse">
                    <a:avLst/>
                  </a:prstGeom>
                  <a:solidFill>
                    <a:srgbClr val="A34FD1">
                      <a:alpha val="6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126" name="Tekstiruutu 125"/>
                  <p:cNvSpPr txBox="1"/>
                  <p:nvPr/>
                </p:nvSpPr>
                <p:spPr>
                  <a:xfrm>
                    <a:off x="3701303" y="4573444"/>
                    <a:ext cx="718522"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179 000</a:t>
                    </a:r>
                  </a:p>
                </p:txBody>
              </p:sp>
              <p:sp>
                <p:nvSpPr>
                  <p:cNvPr id="93214" name="Tekstiruutu 61"/>
                  <p:cNvSpPr txBox="1">
                    <a:spLocks noChangeArrowheads="1"/>
                  </p:cNvSpPr>
                  <p:nvPr/>
                </p:nvSpPr>
                <p:spPr bwMode="auto">
                  <a:xfrm>
                    <a:off x="3918264" y="4418013"/>
                    <a:ext cx="89847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0" fontAlgn="base" hangingPunct="0">
                      <a:lnSpc>
                        <a:spcPct val="100000"/>
                      </a:lnSpc>
                      <a:spcBef>
                        <a:spcPct val="0"/>
                      </a:spcBef>
                      <a:spcAft>
                        <a:spcPct val="0"/>
                      </a:spcAft>
                      <a:buFontTx/>
                      <a:buNone/>
                      <a:defRPr/>
                    </a:pPr>
                    <a:r>
                      <a:rPr lang="fi-FI" altLang="fi-FI" sz="1100">
                        <a:solidFill>
                          <a:srgbClr val="000000"/>
                        </a:solidFill>
                        <a:cs typeface="Arial" panose="020B0604020202020204" pitchFamily="34" charset="0"/>
                      </a:rPr>
                      <a:t>Härmälä</a:t>
                    </a:r>
                  </a:p>
                </p:txBody>
              </p:sp>
              <p:sp>
                <p:nvSpPr>
                  <p:cNvPr id="75" name="Ellipsi 74"/>
                  <p:cNvSpPr/>
                  <p:nvPr/>
                </p:nvSpPr>
                <p:spPr>
                  <a:xfrm>
                    <a:off x="3802384" y="3392488"/>
                    <a:ext cx="720681" cy="720725"/>
                  </a:xfrm>
                  <a:prstGeom prst="ellipse">
                    <a:avLst/>
                  </a:prstGeom>
                  <a:solidFill>
                    <a:srgbClr val="A34FD1">
                      <a:alpha val="6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76" name="Ellipsi 75"/>
                  <p:cNvSpPr/>
                  <p:nvPr/>
                </p:nvSpPr>
                <p:spPr>
                  <a:xfrm>
                    <a:off x="4178598" y="2755900"/>
                    <a:ext cx="720681" cy="720725"/>
                  </a:xfrm>
                  <a:prstGeom prst="ellipse">
                    <a:avLst/>
                  </a:prstGeom>
                  <a:solidFill>
                    <a:srgbClr val="A34FD1">
                      <a:alpha val="6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112" name="Tekstiruutu 111"/>
                  <p:cNvSpPr txBox="1"/>
                  <p:nvPr/>
                </p:nvSpPr>
                <p:spPr>
                  <a:xfrm>
                    <a:off x="4220250" y="2985441"/>
                    <a:ext cx="643604"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188 000</a:t>
                    </a:r>
                  </a:p>
                </p:txBody>
              </p:sp>
              <p:sp>
                <p:nvSpPr>
                  <p:cNvPr id="77" name="Tekstiruutu 76"/>
                  <p:cNvSpPr txBox="1"/>
                  <p:nvPr/>
                </p:nvSpPr>
                <p:spPr>
                  <a:xfrm>
                    <a:off x="3857106" y="3621774"/>
                    <a:ext cx="643604"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121 000</a:t>
                    </a:r>
                  </a:p>
                </p:txBody>
              </p:sp>
              <p:sp>
                <p:nvSpPr>
                  <p:cNvPr id="81" name="Tekstiruutu 80"/>
                  <p:cNvSpPr txBox="1"/>
                  <p:nvPr/>
                </p:nvSpPr>
                <p:spPr>
                  <a:xfrm>
                    <a:off x="3270711" y="2982583"/>
                    <a:ext cx="643604"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119 000</a:t>
                    </a:r>
                  </a:p>
                </p:txBody>
              </p:sp>
              <p:sp>
                <p:nvSpPr>
                  <p:cNvPr id="93223" name="Tekstiruutu 57"/>
                  <p:cNvSpPr txBox="1">
                    <a:spLocks noChangeArrowheads="1"/>
                  </p:cNvSpPr>
                  <p:nvPr/>
                </p:nvSpPr>
                <p:spPr bwMode="auto">
                  <a:xfrm>
                    <a:off x="3708726" y="3878263"/>
                    <a:ext cx="1185791"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r>
                      <a:rPr lang="fi-FI" altLang="fi-FI" sz="1100">
                        <a:solidFill>
                          <a:srgbClr val="000000"/>
                        </a:solidFill>
                        <a:cs typeface="Arial" panose="020B0604020202020204" pitchFamily="34" charset="0"/>
                      </a:rPr>
                      <a:t>Eteläpuisto</a:t>
                    </a:r>
                  </a:p>
                </p:txBody>
              </p:sp>
              <p:sp>
                <p:nvSpPr>
                  <p:cNvPr id="93224" name="Tekstiruutu 57"/>
                  <p:cNvSpPr txBox="1">
                    <a:spLocks noChangeArrowheads="1"/>
                  </p:cNvSpPr>
                  <p:nvPr/>
                </p:nvSpPr>
                <p:spPr bwMode="auto">
                  <a:xfrm>
                    <a:off x="4256381" y="2557463"/>
                    <a:ext cx="118579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r>
                      <a:rPr lang="fi-FI" altLang="fi-FI" sz="1100">
                        <a:solidFill>
                          <a:srgbClr val="000000"/>
                        </a:solidFill>
                        <a:cs typeface="Arial" panose="020B0604020202020204" pitchFamily="34" charset="0"/>
                      </a:rPr>
                      <a:t>Ranta-</a:t>
                    </a:r>
                  </a:p>
                  <a:p>
                    <a:pPr eaLnBrk="0" fontAlgn="base" hangingPunct="0">
                      <a:lnSpc>
                        <a:spcPct val="100000"/>
                      </a:lnSpc>
                      <a:spcBef>
                        <a:spcPct val="0"/>
                      </a:spcBef>
                      <a:spcAft>
                        <a:spcPct val="0"/>
                      </a:spcAft>
                      <a:buFontTx/>
                      <a:buNone/>
                      <a:defRPr/>
                    </a:pPr>
                    <a:r>
                      <a:rPr lang="fi-FI" altLang="fi-FI" sz="1100">
                        <a:solidFill>
                          <a:srgbClr val="000000"/>
                        </a:solidFill>
                        <a:cs typeface="Arial" panose="020B0604020202020204" pitchFamily="34" charset="0"/>
                      </a:rPr>
                      <a:t>Tampella</a:t>
                    </a:r>
                  </a:p>
                </p:txBody>
              </p:sp>
              <p:sp>
                <p:nvSpPr>
                  <p:cNvPr id="85" name="Ellipsi 84"/>
                  <p:cNvSpPr/>
                  <p:nvPr/>
                </p:nvSpPr>
                <p:spPr>
                  <a:xfrm>
                    <a:off x="3169009" y="2003425"/>
                    <a:ext cx="720681" cy="720725"/>
                  </a:xfrm>
                  <a:prstGeom prst="ellipse">
                    <a:avLst/>
                  </a:prstGeom>
                  <a:solidFill>
                    <a:srgbClr val="A34FD1">
                      <a:alpha val="6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109" name="Tekstiruutu 108"/>
                  <p:cNvSpPr txBox="1"/>
                  <p:nvPr/>
                </p:nvSpPr>
                <p:spPr>
                  <a:xfrm>
                    <a:off x="3222595" y="2245305"/>
                    <a:ext cx="716276"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173 000</a:t>
                    </a:r>
                  </a:p>
                </p:txBody>
              </p:sp>
              <p:sp>
                <p:nvSpPr>
                  <p:cNvPr id="86" name="Tekstiruutu 85"/>
                  <p:cNvSpPr txBox="1"/>
                  <p:nvPr/>
                </p:nvSpPr>
                <p:spPr>
                  <a:xfrm>
                    <a:off x="2874836" y="2623177"/>
                    <a:ext cx="716276"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403 000</a:t>
                    </a:r>
                  </a:p>
                </p:txBody>
              </p:sp>
              <p:sp>
                <p:nvSpPr>
                  <p:cNvPr id="88" name="Ellipsi 87"/>
                  <p:cNvSpPr/>
                  <p:nvPr/>
                </p:nvSpPr>
                <p:spPr>
                  <a:xfrm>
                    <a:off x="5434234" y="3133725"/>
                    <a:ext cx="720681" cy="720725"/>
                  </a:xfrm>
                  <a:prstGeom prst="ellipse">
                    <a:avLst/>
                  </a:prstGeom>
                  <a:solidFill>
                    <a:srgbClr val="A34FD1">
                      <a:alpha val="6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93232" name="Tekstiruutu 62"/>
                  <p:cNvSpPr txBox="1">
                    <a:spLocks noChangeArrowheads="1"/>
                  </p:cNvSpPr>
                  <p:nvPr/>
                </p:nvSpPr>
                <p:spPr bwMode="auto">
                  <a:xfrm>
                    <a:off x="5621548" y="3121025"/>
                    <a:ext cx="131119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r>
                      <a:rPr lang="fi-FI" altLang="fi-FI" sz="1100">
                        <a:solidFill>
                          <a:srgbClr val="000000"/>
                        </a:solidFill>
                        <a:cs typeface="Arial" panose="020B0604020202020204" pitchFamily="34" charset="0"/>
                      </a:rPr>
                      <a:t>Kaleva-Hakametsä</a:t>
                    </a:r>
                  </a:p>
                </p:txBody>
              </p:sp>
              <p:sp>
                <p:nvSpPr>
                  <p:cNvPr id="130" name="Tekstiruutu 129"/>
                  <p:cNvSpPr txBox="1"/>
                  <p:nvPr/>
                </p:nvSpPr>
                <p:spPr>
                  <a:xfrm>
                    <a:off x="5454837" y="3364373"/>
                    <a:ext cx="704145"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223 000</a:t>
                    </a:r>
                  </a:p>
                </p:txBody>
              </p:sp>
              <p:sp>
                <p:nvSpPr>
                  <p:cNvPr id="93245" name="Tekstiruutu 66"/>
                  <p:cNvSpPr txBox="1">
                    <a:spLocks noChangeArrowheads="1"/>
                  </p:cNvSpPr>
                  <p:nvPr/>
                </p:nvSpPr>
                <p:spPr bwMode="auto">
                  <a:xfrm>
                    <a:off x="2251490" y="2100263"/>
                    <a:ext cx="106832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0" fontAlgn="base" hangingPunct="0">
                      <a:lnSpc>
                        <a:spcPct val="100000"/>
                      </a:lnSpc>
                      <a:spcBef>
                        <a:spcPct val="0"/>
                      </a:spcBef>
                      <a:spcAft>
                        <a:spcPct val="0"/>
                      </a:spcAft>
                      <a:buFontTx/>
                      <a:buNone/>
                      <a:defRPr/>
                    </a:pPr>
                    <a:r>
                      <a:rPr lang="fi-FI" altLang="fi-FI" sz="1100" dirty="0">
                        <a:solidFill>
                          <a:srgbClr val="000000"/>
                        </a:solidFill>
                        <a:cs typeface="Arial" panose="020B0604020202020204" pitchFamily="34" charset="0"/>
                      </a:rPr>
                      <a:t>Lielahti-Niemenranta</a:t>
                    </a:r>
                  </a:p>
                </p:txBody>
              </p:sp>
              <p:sp>
                <p:nvSpPr>
                  <p:cNvPr id="71" name="Ellipsi 70"/>
                  <p:cNvSpPr/>
                  <p:nvPr/>
                </p:nvSpPr>
                <p:spPr>
                  <a:xfrm>
                    <a:off x="4580211" y="3065463"/>
                    <a:ext cx="900057" cy="898525"/>
                  </a:xfrm>
                  <a:prstGeom prst="ellipse">
                    <a:avLst/>
                  </a:prstGeom>
                  <a:solidFill>
                    <a:schemeClr val="accent4">
                      <a:alpha val="6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prstClr val="white"/>
                      </a:solidFill>
                    </a:endParaRPr>
                  </a:p>
                </p:txBody>
              </p:sp>
              <p:sp>
                <p:nvSpPr>
                  <p:cNvPr id="93244" name="Tekstiruutu 66"/>
                  <p:cNvSpPr txBox="1">
                    <a:spLocks noChangeArrowheads="1"/>
                  </p:cNvSpPr>
                  <p:nvPr/>
                </p:nvSpPr>
                <p:spPr bwMode="auto">
                  <a:xfrm>
                    <a:off x="2262602" y="2781300"/>
                    <a:ext cx="965141"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0" fontAlgn="base" hangingPunct="0">
                      <a:lnSpc>
                        <a:spcPct val="100000"/>
                      </a:lnSpc>
                      <a:spcBef>
                        <a:spcPct val="0"/>
                      </a:spcBef>
                      <a:spcAft>
                        <a:spcPct val="0"/>
                      </a:spcAft>
                      <a:buFontTx/>
                      <a:buNone/>
                      <a:defRPr/>
                    </a:pPr>
                    <a:r>
                      <a:rPr lang="fi-FI" altLang="fi-FI" sz="1100" dirty="0">
                        <a:solidFill>
                          <a:srgbClr val="000000"/>
                        </a:solidFill>
                        <a:cs typeface="Arial" panose="020B0604020202020204" pitchFamily="34" charset="0"/>
                      </a:rPr>
                      <a:t>Hiedanranta</a:t>
                    </a:r>
                  </a:p>
                </p:txBody>
              </p:sp>
              <p:sp>
                <p:nvSpPr>
                  <p:cNvPr id="93222" name="Tekstiruutu 57"/>
                  <p:cNvSpPr txBox="1">
                    <a:spLocks noChangeArrowheads="1"/>
                  </p:cNvSpPr>
                  <p:nvPr/>
                </p:nvSpPr>
                <p:spPr bwMode="auto">
                  <a:xfrm>
                    <a:off x="3507127" y="2836863"/>
                    <a:ext cx="118579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r>
                      <a:rPr lang="fi-FI" altLang="fi-FI" sz="1100" dirty="0">
                        <a:solidFill>
                          <a:srgbClr val="000000"/>
                        </a:solidFill>
                        <a:cs typeface="Arial" panose="020B0604020202020204" pitchFamily="34" charset="0"/>
                      </a:rPr>
                      <a:t>Santalahti</a:t>
                    </a:r>
                  </a:p>
                </p:txBody>
              </p:sp>
            </p:grpSp>
          </p:grpSp>
        </p:grpSp>
      </p:grpSp>
      <p:sp>
        <p:nvSpPr>
          <p:cNvPr id="68" name="Tekstiruutu 67"/>
          <p:cNvSpPr txBox="1"/>
          <p:nvPr/>
        </p:nvSpPr>
        <p:spPr>
          <a:xfrm>
            <a:off x="5522512" y="3404300"/>
            <a:ext cx="935610" cy="261610"/>
          </a:xfrm>
          <a:prstGeom prst="rect">
            <a:avLst/>
          </a:prstGeom>
          <a:noFill/>
        </p:spPr>
        <p:txBody>
          <a:bodyPr>
            <a:spAutoFit/>
          </a:bodyPr>
          <a:lstStyle/>
          <a:p>
            <a:pPr algn="ctr">
              <a:defRPr/>
            </a:pPr>
            <a:r>
              <a:rPr lang="fi-FI" sz="1100" dirty="0">
                <a:ln>
                  <a:solidFill>
                    <a:prstClr val="black"/>
                  </a:solidFill>
                </a:ln>
                <a:solidFill>
                  <a:prstClr val="black"/>
                </a:solidFill>
                <a:cs typeface="Arial" panose="020B0604020202020204" pitchFamily="34" charset="0"/>
              </a:rPr>
              <a:t>326 000</a:t>
            </a:r>
          </a:p>
        </p:txBody>
      </p:sp>
      <p:sp>
        <p:nvSpPr>
          <p:cNvPr id="93250" name="Tekstiruutu 1"/>
          <p:cNvSpPr txBox="1">
            <a:spLocks noChangeArrowheads="1"/>
          </p:cNvSpPr>
          <p:nvPr/>
        </p:nvSpPr>
        <p:spPr bwMode="auto">
          <a:xfrm>
            <a:off x="5783435" y="2961190"/>
            <a:ext cx="7318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defRPr/>
            </a:pPr>
            <a:r>
              <a:rPr lang="fi-FI" altLang="fi-FI" sz="1200" dirty="0">
                <a:solidFill>
                  <a:srgbClr val="000000"/>
                </a:solidFill>
                <a:cs typeface="Arial" panose="020B0604020202020204" pitchFamily="34" charset="0"/>
              </a:rPr>
              <a:t>Muu</a:t>
            </a:r>
          </a:p>
          <a:p>
            <a:pPr eaLnBrk="0" fontAlgn="base" hangingPunct="0">
              <a:lnSpc>
                <a:spcPct val="100000"/>
              </a:lnSpc>
              <a:spcBef>
                <a:spcPct val="0"/>
              </a:spcBef>
              <a:spcAft>
                <a:spcPct val="0"/>
              </a:spcAft>
              <a:buFontTx/>
              <a:buNone/>
              <a:defRPr/>
            </a:pPr>
            <a:r>
              <a:rPr lang="fi-FI" altLang="fi-FI" sz="1200" dirty="0">
                <a:solidFill>
                  <a:srgbClr val="000000"/>
                </a:solidFill>
                <a:cs typeface="Arial" panose="020B0604020202020204" pitchFamily="34" charset="0"/>
              </a:rPr>
              <a:t>keskusta</a:t>
            </a:r>
          </a:p>
        </p:txBody>
      </p:sp>
      <p:sp>
        <p:nvSpPr>
          <p:cNvPr id="78" name="Otsikko 1"/>
          <p:cNvSpPr txBox="1">
            <a:spLocks/>
          </p:cNvSpPr>
          <p:nvPr/>
        </p:nvSpPr>
        <p:spPr bwMode="auto">
          <a:xfrm>
            <a:off x="2041386" y="253708"/>
            <a:ext cx="109728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4000" b="1">
                <a:solidFill>
                  <a:schemeClr val="tx2"/>
                </a:solidFill>
                <a:latin typeface="Calibri" panose="020F0502020204030204" pitchFamily="34" charset="0"/>
              </a:defRPr>
            </a:lvl2pPr>
            <a:lvl3pPr algn="l" rtl="0" eaLnBrk="0" fontAlgn="base" hangingPunct="0">
              <a:lnSpc>
                <a:spcPct val="90000"/>
              </a:lnSpc>
              <a:spcBef>
                <a:spcPct val="0"/>
              </a:spcBef>
              <a:spcAft>
                <a:spcPct val="0"/>
              </a:spcAft>
              <a:defRPr sz="4000" b="1">
                <a:solidFill>
                  <a:schemeClr val="tx2"/>
                </a:solidFill>
                <a:latin typeface="Calibri" panose="020F0502020204030204" pitchFamily="34" charset="0"/>
              </a:defRPr>
            </a:lvl3pPr>
            <a:lvl4pPr algn="l" rtl="0" eaLnBrk="0" fontAlgn="base" hangingPunct="0">
              <a:lnSpc>
                <a:spcPct val="90000"/>
              </a:lnSpc>
              <a:spcBef>
                <a:spcPct val="0"/>
              </a:spcBef>
              <a:spcAft>
                <a:spcPct val="0"/>
              </a:spcAft>
              <a:defRPr sz="4000" b="1">
                <a:solidFill>
                  <a:schemeClr val="tx2"/>
                </a:solidFill>
                <a:latin typeface="Calibri" panose="020F0502020204030204" pitchFamily="34" charset="0"/>
              </a:defRPr>
            </a:lvl4pPr>
            <a:lvl5pPr algn="l" rtl="0" eaLnBrk="0" fontAlgn="base" hangingPunct="0">
              <a:lnSpc>
                <a:spcPct val="90000"/>
              </a:lnSpc>
              <a:spcBef>
                <a:spcPct val="0"/>
              </a:spcBef>
              <a:spcAft>
                <a:spcPct val="0"/>
              </a:spcAft>
              <a:defRPr sz="4000" b="1">
                <a:solidFill>
                  <a:schemeClr val="tx2"/>
                </a:solidFill>
                <a:latin typeface="Calibri" panose="020F0502020204030204" pitchFamily="34" charset="0"/>
              </a:defRPr>
            </a:lvl5pPr>
            <a:lvl6pPr marL="457200" algn="l" rtl="0" fontAlgn="base">
              <a:lnSpc>
                <a:spcPct val="90000"/>
              </a:lnSpc>
              <a:spcBef>
                <a:spcPct val="0"/>
              </a:spcBef>
              <a:spcAft>
                <a:spcPct val="0"/>
              </a:spcAft>
              <a:defRPr sz="4000" b="1">
                <a:solidFill>
                  <a:schemeClr val="tx2"/>
                </a:solidFill>
                <a:latin typeface="Calibri" panose="020F0502020204030204" pitchFamily="34" charset="0"/>
              </a:defRPr>
            </a:lvl6pPr>
            <a:lvl7pPr marL="914400" algn="l" rtl="0" fontAlgn="base">
              <a:lnSpc>
                <a:spcPct val="90000"/>
              </a:lnSpc>
              <a:spcBef>
                <a:spcPct val="0"/>
              </a:spcBef>
              <a:spcAft>
                <a:spcPct val="0"/>
              </a:spcAft>
              <a:defRPr sz="4000" b="1">
                <a:solidFill>
                  <a:schemeClr val="tx2"/>
                </a:solidFill>
                <a:latin typeface="Calibri" panose="020F0502020204030204" pitchFamily="34" charset="0"/>
              </a:defRPr>
            </a:lvl7pPr>
            <a:lvl8pPr marL="1371600" algn="l" rtl="0" fontAlgn="base">
              <a:lnSpc>
                <a:spcPct val="90000"/>
              </a:lnSpc>
              <a:spcBef>
                <a:spcPct val="0"/>
              </a:spcBef>
              <a:spcAft>
                <a:spcPct val="0"/>
              </a:spcAft>
              <a:defRPr sz="4000" b="1">
                <a:solidFill>
                  <a:schemeClr val="tx2"/>
                </a:solidFill>
                <a:latin typeface="Calibri" panose="020F0502020204030204" pitchFamily="34" charset="0"/>
              </a:defRPr>
            </a:lvl8pPr>
            <a:lvl9pPr marL="1828800" algn="l" rtl="0" fontAlgn="base">
              <a:lnSpc>
                <a:spcPct val="90000"/>
              </a:lnSpc>
              <a:spcBef>
                <a:spcPct val="0"/>
              </a:spcBef>
              <a:spcAft>
                <a:spcPct val="0"/>
              </a:spcAft>
              <a:defRPr sz="4000" b="1">
                <a:solidFill>
                  <a:schemeClr val="tx2"/>
                </a:solidFill>
                <a:latin typeface="Calibri" panose="020F0502020204030204" pitchFamily="34" charset="0"/>
              </a:defRPr>
            </a:lvl9pPr>
          </a:lstStyle>
          <a:p>
            <a:r>
              <a:rPr lang="fi-FI" sz="3600" cap="small" dirty="0">
                <a:solidFill>
                  <a:srgbClr val="44546A"/>
                </a:solidFill>
              </a:rPr>
              <a:t>Palm – </a:t>
            </a:r>
            <a:r>
              <a:rPr lang="fi-FI" sz="3600" cap="small" dirty="0" err="1">
                <a:solidFill>
                  <a:srgbClr val="44546A"/>
                </a:solidFill>
              </a:rPr>
              <a:t>residential</a:t>
            </a:r>
            <a:r>
              <a:rPr lang="fi-FI" sz="3600" cap="small" dirty="0">
                <a:solidFill>
                  <a:srgbClr val="44546A"/>
                </a:solidFill>
              </a:rPr>
              <a:t> </a:t>
            </a:r>
            <a:r>
              <a:rPr lang="fi-FI" sz="3600" cap="small" dirty="0" err="1">
                <a:solidFill>
                  <a:srgbClr val="44546A"/>
                </a:solidFill>
              </a:rPr>
              <a:t>construction</a:t>
            </a:r>
            <a:r>
              <a:rPr lang="fi-FI" sz="3600" cap="small" dirty="0">
                <a:solidFill>
                  <a:srgbClr val="44546A"/>
                </a:solidFill>
              </a:rPr>
              <a:t> 2017 – 2040 </a:t>
            </a:r>
            <a:br>
              <a:rPr lang="fi-FI" dirty="0">
                <a:solidFill>
                  <a:srgbClr val="44546A"/>
                </a:solidFill>
              </a:rPr>
            </a:br>
            <a:endParaRPr lang="fi-FI" sz="3200" dirty="0">
              <a:solidFill>
                <a:srgbClr val="44546A"/>
              </a:solidFill>
            </a:endParaRPr>
          </a:p>
        </p:txBody>
      </p:sp>
    </p:spTree>
    <p:extLst>
      <p:ext uri="{BB962C8B-B14F-4D97-AF65-F5344CB8AC3E}">
        <p14:creationId xmlns:p14="http://schemas.microsoft.com/office/powerpoint/2010/main" val="3671200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Kuva, joka sisältää kohteen piirtäminen&#10;&#10;Kuvaus luotu automaattisesti">
            <a:extLst>
              <a:ext uri="{FF2B5EF4-FFF2-40B4-BE49-F238E27FC236}">
                <a16:creationId xmlns:a16="http://schemas.microsoft.com/office/drawing/2014/main" id="{8934C366-5181-47FE-A675-A4599607F8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26" y="2741"/>
            <a:ext cx="12192000" cy="6858000"/>
          </a:xfrm>
          <a:prstGeom prst="rect">
            <a:avLst/>
          </a:prstGeom>
        </p:spPr>
      </p:pic>
      <p:pic>
        <p:nvPicPr>
          <p:cNvPr id="9" name="Kuva 8"/>
          <p:cNvPicPr>
            <a:picLocks noChangeAspect="1"/>
          </p:cNvPicPr>
          <p:nvPr/>
        </p:nvPicPr>
        <p:blipFill rotWithShape="1">
          <a:blip r:embed="rId4" cstate="print">
            <a:extLst>
              <a:ext uri="{28A0092B-C50C-407E-A947-70E740481C1C}">
                <a14:useLocalDpi xmlns:a14="http://schemas.microsoft.com/office/drawing/2010/main" val="0"/>
              </a:ext>
            </a:extLst>
          </a:blip>
          <a:srcRect l="11044" r="20893" b="7234"/>
          <a:stretch/>
        </p:blipFill>
        <p:spPr>
          <a:xfrm>
            <a:off x="-1445555" y="5448"/>
            <a:ext cx="15083110" cy="6852552"/>
          </a:xfrm>
          <a:prstGeom prst="rect">
            <a:avLst/>
          </a:prstGeom>
        </p:spPr>
      </p:pic>
      <p:pic>
        <p:nvPicPr>
          <p:cNvPr id="15" name="Kuva 14">
            <a:extLst>
              <a:ext uri="{FF2B5EF4-FFF2-40B4-BE49-F238E27FC236}">
                <a16:creationId xmlns:a16="http://schemas.microsoft.com/office/drawing/2014/main" id="{C527CD00-6BBC-6042-93E2-ED858594598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96158" y="265899"/>
            <a:ext cx="2624332" cy="1009221"/>
          </a:xfrm>
          <a:prstGeom prst="rect">
            <a:avLst/>
          </a:prstGeom>
        </p:spPr>
      </p:pic>
      <p:sp>
        <p:nvSpPr>
          <p:cNvPr id="2" name="Pyöristetty kuvatekstisuorakulmio 1"/>
          <p:cNvSpPr/>
          <p:nvPr/>
        </p:nvSpPr>
        <p:spPr>
          <a:xfrm>
            <a:off x="7628077" y="3398188"/>
            <a:ext cx="1664208" cy="303617"/>
          </a:xfrm>
          <a:prstGeom prst="wedgeRoundRectCallout">
            <a:avLst>
              <a:gd name="adj1" fmla="val -43910"/>
              <a:gd name="adj2" fmla="val 12750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TRAVEL AND SERVICE CENTRE</a:t>
            </a:r>
          </a:p>
        </p:txBody>
      </p:sp>
      <p:sp>
        <p:nvSpPr>
          <p:cNvPr id="10" name="Pyöristetty kuvatekstisuorakulmio 9"/>
          <p:cNvSpPr/>
          <p:nvPr/>
        </p:nvSpPr>
        <p:spPr>
          <a:xfrm>
            <a:off x="6652221" y="4715585"/>
            <a:ext cx="1664208" cy="264320"/>
          </a:xfrm>
          <a:prstGeom prst="wedgeRoundRectCallout">
            <a:avLst>
              <a:gd name="adj1" fmla="val -44459"/>
              <a:gd name="adj2" fmla="val 12250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DECK AND ARENA</a:t>
            </a:r>
          </a:p>
        </p:txBody>
      </p:sp>
      <p:sp>
        <p:nvSpPr>
          <p:cNvPr id="13" name="Pyöristetty kuvatekstisuorakulmio 12"/>
          <p:cNvSpPr/>
          <p:nvPr/>
        </p:nvSpPr>
        <p:spPr>
          <a:xfrm>
            <a:off x="7484325" y="1423858"/>
            <a:ext cx="1664208" cy="182880"/>
          </a:xfrm>
          <a:prstGeom prst="wedgeRoundRectCallout">
            <a:avLst>
              <a:gd name="adj1" fmla="val -43910"/>
              <a:gd name="adj2" fmla="val 12750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RANTA-TAMPELLA</a:t>
            </a:r>
          </a:p>
        </p:txBody>
      </p:sp>
      <p:sp>
        <p:nvSpPr>
          <p:cNvPr id="14" name="Pyöristetty kuvatekstisuorakulmio 13"/>
          <p:cNvSpPr/>
          <p:nvPr/>
        </p:nvSpPr>
        <p:spPr>
          <a:xfrm>
            <a:off x="4805242" y="995680"/>
            <a:ext cx="1514278" cy="357838"/>
          </a:xfrm>
          <a:prstGeom prst="wedgeRoundRectCallout">
            <a:avLst>
              <a:gd name="adj1" fmla="val -43910"/>
              <a:gd name="adj2" fmla="val 12750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0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SÄRKÄNNIEMI ADVENTURE AREA</a:t>
            </a:r>
          </a:p>
        </p:txBody>
      </p:sp>
      <p:sp>
        <p:nvSpPr>
          <p:cNvPr id="19" name="Pyöristetty kuvatekstisuorakulmio 18"/>
          <p:cNvSpPr/>
          <p:nvPr/>
        </p:nvSpPr>
        <p:spPr>
          <a:xfrm>
            <a:off x="2221397" y="352665"/>
            <a:ext cx="1664208" cy="182880"/>
          </a:xfrm>
          <a:prstGeom prst="wedgeRoundRectCallout">
            <a:avLst>
              <a:gd name="adj1" fmla="val -43910"/>
              <a:gd name="adj2" fmla="val 12750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HIEDANRANTA</a:t>
            </a:r>
          </a:p>
        </p:txBody>
      </p:sp>
      <p:sp>
        <p:nvSpPr>
          <p:cNvPr id="20" name="Pyöristetty kuvatekstisuorakulmio 19"/>
          <p:cNvSpPr/>
          <p:nvPr/>
        </p:nvSpPr>
        <p:spPr>
          <a:xfrm>
            <a:off x="2507565" y="1255802"/>
            <a:ext cx="1664208" cy="182880"/>
          </a:xfrm>
          <a:prstGeom prst="wedgeRoundRectCallout">
            <a:avLst>
              <a:gd name="adj1" fmla="val -43910"/>
              <a:gd name="adj2" fmla="val 12750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SANTALAHTI</a:t>
            </a:r>
          </a:p>
        </p:txBody>
      </p:sp>
      <p:sp>
        <p:nvSpPr>
          <p:cNvPr id="21" name="Pyöristetty kuvatekstisuorakulmio 20"/>
          <p:cNvSpPr/>
          <p:nvPr/>
        </p:nvSpPr>
        <p:spPr>
          <a:xfrm>
            <a:off x="834641" y="5854916"/>
            <a:ext cx="1664208" cy="182880"/>
          </a:xfrm>
          <a:prstGeom prst="wedgeRoundRectCallout">
            <a:avLst>
              <a:gd name="adj1" fmla="val 42354"/>
              <a:gd name="adj2" fmla="val 18250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VIINIKANLAHTI</a:t>
            </a:r>
          </a:p>
        </p:txBody>
      </p:sp>
      <p:sp>
        <p:nvSpPr>
          <p:cNvPr id="22" name="Pyöristetty kuvatekstisuorakulmio 21"/>
          <p:cNvSpPr/>
          <p:nvPr/>
        </p:nvSpPr>
        <p:spPr>
          <a:xfrm>
            <a:off x="8316429" y="5493255"/>
            <a:ext cx="1664208" cy="251342"/>
          </a:xfrm>
          <a:prstGeom prst="wedgeRoundRectCallout">
            <a:avLst>
              <a:gd name="adj1" fmla="val -43910"/>
              <a:gd name="adj2" fmla="val 12750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9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UNIVERSITY CAMPUS</a:t>
            </a:r>
          </a:p>
        </p:txBody>
      </p:sp>
      <p:sp>
        <p:nvSpPr>
          <p:cNvPr id="23" name="Pyöristetty kuvatekstisuorakulmio 22"/>
          <p:cNvSpPr/>
          <p:nvPr/>
        </p:nvSpPr>
        <p:spPr>
          <a:xfrm>
            <a:off x="10020232" y="3076166"/>
            <a:ext cx="1094893" cy="331667"/>
          </a:xfrm>
          <a:prstGeom prst="wedgeRoundRectCallout">
            <a:avLst>
              <a:gd name="adj1" fmla="val 61797"/>
              <a:gd name="adj2" fmla="val 208681"/>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TAMMELA STADIUM</a:t>
            </a:r>
          </a:p>
        </p:txBody>
      </p:sp>
      <p:sp>
        <p:nvSpPr>
          <p:cNvPr id="25" name="Pyöristetty kuvatekstisuorakulmio 24"/>
          <p:cNvSpPr/>
          <p:nvPr/>
        </p:nvSpPr>
        <p:spPr>
          <a:xfrm>
            <a:off x="2155521" y="4922930"/>
            <a:ext cx="1664208" cy="182880"/>
          </a:xfrm>
          <a:prstGeom prst="wedgeRoundRectCallout">
            <a:avLst>
              <a:gd name="adj1" fmla="val 62928"/>
              <a:gd name="adj2" fmla="val -178056"/>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RATINA AREA</a:t>
            </a:r>
          </a:p>
        </p:txBody>
      </p:sp>
      <p:sp>
        <p:nvSpPr>
          <p:cNvPr id="26" name="Pyöristetty kuvatekstisuorakulmio 25"/>
          <p:cNvSpPr/>
          <p:nvPr/>
        </p:nvSpPr>
        <p:spPr>
          <a:xfrm>
            <a:off x="4324172" y="5417655"/>
            <a:ext cx="1340541" cy="182880"/>
          </a:xfrm>
          <a:prstGeom prst="wedgeRoundRectCallout">
            <a:avLst>
              <a:gd name="adj1" fmla="val 62195"/>
              <a:gd name="adj2" fmla="val -206389"/>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SORI AREA</a:t>
            </a:r>
          </a:p>
        </p:txBody>
      </p:sp>
      <p:sp>
        <p:nvSpPr>
          <p:cNvPr id="27" name="Pyöristetty kuvatekstisuorakulmio 26"/>
          <p:cNvSpPr/>
          <p:nvPr/>
        </p:nvSpPr>
        <p:spPr>
          <a:xfrm>
            <a:off x="4346526" y="6442517"/>
            <a:ext cx="1778500" cy="314472"/>
          </a:xfrm>
          <a:prstGeom prst="wedgeRoundRectCallout">
            <a:avLst>
              <a:gd name="adj1" fmla="val 62195"/>
              <a:gd name="adj2" fmla="val -206389"/>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VIINIKANOJA</a:t>
            </a:r>
          </a:p>
        </p:txBody>
      </p:sp>
      <p:sp>
        <p:nvSpPr>
          <p:cNvPr id="17" name="Pyöristetty kuvatekstisuorakulmio 13">
            <a:extLst>
              <a:ext uri="{FF2B5EF4-FFF2-40B4-BE49-F238E27FC236}">
                <a16:creationId xmlns:a16="http://schemas.microsoft.com/office/drawing/2014/main" id="{524E2771-B1B9-4678-878E-9F78B79471E7}"/>
              </a:ext>
            </a:extLst>
          </p:cNvPr>
          <p:cNvSpPr/>
          <p:nvPr/>
        </p:nvSpPr>
        <p:spPr>
          <a:xfrm>
            <a:off x="5664713" y="2761694"/>
            <a:ext cx="1319784" cy="314472"/>
          </a:xfrm>
          <a:prstGeom prst="wedgeRoundRectCallout">
            <a:avLst>
              <a:gd name="adj1" fmla="val -43910"/>
              <a:gd name="adj2" fmla="val 12750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0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TRAMWAY</a:t>
            </a:r>
          </a:p>
        </p:txBody>
      </p:sp>
      <p:sp>
        <p:nvSpPr>
          <p:cNvPr id="24" name="Pyöristetty kuvatekstisuorakulmio 13">
            <a:extLst>
              <a:ext uri="{FF2B5EF4-FFF2-40B4-BE49-F238E27FC236}">
                <a16:creationId xmlns:a16="http://schemas.microsoft.com/office/drawing/2014/main" id="{EB0DEAC3-62D4-4117-B1F4-090C72FE1E54}"/>
              </a:ext>
            </a:extLst>
          </p:cNvPr>
          <p:cNvSpPr/>
          <p:nvPr/>
        </p:nvSpPr>
        <p:spPr>
          <a:xfrm>
            <a:off x="9648431" y="2038350"/>
            <a:ext cx="1466693" cy="455540"/>
          </a:xfrm>
          <a:prstGeom prst="wedgeRoundRectCallout">
            <a:avLst>
              <a:gd name="adj1" fmla="val -43910"/>
              <a:gd name="adj2" fmla="val 12750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0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TAMMELA INFILL DEVELOPMENT</a:t>
            </a:r>
          </a:p>
        </p:txBody>
      </p:sp>
      <p:sp>
        <p:nvSpPr>
          <p:cNvPr id="28" name="Pyöristetty kuvatekstisuorakulmio 13">
            <a:extLst>
              <a:ext uri="{FF2B5EF4-FFF2-40B4-BE49-F238E27FC236}">
                <a16:creationId xmlns:a16="http://schemas.microsoft.com/office/drawing/2014/main" id="{ED18F2B1-9622-480A-8D72-B7136B87E5C9}"/>
              </a:ext>
            </a:extLst>
          </p:cNvPr>
          <p:cNvSpPr/>
          <p:nvPr/>
        </p:nvSpPr>
        <p:spPr>
          <a:xfrm>
            <a:off x="9148533" y="4159121"/>
            <a:ext cx="1319784" cy="204990"/>
          </a:xfrm>
          <a:prstGeom prst="wedgeRoundRectCallout">
            <a:avLst>
              <a:gd name="adj1" fmla="val -43910"/>
              <a:gd name="adj2" fmla="val 12750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0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TULLI AREA</a:t>
            </a:r>
          </a:p>
        </p:txBody>
      </p:sp>
      <p:sp>
        <p:nvSpPr>
          <p:cNvPr id="29" name="Pyöristetty kuvatekstisuorakulmio 13">
            <a:extLst>
              <a:ext uri="{FF2B5EF4-FFF2-40B4-BE49-F238E27FC236}">
                <a16:creationId xmlns:a16="http://schemas.microsoft.com/office/drawing/2014/main" id="{608E8D4B-0741-449B-A5FE-233620D31212}"/>
              </a:ext>
            </a:extLst>
          </p:cNvPr>
          <p:cNvSpPr/>
          <p:nvPr/>
        </p:nvSpPr>
        <p:spPr>
          <a:xfrm>
            <a:off x="9458960" y="4687342"/>
            <a:ext cx="1689962" cy="292563"/>
          </a:xfrm>
          <a:prstGeom prst="wedgeRoundRectCallout">
            <a:avLst>
              <a:gd name="adj1" fmla="val -43910"/>
              <a:gd name="adj2" fmla="val 12750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9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HOTEL FOR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9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TAMPERE HALL</a:t>
            </a:r>
          </a:p>
        </p:txBody>
      </p:sp>
      <p:sp>
        <p:nvSpPr>
          <p:cNvPr id="31" name="Pyöristetty kuvatekstisuorakulmio 24">
            <a:extLst>
              <a:ext uri="{FF2B5EF4-FFF2-40B4-BE49-F238E27FC236}">
                <a16:creationId xmlns:a16="http://schemas.microsoft.com/office/drawing/2014/main" id="{4806C371-A8F6-4CB8-AFB3-3B657B959026}"/>
              </a:ext>
            </a:extLst>
          </p:cNvPr>
          <p:cNvSpPr/>
          <p:nvPr/>
        </p:nvSpPr>
        <p:spPr>
          <a:xfrm>
            <a:off x="974421" y="2655862"/>
            <a:ext cx="1664208" cy="351498"/>
          </a:xfrm>
          <a:prstGeom prst="wedgeRoundRectCallout">
            <a:avLst>
              <a:gd name="adj1" fmla="val 62928"/>
              <a:gd name="adj2" fmla="val -178056"/>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9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TAMPERE ART MUSEUM EXTENSION</a:t>
            </a:r>
          </a:p>
        </p:txBody>
      </p:sp>
      <p:sp>
        <p:nvSpPr>
          <p:cNvPr id="32" name="Pyöristetty kuvatekstisuorakulmio 13">
            <a:extLst>
              <a:ext uri="{FF2B5EF4-FFF2-40B4-BE49-F238E27FC236}">
                <a16:creationId xmlns:a16="http://schemas.microsoft.com/office/drawing/2014/main" id="{C48DC017-B7BF-43A7-B3A4-32FF03F62080}"/>
              </a:ext>
            </a:extLst>
          </p:cNvPr>
          <p:cNvSpPr/>
          <p:nvPr/>
        </p:nvSpPr>
        <p:spPr>
          <a:xfrm>
            <a:off x="5465133" y="1934727"/>
            <a:ext cx="1514278" cy="357838"/>
          </a:xfrm>
          <a:prstGeom prst="wedgeRoundRectCallout">
            <a:avLst>
              <a:gd name="adj1" fmla="val -43910"/>
              <a:gd name="adj2" fmla="val 12750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900" b="1" i="0" u="none" strike="noStrike" kern="1200" cap="none" spc="0" normalizeH="0" baseline="0" noProof="0" dirty="0">
                <a:ln>
                  <a:noFill/>
                </a:ln>
                <a:solidFill>
                  <a:srgbClr val="00417D"/>
                </a:solidFill>
                <a:effectLst/>
                <a:uLnTx/>
                <a:uFillTx/>
                <a:latin typeface="Montserrat Black" panose="00000A00000000000000" pitchFamily="50" charset="0"/>
                <a:ea typeface="+mn-ea"/>
                <a:cs typeface="+mn-cs"/>
              </a:rPr>
              <a:t>NEW SARA HILDÉN ART MUSEUM </a:t>
            </a:r>
          </a:p>
        </p:txBody>
      </p:sp>
    </p:spTree>
    <p:extLst>
      <p:ext uri="{BB962C8B-B14F-4D97-AF65-F5344CB8AC3E}">
        <p14:creationId xmlns:p14="http://schemas.microsoft.com/office/powerpoint/2010/main" val="379052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3" grpId="0" animBg="1"/>
      <p:bldP spid="14" grpId="0" animBg="1"/>
      <p:bldP spid="19" grpId="0" animBg="1"/>
      <p:bldP spid="20" grpId="0" animBg="1"/>
      <p:bldP spid="21" grpId="0" animBg="1"/>
      <p:bldP spid="22" grpId="0" animBg="1"/>
      <p:bldP spid="23" grpId="0" animBg="1"/>
      <p:bldP spid="25" grpId="0" animBg="1"/>
      <p:bldP spid="26" grpId="0" animBg="1"/>
      <p:bldP spid="27" grpId="0" animBg="1"/>
      <p:bldP spid="17" grpId="0" animBg="1"/>
      <p:bldP spid="24" grpId="0" animBg="1"/>
      <p:bldP spid="28" grpId="0" animBg="1"/>
      <p:bldP spid="29" grpId="0" animBg="1"/>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1773A44-2B8C-8E4C-BCC0-0C4D010DB2A8}"/>
              </a:ext>
            </a:extLst>
          </p:cNvPr>
          <p:cNvPicPr>
            <a:picLocks noChangeAspect="1"/>
          </p:cNvPicPr>
          <p:nvPr/>
        </p:nvPicPr>
        <p:blipFill>
          <a:blip r:embed="rId2"/>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EADB5702-81F7-6E43-BBE3-A2D05938A24D}"/>
              </a:ext>
            </a:extLst>
          </p:cNvPr>
          <p:cNvPicPr>
            <a:picLocks noChangeAspect="1"/>
          </p:cNvPicPr>
          <p:nvPr/>
        </p:nvPicPr>
        <p:blipFill>
          <a:blip r:embed="rId3"/>
          <a:stretch>
            <a:fill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15EF3A45-0A61-F749-BF24-D8C4FD5C2146}"/>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E8B3583-B753-0140-974A-50D4C10912A2}"/>
              </a:ext>
            </a:extLst>
          </p:cNvPr>
          <p:cNvPicPr>
            <a:picLocks noChangeAspect="1"/>
          </p:cNvPicPr>
          <p:nvPr/>
        </p:nvPicPr>
        <p:blipFill>
          <a:blip r:embed="rId5"/>
          <a:stretch>
            <a:fillRect/>
          </a:stretch>
        </p:blipFill>
        <p:spPr>
          <a:xfrm rot="342754">
            <a:off x="6033138" y="3566161"/>
            <a:ext cx="4673657" cy="1495460"/>
          </a:xfrm>
          <a:prstGeom prst="rect">
            <a:avLst/>
          </a:prstGeom>
        </p:spPr>
      </p:pic>
      <p:pic>
        <p:nvPicPr>
          <p:cNvPr id="3" name="Picture 2">
            <a:extLst>
              <a:ext uri="{FF2B5EF4-FFF2-40B4-BE49-F238E27FC236}">
                <a16:creationId xmlns:a16="http://schemas.microsoft.com/office/drawing/2014/main" id="{E9D0B02B-6875-854F-9012-599D2D72A962}"/>
              </a:ext>
            </a:extLst>
          </p:cNvPr>
          <p:cNvPicPr>
            <a:picLocks noChangeAspect="1"/>
          </p:cNvPicPr>
          <p:nvPr/>
        </p:nvPicPr>
        <p:blipFill>
          <a:blip r:embed="rId6"/>
          <a:stretch>
            <a:fillRect/>
          </a:stretch>
        </p:blipFill>
        <p:spPr>
          <a:xfrm>
            <a:off x="3428043" y="169160"/>
            <a:ext cx="5335913" cy="2091678"/>
          </a:xfrm>
          <a:prstGeom prst="rect">
            <a:avLst/>
          </a:prstGeom>
        </p:spPr>
      </p:pic>
      <p:sp>
        <p:nvSpPr>
          <p:cNvPr id="8" name="TextBox 7">
            <a:extLst>
              <a:ext uri="{FF2B5EF4-FFF2-40B4-BE49-F238E27FC236}">
                <a16:creationId xmlns:a16="http://schemas.microsoft.com/office/drawing/2014/main" id="{AFB2B027-72AD-B945-BB81-CA5DC9D02E7E}"/>
              </a:ext>
            </a:extLst>
          </p:cNvPr>
          <p:cNvSpPr txBox="1"/>
          <p:nvPr/>
        </p:nvSpPr>
        <p:spPr>
          <a:xfrm>
            <a:off x="210588" y="6439662"/>
            <a:ext cx="3934691" cy="230832"/>
          </a:xfrm>
          <a:prstGeom prst="rect">
            <a:avLst/>
          </a:prstGeom>
          <a:noFill/>
        </p:spPr>
        <p:txBody>
          <a:bodyPr wrap="square" rtlCol="0">
            <a:spAutoFit/>
          </a:bodyPr>
          <a:lstStyle/>
          <a:p>
            <a:r>
              <a:rPr lang="en-US" sz="900" dirty="0">
                <a:solidFill>
                  <a:schemeClr val="bg1"/>
                </a:solidFill>
                <a:latin typeface="Objektiv Mk2" panose="020B0502020204020203" pitchFamily="34" charset="77"/>
                <a:cs typeface="Objektiv Mk2" panose="020B0502020204020203" pitchFamily="34" charset="77"/>
              </a:rPr>
              <a:t>Image © SRV/ Credit Tomorrow AB / Studio </a:t>
            </a:r>
            <a:r>
              <a:rPr lang="en-US" sz="900" dirty="0" err="1">
                <a:solidFill>
                  <a:schemeClr val="bg1"/>
                </a:solidFill>
                <a:latin typeface="Objektiv Mk2" panose="020B0502020204020203" pitchFamily="34" charset="77"/>
                <a:cs typeface="Objektiv Mk2" panose="020B0502020204020203" pitchFamily="34" charset="77"/>
              </a:rPr>
              <a:t>Libeskind</a:t>
            </a:r>
            <a:endParaRPr lang="en-US" sz="900" dirty="0">
              <a:solidFill>
                <a:schemeClr val="bg1"/>
              </a:solidFill>
              <a:latin typeface="Objektiv Mk2" panose="020B0502020204020203" pitchFamily="34" charset="77"/>
              <a:cs typeface="Objektiv Mk2" panose="020B0502020204020203" pitchFamily="34" charset="77"/>
            </a:endParaRPr>
          </a:p>
        </p:txBody>
      </p:sp>
    </p:spTree>
    <p:extLst>
      <p:ext uri="{BB962C8B-B14F-4D97-AF65-F5344CB8AC3E}">
        <p14:creationId xmlns:p14="http://schemas.microsoft.com/office/powerpoint/2010/main" val="242261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5EF3A45-0A61-F749-BF24-D8C4FD5C2146}"/>
              </a:ext>
            </a:extLst>
          </p:cNvPr>
          <p:cNvPicPr>
            <a:picLocks noChangeAspect="1"/>
          </p:cNvPicPr>
          <p:nvPr/>
        </p:nvPicPr>
        <p:blipFill>
          <a:blip r:embed="rId2"/>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659F1FB9-676D-354C-B1BA-EFD2EF94F97E}"/>
              </a:ext>
            </a:extLst>
          </p:cNvPr>
          <p:cNvPicPr>
            <a:picLocks noChangeAspect="1"/>
          </p:cNvPicPr>
          <p:nvPr/>
        </p:nvPicPr>
        <p:blipFill>
          <a:blip r:embed="rId3"/>
          <a:stretch>
            <a:fillRect/>
          </a:stretch>
        </p:blipFill>
        <p:spPr>
          <a:xfrm>
            <a:off x="10712130" y="6099048"/>
            <a:ext cx="982538" cy="218694"/>
          </a:xfrm>
          <a:prstGeom prst="rect">
            <a:avLst/>
          </a:prstGeom>
        </p:spPr>
      </p:pic>
      <p:sp>
        <p:nvSpPr>
          <p:cNvPr id="6" name="TextBox 5">
            <a:extLst>
              <a:ext uri="{FF2B5EF4-FFF2-40B4-BE49-F238E27FC236}">
                <a16:creationId xmlns:a16="http://schemas.microsoft.com/office/drawing/2014/main" id="{3CA5D1B5-E33C-434A-902D-EFEA30A6204F}"/>
              </a:ext>
            </a:extLst>
          </p:cNvPr>
          <p:cNvSpPr txBox="1"/>
          <p:nvPr/>
        </p:nvSpPr>
        <p:spPr>
          <a:xfrm>
            <a:off x="1211531" y="4960275"/>
            <a:ext cx="9768937" cy="1138773"/>
          </a:xfrm>
          <a:prstGeom prst="rect">
            <a:avLst/>
          </a:prstGeom>
          <a:noFill/>
        </p:spPr>
        <p:txBody>
          <a:bodyPr wrap="square" rtlCol="0">
            <a:spAutoFit/>
          </a:bodyPr>
          <a:lstStyle/>
          <a:p>
            <a:pPr algn="ctr"/>
            <a:r>
              <a:rPr lang="en-US" sz="3400" b="1" dirty="0">
                <a:solidFill>
                  <a:schemeClr val="bg1"/>
                </a:solidFill>
                <a:latin typeface="Objektiv Mk2" panose="020B0502020204020203" pitchFamily="34" charset="77"/>
                <a:cs typeface="Objektiv Mk2" panose="020B0502020204020203" pitchFamily="34" charset="77"/>
              </a:rPr>
              <a:t>A unique cluster of facilities and professionals within a 10-minute radius</a:t>
            </a:r>
          </a:p>
        </p:txBody>
      </p:sp>
      <p:sp>
        <p:nvSpPr>
          <p:cNvPr id="8" name="TextBox 7">
            <a:extLst>
              <a:ext uri="{FF2B5EF4-FFF2-40B4-BE49-F238E27FC236}">
                <a16:creationId xmlns:a16="http://schemas.microsoft.com/office/drawing/2014/main" id="{9754781B-8AA9-D14D-85CA-D8909E8624DD}"/>
              </a:ext>
            </a:extLst>
          </p:cNvPr>
          <p:cNvSpPr txBox="1"/>
          <p:nvPr/>
        </p:nvSpPr>
        <p:spPr>
          <a:xfrm>
            <a:off x="210588" y="6439662"/>
            <a:ext cx="3934691" cy="230832"/>
          </a:xfrm>
          <a:prstGeom prst="rect">
            <a:avLst/>
          </a:prstGeom>
          <a:noFill/>
        </p:spPr>
        <p:txBody>
          <a:bodyPr wrap="square" rtlCol="0">
            <a:spAutoFit/>
          </a:bodyPr>
          <a:lstStyle/>
          <a:p>
            <a:r>
              <a:rPr lang="en-US" sz="900" dirty="0">
                <a:solidFill>
                  <a:schemeClr val="bg1"/>
                </a:solidFill>
                <a:latin typeface="Objektiv Mk2" panose="020B0502020204020203" pitchFamily="34" charset="77"/>
                <a:cs typeface="Objektiv Mk2" panose="020B0502020204020203" pitchFamily="34" charset="77"/>
              </a:rPr>
              <a:t>Image © SRV/ Credit Tomorrow AB / Studio </a:t>
            </a:r>
            <a:r>
              <a:rPr lang="en-US" sz="900" dirty="0" err="1">
                <a:solidFill>
                  <a:schemeClr val="bg1"/>
                </a:solidFill>
                <a:latin typeface="Objektiv Mk2" panose="020B0502020204020203" pitchFamily="34" charset="77"/>
                <a:cs typeface="Objektiv Mk2" panose="020B0502020204020203" pitchFamily="34" charset="77"/>
              </a:rPr>
              <a:t>Libeskind</a:t>
            </a:r>
            <a:endParaRPr lang="en-US" sz="900" dirty="0">
              <a:solidFill>
                <a:schemeClr val="bg1"/>
              </a:solidFill>
              <a:latin typeface="Objektiv Mk2" panose="020B0502020204020203" pitchFamily="34" charset="77"/>
              <a:cs typeface="Objektiv Mk2" panose="020B0502020204020203" pitchFamily="34" charset="77"/>
            </a:endParaRPr>
          </a:p>
        </p:txBody>
      </p:sp>
      <p:pic>
        <p:nvPicPr>
          <p:cNvPr id="11" name="Picture 10">
            <a:extLst>
              <a:ext uri="{FF2B5EF4-FFF2-40B4-BE49-F238E27FC236}">
                <a16:creationId xmlns:a16="http://schemas.microsoft.com/office/drawing/2014/main" id="{A3EE8EC1-7107-734E-AB5B-BCCFC879A5EC}"/>
              </a:ext>
            </a:extLst>
          </p:cNvPr>
          <p:cNvPicPr>
            <a:picLocks noChangeAspect="1"/>
          </p:cNvPicPr>
          <p:nvPr/>
        </p:nvPicPr>
        <p:blipFill>
          <a:blip r:embed="rId4"/>
          <a:stretch>
            <a:fillRect/>
          </a:stretch>
        </p:blipFill>
        <p:spPr>
          <a:xfrm>
            <a:off x="-1" y="0"/>
            <a:ext cx="12192000" cy="6858000"/>
          </a:xfrm>
          <a:prstGeom prst="rect">
            <a:avLst/>
          </a:prstGeom>
        </p:spPr>
      </p:pic>
      <p:pic>
        <p:nvPicPr>
          <p:cNvPr id="7" name="Picture 6">
            <a:extLst>
              <a:ext uri="{FF2B5EF4-FFF2-40B4-BE49-F238E27FC236}">
                <a16:creationId xmlns:a16="http://schemas.microsoft.com/office/drawing/2014/main" id="{F1B67E39-C738-D049-81EE-C1B256F3CD09}"/>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408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par>
                                <p:cTn id="8" presetID="10" presetClass="entr" presetSubtype="0" fill="hold"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childTnLst>
                          </p:cTn>
                        </p:par>
                        <p:par>
                          <p:cTn id="11" fill="hold">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5EF3A45-0A61-F749-BF24-D8C4FD5C2146}"/>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1A3161F-BB46-C44E-B256-0795B596493F}"/>
              </a:ext>
            </a:extLst>
          </p:cNvPr>
          <p:cNvPicPr>
            <a:picLocks noChangeAspect="1"/>
          </p:cNvPicPr>
          <p:nvPr/>
        </p:nvPicPr>
        <p:blipFill>
          <a:blip r:embed="rId3"/>
          <a:stretch>
            <a:fillRect/>
          </a:stretch>
        </p:blipFill>
        <p:spPr>
          <a:xfrm>
            <a:off x="10712130" y="6099048"/>
            <a:ext cx="982538" cy="218694"/>
          </a:xfrm>
          <a:prstGeom prst="rect">
            <a:avLst/>
          </a:prstGeom>
        </p:spPr>
      </p:pic>
      <p:pic>
        <p:nvPicPr>
          <p:cNvPr id="11" name="Picture 10">
            <a:extLst>
              <a:ext uri="{FF2B5EF4-FFF2-40B4-BE49-F238E27FC236}">
                <a16:creationId xmlns:a16="http://schemas.microsoft.com/office/drawing/2014/main" id="{A3EE8EC1-7107-734E-AB5B-BCCFC879A5EC}"/>
              </a:ext>
            </a:extLst>
          </p:cNvPr>
          <p:cNvPicPr>
            <a:picLocks noChangeAspect="1"/>
          </p:cNvPicPr>
          <p:nvPr/>
        </p:nvPicPr>
        <p:blipFill>
          <a:blip r:embed="rId4"/>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AFB3C41A-B6EE-0F47-BA26-CD35942677A8}"/>
              </a:ext>
            </a:extLst>
          </p:cNvPr>
          <p:cNvPicPr>
            <a:picLocks noChangeAspect="1"/>
          </p:cNvPicPr>
          <p:nvPr/>
        </p:nvPicPr>
        <p:blipFill>
          <a:blip r:embed="rId5"/>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21BAB47-E859-624E-9615-70A91A8C672D}"/>
              </a:ext>
            </a:extLst>
          </p:cNvPr>
          <p:cNvSpPr txBox="1"/>
          <p:nvPr/>
        </p:nvSpPr>
        <p:spPr>
          <a:xfrm>
            <a:off x="2289092" y="5423541"/>
            <a:ext cx="7613816" cy="615553"/>
          </a:xfrm>
          <a:prstGeom prst="rect">
            <a:avLst/>
          </a:prstGeom>
          <a:noFill/>
        </p:spPr>
        <p:txBody>
          <a:bodyPr wrap="square" rtlCol="0">
            <a:spAutoFit/>
          </a:bodyPr>
          <a:lstStyle/>
          <a:p>
            <a:pPr algn="ctr"/>
            <a:r>
              <a:rPr lang="en-US" sz="3400" b="1" dirty="0">
                <a:solidFill>
                  <a:schemeClr val="bg1"/>
                </a:solidFill>
                <a:latin typeface="Objektiv Mk2" panose="020B0502020204020203" pitchFamily="34" charset="77"/>
                <a:cs typeface="Objektiv Mk2" panose="020B0502020204020203" pitchFamily="34" charset="77"/>
              </a:rPr>
              <a:t>Capacity for major events</a:t>
            </a:r>
          </a:p>
        </p:txBody>
      </p:sp>
      <p:sp>
        <p:nvSpPr>
          <p:cNvPr id="10" name="TextBox 9">
            <a:extLst>
              <a:ext uri="{FF2B5EF4-FFF2-40B4-BE49-F238E27FC236}">
                <a16:creationId xmlns:a16="http://schemas.microsoft.com/office/drawing/2014/main" id="{3F2192B3-8856-6142-B367-F5CCBC5599B9}"/>
              </a:ext>
            </a:extLst>
          </p:cNvPr>
          <p:cNvSpPr txBox="1"/>
          <p:nvPr/>
        </p:nvSpPr>
        <p:spPr>
          <a:xfrm>
            <a:off x="210588" y="6439662"/>
            <a:ext cx="3934691" cy="230832"/>
          </a:xfrm>
          <a:prstGeom prst="rect">
            <a:avLst/>
          </a:prstGeom>
          <a:noFill/>
        </p:spPr>
        <p:txBody>
          <a:bodyPr wrap="square" rtlCol="0">
            <a:spAutoFit/>
          </a:bodyPr>
          <a:lstStyle/>
          <a:p>
            <a:r>
              <a:rPr lang="en-US" sz="900" dirty="0">
                <a:solidFill>
                  <a:schemeClr val="bg1"/>
                </a:solidFill>
                <a:latin typeface="Objektiv Mk2" panose="020B0502020204020203" pitchFamily="34" charset="77"/>
                <a:cs typeface="Objektiv Mk2" panose="020B0502020204020203" pitchFamily="34" charset="77"/>
              </a:rPr>
              <a:t>Image © SRV/ Credit Tomorrow AB / Studio </a:t>
            </a:r>
            <a:r>
              <a:rPr lang="en-US" sz="900" dirty="0" err="1">
                <a:solidFill>
                  <a:schemeClr val="bg1"/>
                </a:solidFill>
                <a:latin typeface="Objektiv Mk2" panose="020B0502020204020203" pitchFamily="34" charset="77"/>
                <a:cs typeface="Objektiv Mk2" panose="020B0502020204020203" pitchFamily="34" charset="77"/>
              </a:rPr>
              <a:t>Libeskind</a:t>
            </a:r>
            <a:endParaRPr lang="en-US" sz="900" dirty="0">
              <a:solidFill>
                <a:schemeClr val="bg1"/>
              </a:solidFill>
              <a:latin typeface="Objektiv Mk2" panose="020B0502020204020203" pitchFamily="34" charset="77"/>
              <a:cs typeface="Objektiv Mk2" panose="020B0502020204020203" pitchFamily="34" charset="77"/>
            </a:endParaRPr>
          </a:p>
        </p:txBody>
      </p:sp>
    </p:spTree>
    <p:extLst>
      <p:ext uri="{BB962C8B-B14F-4D97-AF65-F5344CB8AC3E}">
        <p14:creationId xmlns:p14="http://schemas.microsoft.com/office/powerpoint/2010/main" val="307851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5EF3A45-0A61-F749-BF24-D8C4FD5C2146}"/>
              </a:ext>
            </a:extLst>
          </p:cNvPr>
          <p:cNvPicPr>
            <a:picLocks noChangeAspect="1"/>
          </p:cNvPicPr>
          <p:nvPr/>
        </p:nvPicPr>
        <p:blipFill>
          <a:blip r:embed="rId2"/>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659F1FB9-676D-354C-B1BA-EFD2EF94F97E}"/>
              </a:ext>
            </a:extLst>
          </p:cNvPr>
          <p:cNvPicPr>
            <a:picLocks noChangeAspect="1"/>
          </p:cNvPicPr>
          <p:nvPr/>
        </p:nvPicPr>
        <p:blipFill>
          <a:blip r:embed="rId3"/>
          <a:stretch>
            <a:fillRect/>
          </a:stretch>
        </p:blipFill>
        <p:spPr>
          <a:xfrm>
            <a:off x="10712130" y="6099048"/>
            <a:ext cx="982538" cy="218694"/>
          </a:xfrm>
          <a:prstGeom prst="rect">
            <a:avLst/>
          </a:prstGeom>
        </p:spPr>
      </p:pic>
      <p:pic>
        <p:nvPicPr>
          <p:cNvPr id="6" name="Picture 5">
            <a:extLst>
              <a:ext uri="{FF2B5EF4-FFF2-40B4-BE49-F238E27FC236}">
                <a16:creationId xmlns:a16="http://schemas.microsoft.com/office/drawing/2014/main" id="{21E22FD1-4C7B-754A-B9D2-C88A2AE48256}"/>
              </a:ext>
            </a:extLst>
          </p:cNvPr>
          <p:cNvPicPr>
            <a:picLocks noChangeAspect="1"/>
          </p:cNvPicPr>
          <p:nvPr/>
        </p:nvPicPr>
        <p:blipFill>
          <a:blip r:embed="rId4"/>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0E506A56-DC66-804E-B0D3-88FAE262418D}"/>
              </a:ext>
            </a:extLst>
          </p:cNvPr>
          <p:cNvSpPr txBox="1"/>
          <p:nvPr/>
        </p:nvSpPr>
        <p:spPr>
          <a:xfrm>
            <a:off x="210588" y="6439662"/>
            <a:ext cx="3934691" cy="230832"/>
          </a:xfrm>
          <a:prstGeom prst="rect">
            <a:avLst/>
          </a:prstGeom>
          <a:noFill/>
        </p:spPr>
        <p:txBody>
          <a:bodyPr wrap="square" rtlCol="0">
            <a:spAutoFit/>
          </a:bodyPr>
          <a:lstStyle/>
          <a:p>
            <a:r>
              <a:rPr lang="en-US" sz="900" dirty="0">
                <a:solidFill>
                  <a:schemeClr val="bg1"/>
                </a:solidFill>
                <a:latin typeface="Objektiv Mk2" panose="020B0502020204020203" pitchFamily="34" charset="77"/>
                <a:cs typeface="Objektiv Mk2" panose="020B0502020204020203" pitchFamily="34" charset="77"/>
              </a:rPr>
              <a:t>Image © SRV/ Credit Tomorrow AB / Studio </a:t>
            </a:r>
            <a:r>
              <a:rPr lang="en-US" sz="900" dirty="0" err="1">
                <a:solidFill>
                  <a:schemeClr val="bg1"/>
                </a:solidFill>
                <a:latin typeface="Objektiv Mk2" panose="020B0502020204020203" pitchFamily="34" charset="77"/>
                <a:cs typeface="Objektiv Mk2" panose="020B0502020204020203" pitchFamily="34" charset="77"/>
              </a:rPr>
              <a:t>Libeskind</a:t>
            </a:r>
            <a:endParaRPr lang="en-US" sz="900" dirty="0">
              <a:solidFill>
                <a:schemeClr val="bg1"/>
              </a:solidFill>
              <a:latin typeface="Objektiv Mk2" panose="020B0502020204020203" pitchFamily="34" charset="77"/>
              <a:cs typeface="Objektiv Mk2" panose="020B0502020204020203" pitchFamily="34" charset="77"/>
            </a:endParaRPr>
          </a:p>
        </p:txBody>
      </p:sp>
      <p:sp>
        <p:nvSpPr>
          <p:cNvPr id="8" name="TextBox 7">
            <a:extLst>
              <a:ext uri="{FF2B5EF4-FFF2-40B4-BE49-F238E27FC236}">
                <a16:creationId xmlns:a16="http://schemas.microsoft.com/office/drawing/2014/main" id="{3F2EEAC1-B949-7340-9EAF-FA75D2EB8F90}"/>
              </a:ext>
            </a:extLst>
          </p:cNvPr>
          <p:cNvSpPr txBox="1"/>
          <p:nvPr/>
        </p:nvSpPr>
        <p:spPr>
          <a:xfrm>
            <a:off x="1733364" y="5423541"/>
            <a:ext cx="8725272" cy="615553"/>
          </a:xfrm>
          <a:prstGeom prst="rect">
            <a:avLst/>
          </a:prstGeom>
          <a:noFill/>
        </p:spPr>
        <p:txBody>
          <a:bodyPr wrap="square" rtlCol="0">
            <a:spAutoFit/>
          </a:bodyPr>
          <a:lstStyle/>
          <a:p>
            <a:pPr algn="ctr"/>
            <a:r>
              <a:rPr lang="en-US" sz="3400" b="1" dirty="0">
                <a:solidFill>
                  <a:schemeClr val="bg1"/>
                </a:solidFill>
                <a:latin typeface="Objektiv Mk2" panose="020B0502020204020203" pitchFamily="34" charset="77"/>
                <a:cs typeface="Objektiv Mk2" panose="020B0502020204020203" pitchFamily="34" charset="77"/>
              </a:rPr>
              <a:t>Several hotels and shopping </a:t>
            </a:r>
            <a:r>
              <a:rPr lang="en-US" sz="3400" b="1" dirty="0" err="1">
                <a:solidFill>
                  <a:schemeClr val="bg1"/>
                </a:solidFill>
                <a:latin typeface="Objektiv Mk2" panose="020B0502020204020203" pitchFamily="34" charset="77"/>
                <a:cs typeface="Objektiv Mk2" panose="020B0502020204020203" pitchFamily="34" charset="77"/>
              </a:rPr>
              <a:t>centres</a:t>
            </a:r>
            <a:endParaRPr lang="fi-FI" sz="3400" b="1" dirty="0">
              <a:solidFill>
                <a:schemeClr val="bg1"/>
              </a:solidFill>
              <a:latin typeface="Objektiv Mk2" panose="020B0502020204020203" pitchFamily="34" charset="77"/>
              <a:cs typeface="Objektiv Mk2" panose="020B0502020204020203" pitchFamily="34" charset="77"/>
            </a:endParaRPr>
          </a:p>
        </p:txBody>
      </p:sp>
    </p:spTree>
    <p:extLst>
      <p:ext uri="{BB962C8B-B14F-4D97-AF65-F5344CB8AC3E}">
        <p14:creationId xmlns:p14="http://schemas.microsoft.com/office/powerpoint/2010/main" val="235390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Otsikko 24">
            <a:extLst>
              <a:ext uri="{FF2B5EF4-FFF2-40B4-BE49-F238E27FC236}">
                <a16:creationId xmlns:a16="http://schemas.microsoft.com/office/drawing/2014/main" id="{E45867E5-D815-E54D-9870-95C593BAF7AC}"/>
              </a:ext>
            </a:extLst>
          </p:cNvPr>
          <p:cNvSpPr>
            <a:spLocks noGrp="1"/>
          </p:cNvSpPr>
          <p:nvPr>
            <p:ph type="ctrTitle"/>
          </p:nvPr>
        </p:nvSpPr>
        <p:spPr>
          <a:xfrm>
            <a:off x="3503865" y="2383064"/>
            <a:ext cx="5184277" cy="884070"/>
          </a:xfrm>
        </p:spPr>
        <p:txBody>
          <a:bodyPr/>
          <a:lstStyle/>
          <a:p>
            <a:r>
              <a:rPr lang="fi-FI" sz="4800" dirty="0" err="1"/>
              <a:t>Eventful</a:t>
            </a:r>
            <a:r>
              <a:rPr lang="fi-FI" sz="4800" dirty="0"/>
              <a:t> Tampere</a:t>
            </a:r>
          </a:p>
        </p:txBody>
      </p:sp>
      <p:sp>
        <p:nvSpPr>
          <p:cNvPr id="4" name="Tekstin paikkamerkki 3">
            <a:extLst>
              <a:ext uri="{FF2B5EF4-FFF2-40B4-BE49-F238E27FC236}">
                <a16:creationId xmlns:a16="http://schemas.microsoft.com/office/drawing/2014/main" id="{D158DD30-B4BD-4113-9359-455A34E93D6F}"/>
              </a:ext>
            </a:extLst>
          </p:cNvPr>
          <p:cNvSpPr>
            <a:spLocks noGrp="1"/>
          </p:cNvSpPr>
          <p:nvPr>
            <p:ph type="body" sz="quarter" idx="16"/>
          </p:nvPr>
        </p:nvSpPr>
        <p:spPr>
          <a:xfrm>
            <a:off x="4382749" y="3380971"/>
            <a:ext cx="3426489" cy="810204"/>
          </a:xfrm>
        </p:spPr>
        <p:txBody>
          <a:bodyPr/>
          <a:lstStyle/>
          <a:p>
            <a:r>
              <a:rPr lang="fi-FI" sz="4800" dirty="0" err="1"/>
              <a:t>Guidelines</a:t>
            </a:r>
            <a:endParaRPr lang="fi-FI" sz="4800" dirty="0"/>
          </a:p>
        </p:txBody>
      </p:sp>
      <p:sp>
        <p:nvSpPr>
          <p:cNvPr id="6" name="Tekstiruutu 24"/>
          <p:cNvSpPr txBox="1">
            <a:spLocks noChangeArrowheads="1"/>
          </p:cNvSpPr>
          <p:nvPr/>
        </p:nvSpPr>
        <p:spPr bwMode="auto">
          <a:xfrm>
            <a:off x="9795606" y="6374456"/>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1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mn-ea"/>
                <a:cs typeface="+mn-cs"/>
              </a:rPr>
              <a:t>Photo: Visit Tampere / Laura Vanzo</a:t>
            </a:r>
            <a:r>
              <a:rPr kumimoji="0" lang="fi-FI" altLang="fi-FI" sz="11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mn-ea"/>
                <a:cs typeface="+mn-cs"/>
              </a:rPr>
              <a:t> </a:t>
            </a:r>
          </a:p>
        </p:txBody>
      </p:sp>
      <p:pic>
        <p:nvPicPr>
          <p:cNvPr id="7" name="Kuva 6" descr="Kuvassa Tammerkosken rannalla vanhat tiilirakennukset iltavalaistuksessa.">
            <a:extLst>
              <a:ext uri="{FF2B5EF4-FFF2-40B4-BE49-F238E27FC236}">
                <a16:creationId xmlns:a16="http://schemas.microsoft.com/office/drawing/2014/main" id="{6E445E40-9940-42F2-92FB-78968B59367A}"/>
              </a:ext>
            </a:extLst>
          </p:cNvPr>
          <p:cNvPicPr>
            <a:picLocks noChangeAspect="1"/>
          </p:cNvPicPr>
          <p:nvPr/>
        </p:nvPicPr>
        <p:blipFill>
          <a:blip r:embed="rId4"/>
          <a:stretch>
            <a:fillRect/>
          </a:stretch>
        </p:blipFill>
        <p:spPr>
          <a:xfrm>
            <a:off x="7824520" y="449608"/>
            <a:ext cx="1493649" cy="518205"/>
          </a:xfrm>
          <a:prstGeom prst="rect">
            <a:avLst/>
          </a:prstGeom>
        </p:spPr>
      </p:pic>
    </p:spTree>
    <p:extLst>
      <p:ext uri="{BB962C8B-B14F-4D97-AF65-F5344CB8AC3E}">
        <p14:creationId xmlns:p14="http://schemas.microsoft.com/office/powerpoint/2010/main" val="4066049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7AC0E2-A909-4C98-B10B-893C17571ACF}"/>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 r="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FE879BBA-42AC-4CFA-8135-DC00D7910A56}"/>
              </a:ext>
            </a:extLst>
          </p:cNvPr>
          <p:cNvSpPr>
            <a:spLocks noGrp="1"/>
          </p:cNvSpPr>
          <p:nvPr>
            <p:ph type="title"/>
          </p:nvPr>
        </p:nvSpPr>
        <p:spPr>
          <a:xfrm>
            <a:off x="6324600" y="1188002"/>
            <a:ext cx="5517180" cy="625188"/>
          </a:xfrm>
        </p:spPr>
        <p:txBody>
          <a:bodyPr>
            <a:normAutofit fontScale="90000"/>
          </a:bodyPr>
          <a:lstStyle/>
          <a:p>
            <a:r>
              <a:rPr lang="fi-FI" sz="3600" dirty="0" err="1"/>
              <a:t>Events</a:t>
            </a:r>
            <a:r>
              <a:rPr lang="fi-FI" sz="3600" dirty="0"/>
              <a:t> in Tampere City </a:t>
            </a:r>
            <a:r>
              <a:rPr lang="fi-FI" sz="3600" dirty="0" err="1"/>
              <a:t>Strategy</a:t>
            </a:r>
            <a:r>
              <a:rPr lang="fi-FI" sz="3600" dirty="0"/>
              <a:t> and </a:t>
            </a:r>
            <a:r>
              <a:rPr lang="fi-FI" sz="3600" dirty="0" err="1"/>
              <a:t>Mayor’s</a:t>
            </a:r>
            <a:r>
              <a:rPr lang="fi-FI" sz="3600" dirty="0"/>
              <a:t> </a:t>
            </a:r>
            <a:r>
              <a:rPr lang="fi-FI" sz="3600" dirty="0" err="1"/>
              <a:t>programme</a:t>
            </a:r>
            <a:endParaRPr lang="fi-FI" sz="3600" dirty="0"/>
          </a:p>
        </p:txBody>
      </p:sp>
      <p:sp>
        <p:nvSpPr>
          <p:cNvPr id="3" name="Sisällön paikkamerkki 2">
            <a:extLst>
              <a:ext uri="{FF2B5EF4-FFF2-40B4-BE49-F238E27FC236}">
                <a16:creationId xmlns:a16="http://schemas.microsoft.com/office/drawing/2014/main" id="{1FAC18A7-DF64-4164-9C3D-D872924A1659}"/>
              </a:ext>
            </a:extLst>
          </p:cNvPr>
          <p:cNvSpPr>
            <a:spLocks noGrp="1"/>
          </p:cNvSpPr>
          <p:nvPr>
            <p:ph type="body" sz="quarter" idx="12"/>
          </p:nvPr>
        </p:nvSpPr>
        <p:spPr>
          <a:xfrm>
            <a:off x="6324600" y="2125784"/>
            <a:ext cx="5516563" cy="4230565"/>
          </a:xfrm>
        </p:spPr>
        <p:txBody>
          <a:bodyPr>
            <a:normAutofit/>
          </a:bodyPr>
          <a:lstStyle/>
          <a:p>
            <a:r>
              <a:rPr lang="fi-FI" sz="1600" dirty="0">
                <a:solidFill>
                  <a:schemeClr val="tx2"/>
                </a:solidFill>
              </a:rPr>
              <a:t>Tampere City </a:t>
            </a:r>
            <a:r>
              <a:rPr lang="fi-FI" sz="1600" dirty="0" err="1">
                <a:solidFill>
                  <a:schemeClr val="tx2"/>
                </a:solidFill>
              </a:rPr>
              <a:t>Strategy</a:t>
            </a:r>
            <a:r>
              <a:rPr lang="fi-FI" sz="1600" dirty="0">
                <a:solidFill>
                  <a:schemeClr val="tx2"/>
                </a:solidFill>
              </a:rPr>
              <a:t> 2023: City of Action</a:t>
            </a:r>
            <a:endParaRPr lang="fi-FI" sz="1600" i="1" dirty="0">
              <a:solidFill>
                <a:schemeClr val="tx2"/>
              </a:solidFill>
            </a:endParaRPr>
          </a:p>
          <a:p>
            <a:pPr lvl="1"/>
            <a:r>
              <a:rPr lang="en-US" sz="1200" dirty="0">
                <a:solidFill>
                  <a:schemeClr val="tx2"/>
                </a:solidFill>
              </a:rPr>
              <a:t>We are a home for creative people. Tampere is known as a cluster for international events and culture.</a:t>
            </a:r>
          </a:p>
          <a:p>
            <a:pPr lvl="1"/>
            <a:r>
              <a:rPr lang="en-US" sz="1200" dirty="0">
                <a:solidFill>
                  <a:schemeClr val="tx2"/>
                </a:solidFill>
              </a:rPr>
              <a:t>We attract people to experiences all year round.</a:t>
            </a:r>
          </a:p>
          <a:p>
            <a:pPr lvl="1"/>
            <a:r>
              <a:rPr lang="en-US" sz="1200" dirty="0">
                <a:solidFill>
                  <a:schemeClr val="tx2"/>
                </a:solidFill>
              </a:rPr>
              <a:t>We strengthen the operating conditions of associations and organizations. We offer opportunities for independent and voluntary activities. </a:t>
            </a:r>
            <a:endParaRPr lang="fi-FI" sz="1200" dirty="0">
              <a:solidFill>
                <a:schemeClr val="tx2"/>
              </a:solidFill>
            </a:endParaRPr>
          </a:p>
          <a:p>
            <a:pPr>
              <a:defRPr/>
            </a:pPr>
            <a:r>
              <a:rPr lang="fi-FI" sz="1600" b="0" i="0" u="none" strike="noStrike" baseline="0" dirty="0" err="1">
                <a:solidFill>
                  <a:schemeClr val="tx2"/>
                </a:solidFill>
              </a:rPr>
              <a:t>Mayor’s</a:t>
            </a:r>
            <a:r>
              <a:rPr lang="fi-FI" sz="1600" b="0" i="0" u="none" strike="noStrike" baseline="0" dirty="0">
                <a:solidFill>
                  <a:schemeClr val="tx2"/>
                </a:solidFill>
              </a:rPr>
              <a:t> </a:t>
            </a:r>
            <a:r>
              <a:rPr lang="fi-FI" sz="1600" b="0" i="0" u="none" strike="noStrike" baseline="0" dirty="0" err="1">
                <a:solidFill>
                  <a:schemeClr val="tx2"/>
                </a:solidFill>
              </a:rPr>
              <a:t>programme</a:t>
            </a:r>
            <a:r>
              <a:rPr lang="fi-FI" sz="1600" b="0" i="0" u="none" strike="noStrike" baseline="0" dirty="0">
                <a:solidFill>
                  <a:schemeClr val="tx2"/>
                </a:solidFill>
              </a:rPr>
              <a:t> </a:t>
            </a:r>
            <a:r>
              <a:rPr lang="fi-FI" sz="1600" b="0" i="0" u="none" strike="noStrike" baseline="0" dirty="0" err="1">
                <a:solidFill>
                  <a:schemeClr val="tx2"/>
                </a:solidFill>
              </a:rPr>
              <a:t>by</a:t>
            </a:r>
            <a:r>
              <a:rPr lang="fi-FI" sz="1600" b="0" i="0" u="none" strike="noStrike" baseline="0" dirty="0">
                <a:solidFill>
                  <a:schemeClr val="tx2"/>
                </a:solidFill>
              </a:rPr>
              <a:t> Anna-Kaisa Ikonen </a:t>
            </a:r>
            <a:r>
              <a:rPr lang="fi-FI" sz="1600" i="1" dirty="0" err="1">
                <a:solidFill>
                  <a:schemeClr val="tx2"/>
                </a:solidFill>
              </a:rPr>
              <a:t>P</a:t>
            </a:r>
            <a:r>
              <a:rPr lang="fi-FI" sz="1600" b="0" i="1" u="none" strike="noStrike" baseline="0" dirty="0" err="1">
                <a:solidFill>
                  <a:schemeClr val="tx2"/>
                </a:solidFill>
              </a:rPr>
              <a:t>eople’s</a:t>
            </a:r>
            <a:r>
              <a:rPr lang="fi-FI" sz="1600" b="0" i="1" u="none" strike="noStrike" baseline="0" dirty="0">
                <a:solidFill>
                  <a:schemeClr val="tx2"/>
                </a:solidFill>
              </a:rPr>
              <a:t> Tampere</a:t>
            </a:r>
            <a:r>
              <a:rPr lang="fi-FI" sz="1600" i="1" dirty="0">
                <a:solidFill>
                  <a:schemeClr val="tx2"/>
                </a:solidFill>
              </a:rPr>
              <a:t>– City of </a:t>
            </a:r>
            <a:r>
              <a:rPr lang="fi-FI" sz="1600" i="1" dirty="0" err="1">
                <a:solidFill>
                  <a:schemeClr val="tx2"/>
                </a:solidFill>
              </a:rPr>
              <a:t>Opportunities</a:t>
            </a:r>
            <a:endParaRPr lang="fi-FI" sz="1600" i="1" dirty="0">
              <a:solidFill>
                <a:schemeClr val="tx2"/>
              </a:solidFill>
            </a:endParaRPr>
          </a:p>
          <a:p>
            <a:pPr lvl="1">
              <a:defRPr/>
            </a:pPr>
            <a:r>
              <a:rPr lang="en-US" sz="1200" dirty="0">
                <a:solidFill>
                  <a:schemeClr val="tx2"/>
                </a:solidFill>
              </a:rPr>
              <a:t>Tampere strengthens its appeal as a city of events and a cluster for creative industries.</a:t>
            </a:r>
            <a:endParaRPr lang="fi-FI" sz="1200" dirty="0">
              <a:solidFill>
                <a:schemeClr val="tx2"/>
              </a:solidFill>
            </a:endParaRPr>
          </a:p>
          <a:p>
            <a:pPr lvl="1">
              <a:defRPr/>
            </a:pPr>
            <a:r>
              <a:rPr lang="fi-FI" sz="1200" dirty="0" err="1">
                <a:solidFill>
                  <a:schemeClr val="tx2"/>
                </a:solidFill>
              </a:rPr>
              <a:t>Study</a:t>
            </a:r>
            <a:r>
              <a:rPr lang="fi-FI" sz="1200" dirty="0">
                <a:solidFill>
                  <a:schemeClr val="tx2"/>
                </a:solidFill>
              </a:rPr>
              <a:t> </a:t>
            </a:r>
            <a:r>
              <a:rPr lang="fi-FI" sz="1200" dirty="0" err="1">
                <a:solidFill>
                  <a:schemeClr val="tx2"/>
                </a:solidFill>
              </a:rPr>
              <a:t>opportunities</a:t>
            </a:r>
            <a:r>
              <a:rPr lang="fi-FI" sz="1200" dirty="0">
                <a:solidFill>
                  <a:schemeClr val="tx2"/>
                </a:solidFill>
              </a:rPr>
              <a:t> and </a:t>
            </a:r>
            <a:r>
              <a:rPr lang="fi-FI" sz="1200" dirty="0" err="1">
                <a:solidFill>
                  <a:schemeClr val="tx2"/>
                </a:solidFill>
              </a:rPr>
              <a:t>development</a:t>
            </a:r>
            <a:r>
              <a:rPr lang="fi-FI" sz="1200" dirty="0">
                <a:solidFill>
                  <a:schemeClr val="tx2"/>
                </a:solidFill>
              </a:rPr>
              <a:t> in </a:t>
            </a:r>
            <a:r>
              <a:rPr lang="fi-FI" sz="1200" dirty="0" err="1">
                <a:solidFill>
                  <a:schemeClr val="tx2"/>
                </a:solidFill>
              </a:rPr>
              <a:t>the</a:t>
            </a:r>
            <a:r>
              <a:rPr lang="fi-FI" sz="1200" dirty="0">
                <a:solidFill>
                  <a:schemeClr val="tx2"/>
                </a:solidFill>
              </a:rPr>
              <a:t> </a:t>
            </a:r>
            <a:r>
              <a:rPr lang="fi-FI" sz="1200" dirty="0" err="1">
                <a:solidFill>
                  <a:schemeClr val="tx2"/>
                </a:solidFill>
              </a:rPr>
              <a:t>creative</a:t>
            </a:r>
            <a:r>
              <a:rPr lang="fi-FI" sz="1200" dirty="0">
                <a:solidFill>
                  <a:schemeClr val="tx2"/>
                </a:solidFill>
              </a:rPr>
              <a:t> </a:t>
            </a:r>
            <a:r>
              <a:rPr lang="fi-FI" sz="1200" dirty="0" err="1">
                <a:solidFill>
                  <a:schemeClr val="tx2"/>
                </a:solidFill>
              </a:rPr>
              <a:t>fields</a:t>
            </a:r>
            <a:r>
              <a:rPr lang="fi-FI" sz="1200" dirty="0">
                <a:solidFill>
                  <a:schemeClr val="tx2"/>
                </a:solidFill>
              </a:rPr>
              <a:t> </a:t>
            </a:r>
            <a:r>
              <a:rPr lang="fi-FI" sz="1200" dirty="0" err="1">
                <a:solidFill>
                  <a:schemeClr val="tx2"/>
                </a:solidFill>
              </a:rPr>
              <a:t>must</a:t>
            </a:r>
            <a:r>
              <a:rPr lang="fi-FI" sz="1200" dirty="0">
                <a:solidFill>
                  <a:schemeClr val="tx2"/>
                </a:solidFill>
              </a:rPr>
              <a:t> </a:t>
            </a:r>
            <a:r>
              <a:rPr lang="fi-FI" sz="1200" dirty="0" err="1">
                <a:solidFill>
                  <a:schemeClr val="tx2"/>
                </a:solidFill>
              </a:rPr>
              <a:t>be</a:t>
            </a:r>
            <a:r>
              <a:rPr lang="fi-FI" sz="1200" dirty="0">
                <a:solidFill>
                  <a:schemeClr val="tx2"/>
                </a:solidFill>
              </a:rPr>
              <a:t> </a:t>
            </a:r>
            <a:r>
              <a:rPr lang="fi-FI" sz="1200" dirty="0" err="1">
                <a:solidFill>
                  <a:schemeClr val="tx2"/>
                </a:solidFill>
              </a:rPr>
              <a:t>maintained</a:t>
            </a:r>
            <a:r>
              <a:rPr lang="fi-FI" sz="1200" dirty="0">
                <a:solidFill>
                  <a:schemeClr val="tx2"/>
                </a:solidFill>
              </a:rPr>
              <a:t>.</a:t>
            </a:r>
          </a:p>
          <a:p>
            <a:pPr lvl="1">
              <a:defRPr/>
            </a:pPr>
            <a:r>
              <a:rPr lang="fi-FI" sz="1200" dirty="0">
                <a:solidFill>
                  <a:schemeClr val="tx2"/>
                </a:solidFill>
              </a:rPr>
              <a:t>A </a:t>
            </a:r>
            <a:r>
              <a:rPr lang="fi-FI" sz="1200" dirty="0" err="1">
                <a:solidFill>
                  <a:schemeClr val="tx2"/>
                </a:solidFill>
              </a:rPr>
              <a:t>development</a:t>
            </a:r>
            <a:r>
              <a:rPr lang="fi-FI" sz="1200" dirty="0">
                <a:solidFill>
                  <a:schemeClr val="tx2"/>
                </a:solidFill>
              </a:rPr>
              <a:t> </a:t>
            </a:r>
            <a:r>
              <a:rPr lang="fi-FI" sz="1200" dirty="0" err="1">
                <a:solidFill>
                  <a:schemeClr val="tx2"/>
                </a:solidFill>
              </a:rPr>
              <a:t>program</a:t>
            </a:r>
            <a:r>
              <a:rPr lang="fi-FI" sz="1200" dirty="0">
                <a:solidFill>
                  <a:schemeClr val="tx2"/>
                </a:solidFill>
              </a:rPr>
              <a:t> </a:t>
            </a:r>
            <a:r>
              <a:rPr lang="fi-FI" sz="1200" dirty="0" err="1">
                <a:solidFill>
                  <a:schemeClr val="tx2"/>
                </a:solidFill>
              </a:rPr>
              <a:t>focusing</a:t>
            </a:r>
            <a:r>
              <a:rPr lang="fi-FI" sz="1200" dirty="0">
                <a:solidFill>
                  <a:schemeClr val="tx2"/>
                </a:solidFill>
              </a:rPr>
              <a:t> on </a:t>
            </a:r>
            <a:r>
              <a:rPr lang="fi-FI" sz="1200" dirty="0" err="1">
                <a:solidFill>
                  <a:schemeClr val="tx2"/>
                </a:solidFill>
              </a:rPr>
              <a:t>experience</a:t>
            </a:r>
            <a:r>
              <a:rPr lang="fi-FI" sz="1200" dirty="0">
                <a:solidFill>
                  <a:schemeClr val="tx2"/>
                </a:solidFill>
              </a:rPr>
              <a:t> </a:t>
            </a:r>
            <a:r>
              <a:rPr lang="fi-FI" sz="1200" dirty="0" err="1">
                <a:solidFill>
                  <a:schemeClr val="tx2"/>
                </a:solidFill>
              </a:rPr>
              <a:t>economy</a:t>
            </a:r>
            <a:r>
              <a:rPr lang="fi-FI" sz="1200" dirty="0">
                <a:solidFill>
                  <a:schemeClr val="tx2"/>
                </a:solidFill>
              </a:rPr>
              <a:t> </a:t>
            </a:r>
            <a:r>
              <a:rPr lang="fi-FI" sz="1200" dirty="0" err="1">
                <a:solidFill>
                  <a:schemeClr val="tx2"/>
                </a:solidFill>
              </a:rPr>
              <a:t>will</a:t>
            </a:r>
            <a:r>
              <a:rPr lang="fi-FI" sz="1200" dirty="0">
                <a:solidFill>
                  <a:schemeClr val="tx2"/>
                </a:solidFill>
              </a:rPr>
              <a:t> </a:t>
            </a:r>
            <a:r>
              <a:rPr lang="fi-FI" sz="1200" dirty="0" err="1">
                <a:solidFill>
                  <a:schemeClr val="tx2"/>
                </a:solidFill>
              </a:rPr>
              <a:t>be</a:t>
            </a:r>
            <a:r>
              <a:rPr lang="fi-FI" sz="1200" dirty="0">
                <a:solidFill>
                  <a:schemeClr val="tx2"/>
                </a:solidFill>
              </a:rPr>
              <a:t> </a:t>
            </a:r>
            <a:r>
              <a:rPr lang="fi-FI" sz="1200" dirty="0" err="1">
                <a:solidFill>
                  <a:schemeClr val="tx2"/>
                </a:solidFill>
              </a:rPr>
              <a:t>launched</a:t>
            </a:r>
            <a:r>
              <a:rPr lang="fi-FI" sz="1200" dirty="0">
                <a:solidFill>
                  <a:schemeClr val="tx2"/>
                </a:solidFill>
              </a:rPr>
              <a:t>. </a:t>
            </a:r>
            <a:r>
              <a:rPr lang="fi-FI" sz="1200" dirty="0" err="1">
                <a:solidFill>
                  <a:schemeClr val="tx2"/>
                </a:solidFill>
              </a:rPr>
              <a:t>The</a:t>
            </a:r>
            <a:r>
              <a:rPr lang="fi-FI" sz="1200" dirty="0">
                <a:solidFill>
                  <a:schemeClr val="tx2"/>
                </a:solidFill>
              </a:rPr>
              <a:t> </a:t>
            </a:r>
            <a:r>
              <a:rPr lang="fi-FI" sz="1200" dirty="0" err="1">
                <a:solidFill>
                  <a:schemeClr val="tx2"/>
                </a:solidFill>
              </a:rPr>
              <a:t>program</a:t>
            </a:r>
            <a:r>
              <a:rPr lang="fi-FI" sz="1200" dirty="0">
                <a:solidFill>
                  <a:schemeClr val="tx2"/>
                </a:solidFill>
              </a:rPr>
              <a:t> </a:t>
            </a:r>
            <a:r>
              <a:rPr lang="fi-FI" sz="1200" dirty="0" err="1">
                <a:solidFill>
                  <a:schemeClr val="tx2"/>
                </a:solidFill>
              </a:rPr>
              <a:t>develops</a:t>
            </a:r>
            <a:r>
              <a:rPr lang="fi-FI" sz="1200" dirty="0">
                <a:solidFill>
                  <a:schemeClr val="tx2"/>
                </a:solidFill>
              </a:rPr>
              <a:t> </a:t>
            </a:r>
            <a:r>
              <a:rPr lang="fi-FI" sz="1200" dirty="0" err="1">
                <a:solidFill>
                  <a:schemeClr val="tx2"/>
                </a:solidFill>
              </a:rPr>
              <a:t>Tampere’s</a:t>
            </a:r>
            <a:r>
              <a:rPr lang="fi-FI" sz="1200" dirty="0">
                <a:solidFill>
                  <a:schemeClr val="tx2"/>
                </a:solidFill>
              </a:rPr>
              <a:t> </a:t>
            </a:r>
            <a:r>
              <a:rPr lang="fi-FI" sz="1200" dirty="0" err="1">
                <a:solidFill>
                  <a:schemeClr val="tx2"/>
                </a:solidFill>
              </a:rPr>
              <a:t>audiovisual</a:t>
            </a:r>
            <a:r>
              <a:rPr lang="fi-FI" sz="1200" dirty="0">
                <a:solidFill>
                  <a:schemeClr val="tx2"/>
                </a:solidFill>
              </a:rPr>
              <a:t> </a:t>
            </a:r>
            <a:r>
              <a:rPr lang="fi-FI" sz="1200" dirty="0" err="1">
                <a:solidFill>
                  <a:schemeClr val="tx2"/>
                </a:solidFill>
              </a:rPr>
              <a:t>industry</a:t>
            </a:r>
            <a:r>
              <a:rPr lang="fi-FI" sz="1200" dirty="0">
                <a:solidFill>
                  <a:schemeClr val="tx2"/>
                </a:solidFill>
              </a:rPr>
              <a:t> </a:t>
            </a:r>
            <a:r>
              <a:rPr lang="fi-FI" sz="1200" dirty="0" err="1">
                <a:solidFill>
                  <a:schemeClr val="tx2"/>
                </a:solidFill>
              </a:rPr>
              <a:t>ecosystem</a:t>
            </a:r>
            <a:r>
              <a:rPr lang="fi-FI" sz="1200" dirty="0">
                <a:solidFill>
                  <a:schemeClr val="tx2"/>
                </a:solidFill>
              </a:rPr>
              <a:t> and Tampere as a </a:t>
            </a:r>
            <a:r>
              <a:rPr lang="fi-FI" sz="1200" dirty="0" err="1">
                <a:solidFill>
                  <a:schemeClr val="tx2"/>
                </a:solidFill>
              </a:rPr>
              <a:t>destination</a:t>
            </a:r>
            <a:r>
              <a:rPr lang="fi-FI" sz="1200" dirty="0">
                <a:solidFill>
                  <a:schemeClr val="tx2"/>
                </a:solidFill>
              </a:rPr>
              <a:t> for </a:t>
            </a:r>
            <a:r>
              <a:rPr lang="fi-FI" sz="1200" dirty="0" err="1">
                <a:solidFill>
                  <a:schemeClr val="tx2"/>
                </a:solidFill>
              </a:rPr>
              <a:t>congresses</a:t>
            </a:r>
            <a:r>
              <a:rPr lang="fi-FI" sz="1200" dirty="0">
                <a:solidFill>
                  <a:schemeClr val="tx2"/>
                </a:solidFill>
              </a:rPr>
              <a:t>, </a:t>
            </a:r>
            <a:r>
              <a:rPr lang="fi-FI" sz="1200" dirty="0" err="1">
                <a:solidFill>
                  <a:schemeClr val="tx2"/>
                </a:solidFill>
              </a:rPr>
              <a:t>events</a:t>
            </a:r>
            <a:r>
              <a:rPr lang="fi-FI" sz="1200" dirty="0">
                <a:solidFill>
                  <a:schemeClr val="tx2"/>
                </a:solidFill>
              </a:rPr>
              <a:t> and </a:t>
            </a:r>
            <a:r>
              <a:rPr lang="fi-FI" sz="1200" dirty="0" err="1">
                <a:solidFill>
                  <a:schemeClr val="tx2"/>
                </a:solidFill>
              </a:rPr>
              <a:t>audiovisual</a:t>
            </a:r>
            <a:r>
              <a:rPr lang="fi-FI" sz="1200" dirty="0">
                <a:solidFill>
                  <a:schemeClr val="tx2"/>
                </a:solidFill>
              </a:rPr>
              <a:t> </a:t>
            </a:r>
            <a:r>
              <a:rPr lang="fi-FI" sz="1200" dirty="0" err="1">
                <a:solidFill>
                  <a:schemeClr val="tx2"/>
                </a:solidFill>
              </a:rPr>
              <a:t>productions</a:t>
            </a:r>
            <a:r>
              <a:rPr lang="fi-FI" sz="1200" dirty="0">
                <a:solidFill>
                  <a:schemeClr val="tx2"/>
                </a:solidFill>
              </a:rPr>
              <a:t>.</a:t>
            </a:r>
          </a:p>
        </p:txBody>
      </p:sp>
      <p:sp>
        <p:nvSpPr>
          <p:cNvPr id="4" name="Päivämäärän paikkamerkki 3">
            <a:extLst>
              <a:ext uri="{FF2B5EF4-FFF2-40B4-BE49-F238E27FC236}">
                <a16:creationId xmlns:a16="http://schemas.microsoft.com/office/drawing/2014/main" id="{B47CB5DA-0244-4E11-A500-3AB7D8365E1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BC113-F77D-460D-93D0-13521233AE4E}" type="datetime1">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27.9.2023</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5" name="Dian numeron paikkamerkki 4">
            <a:extLst>
              <a:ext uri="{FF2B5EF4-FFF2-40B4-BE49-F238E27FC236}">
                <a16:creationId xmlns:a16="http://schemas.microsoft.com/office/drawing/2014/main" id="{6E5FE361-14B4-4839-AB71-27707A38135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6" name="Alatunnisteen paikkamerkki 5">
            <a:extLst>
              <a:ext uri="{FF2B5EF4-FFF2-40B4-BE49-F238E27FC236}">
                <a16:creationId xmlns:a16="http://schemas.microsoft.com/office/drawing/2014/main" id="{3B14A010-9233-44D4-A0C3-9066A544EEC2}"/>
              </a:ext>
            </a:extLst>
          </p:cNvPr>
          <p:cNvSpPr>
            <a:spLocks noGrp="1"/>
          </p:cNvSpPr>
          <p:nvPr>
            <p:ph type="ftr"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7" name="Suorakulmio 6">
            <a:extLst>
              <a:ext uri="{FF2B5EF4-FFF2-40B4-BE49-F238E27FC236}">
                <a16:creationId xmlns:a16="http://schemas.microsoft.com/office/drawing/2014/main" id="{A9E2D039-108D-470F-8009-AE7699B5D0E2}"/>
              </a:ext>
            </a:extLst>
          </p:cNvPr>
          <p:cNvSpPr/>
          <p:nvPr/>
        </p:nvSpPr>
        <p:spPr>
          <a:xfrm>
            <a:off x="0" y="0"/>
            <a:ext cx="398585" cy="13520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srgbClr val="FFFFFF"/>
                </a:solidFill>
                <a:effectLst/>
                <a:uLnTx/>
                <a:uFillTx/>
                <a:latin typeface="Calibri" panose="020F0502020204030204"/>
                <a:ea typeface="+mn-ea"/>
                <a:cs typeface="+mn-cs"/>
              </a:rPr>
              <a:t>Foundations</a:t>
            </a:r>
            <a:endParaRPr kumimoji="0" lang="fi-FI" sz="1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ekstiruutu 9">
            <a:extLst>
              <a:ext uri="{FF2B5EF4-FFF2-40B4-BE49-F238E27FC236}">
                <a16:creationId xmlns:a16="http://schemas.microsoft.com/office/drawing/2014/main" id="{7355A60A-04EE-43BA-A97F-0C25E4F2C564}"/>
              </a:ext>
            </a:extLst>
          </p:cNvPr>
          <p:cNvSpPr txBox="1"/>
          <p:nvPr/>
        </p:nvSpPr>
        <p:spPr>
          <a:xfrm>
            <a:off x="0" y="5824838"/>
            <a:ext cx="2458995" cy="296562"/>
          </a:xfrm>
          <a:prstGeom prst="rect">
            <a:avLst/>
          </a:prstGeom>
          <a:effectLst/>
        </p:spPr>
        <p:txBody>
          <a:bodyPr vert="horz" wrap="square" lIns="91440" tIns="45720" rIns="91440" bIns="45720" rtlCol="0" anchor="t">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FFFFFF"/>
                </a:solidFill>
                <a:effectLst/>
                <a:uLnTx/>
                <a:uFillTx/>
                <a:latin typeface="Calibri" panose="020F0502020204030204"/>
                <a:ea typeface="+mn-ea"/>
                <a:cs typeface="+mn-cs"/>
              </a:rPr>
              <a:t>Kuva: </a:t>
            </a:r>
            <a:r>
              <a:rPr kumimoji="0" lang="fi-FI" sz="2000" b="0" i="0" u="none" strike="noStrike" kern="1200" cap="none" spc="0" normalizeH="0" baseline="0" noProof="0" dirty="0" err="1">
                <a:ln>
                  <a:noFill/>
                </a:ln>
                <a:solidFill>
                  <a:srgbClr val="FFFFFF"/>
                </a:solidFill>
                <a:effectLst/>
                <a:uLnTx/>
                <a:uFillTx/>
                <a:latin typeface="Calibri" panose="020F0502020204030204"/>
                <a:ea typeface="+mn-ea"/>
                <a:cs typeface="+mn-cs"/>
              </a:rPr>
              <a:t>Visit</a:t>
            </a:r>
            <a:r>
              <a:rPr kumimoji="0" lang="fi-FI" sz="2000" b="0" i="0" u="none" strike="noStrike" kern="1200" cap="none" spc="0" normalizeH="0" baseline="0" noProof="0" dirty="0">
                <a:ln>
                  <a:noFill/>
                </a:ln>
                <a:solidFill>
                  <a:srgbClr val="FFFFFF"/>
                </a:solidFill>
                <a:effectLst/>
                <a:uLnTx/>
                <a:uFillTx/>
                <a:latin typeface="Calibri" panose="020F0502020204030204"/>
                <a:ea typeface="+mn-ea"/>
                <a:cs typeface="+mn-cs"/>
              </a:rPr>
              <a:t> Tampere/Laura Vanzo</a:t>
            </a:r>
          </a:p>
        </p:txBody>
      </p:sp>
    </p:spTree>
    <p:extLst>
      <p:ext uri="{BB962C8B-B14F-4D97-AF65-F5344CB8AC3E}">
        <p14:creationId xmlns:p14="http://schemas.microsoft.com/office/powerpoint/2010/main" val="3157904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a:stretch>
        </a:blipFill>
        <a:effectLst/>
      </p:bgPr>
    </p:bg>
    <p:spTree>
      <p:nvGrpSpPr>
        <p:cNvPr id="1" name=""/>
        <p:cNvGrpSpPr/>
        <p:nvPr/>
      </p:nvGrpSpPr>
      <p:grpSpPr>
        <a:xfrm>
          <a:off x="0" y="0"/>
          <a:ext cx="0" cy="0"/>
          <a:chOff x="0" y="0"/>
          <a:chExt cx="0" cy="0"/>
        </a:xfrm>
      </p:grpSpPr>
      <p:grpSp>
        <p:nvGrpSpPr>
          <p:cNvPr id="91" name="Ryhmä 90">
            <a:extLst>
              <a:ext uri="{FF2B5EF4-FFF2-40B4-BE49-F238E27FC236}">
                <a16:creationId xmlns:a16="http://schemas.microsoft.com/office/drawing/2014/main" id="{30ADEFA5-A539-496E-AB25-3DDBDA701790}"/>
              </a:ext>
            </a:extLst>
          </p:cNvPr>
          <p:cNvGrpSpPr/>
          <p:nvPr/>
        </p:nvGrpSpPr>
        <p:grpSpPr>
          <a:xfrm>
            <a:off x="3374675" y="989534"/>
            <a:ext cx="199798" cy="5212862"/>
            <a:chOff x="3374675" y="1026477"/>
            <a:chExt cx="199798" cy="5212862"/>
          </a:xfrm>
        </p:grpSpPr>
        <p:cxnSp>
          <p:nvCxnSpPr>
            <p:cNvPr id="69" name="Suora yhdysviiva 68">
              <a:extLst>
                <a:ext uri="{FF2B5EF4-FFF2-40B4-BE49-F238E27FC236}">
                  <a16:creationId xmlns:a16="http://schemas.microsoft.com/office/drawing/2014/main" id="{D6406ECB-F84B-462B-AF0D-9103942774D2}"/>
                </a:ext>
              </a:extLst>
            </p:cNvPr>
            <p:cNvCxnSpPr>
              <a:cxnSpLocks/>
            </p:cNvCxnSpPr>
            <p:nvPr/>
          </p:nvCxnSpPr>
          <p:spPr>
            <a:xfrm>
              <a:off x="3470236" y="1026477"/>
              <a:ext cx="0" cy="5212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Suora yhdysviiva 73">
              <a:extLst>
                <a:ext uri="{FF2B5EF4-FFF2-40B4-BE49-F238E27FC236}">
                  <a16:creationId xmlns:a16="http://schemas.microsoft.com/office/drawing/2014/main" id="{C6DDB8EA-9435-4F89-9397-B1A0D8BD35E8}"/>
                </a:ext>
              </a:extLst>
            </p:cNvPr>
            <p:cNvCxnSpPr/>
            <p:nvPr/>
          </p:nvCxnSpPr>
          <p:spPr>
            <a:xfrm>
              <a:off x="3374675" y="1026477"/>
              <a:ext cx="19979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2" name="Ryhmä 91">
            <a:extLst>
              <a:ext uri="{FF2B5EF4-FFF2-40B4-BE49-F238E27FC236}">
                <a16:creationId xmlns:a16="http://schemas.microsoft.com/office/drawing/2014/main" id="{38B869AE-7C6F-4ACA-8591-AA366AF7F68A}"/>
              </a:ext>
            </a:extLst>
          </p:cNvPr>
          <p:cNvGrpSpPr/>
          <p:nvPr/>
        </p:nvGrpSpPr>
        <p:grpSpPr>
          <a:xfrm>
            <a:off x="8638018" y="989534"/>
            <a:ext cx="199798" cy="5212862"/>
            <a:chOff x="8638018" y="1026477"/>
            <a:chExt cx="199798" cy="5212862"/>
          </a:xfrm>
        </p:grpSpPr>
        <p:cxnSp>
          <p:nvCxnSpPr>
            <p:cNvPr id="70" name="Suora yhdysviiva 69">
              <a:extLst>
                <a:ext uri="{FF2B5EF4-FFF2-40B4-BE49-F238E27FC236}">
                  <a16:creationId xmlns:a16="http://schemas.microsoft.com/office/drawing/2014/main" id="{9A5AFF3D-CB55-4C19-8005-9F816C6D653E}"/>
                </a:ext>
              </a:extLst>
            </p:cNvPr>
            <p:cNvCxnSpPr>
              <a:cxnSpLocks/>
            </p:cNvCxnSpPr>
            <p:nvPr/>
          </p:nvCxnSpPr>
          <p:spPr>
            <a:xfrm>
              <a:off x="8737917" y="1026477"/>
              <a:ext cx="0" cy="52128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5" name="Suora yhdysviiva 74">
              <a:extLst>
                <a:ext uri="{FF2B5EF4-FFF2-40B4-BE49-F238E27FC236}">
                  <a16:creationId xmlns:a16="http://schemas.microsoft.com/office/drawing/2014/main" id="{96DC6F98-0D49-4F01-BFB1-842F3E9346FB}"/>
                </a:ext>
              </a:extLst>
            </p:cNvPr>
            <p:cNvCxnSpPr/>
            <p:nvPr/>
          </p:nvCxnSpPr>
          <p:spPr>
            <a:xfrm>
              <a:off x="8638018" y="1026477"/>
              <a:ext cx="19979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 name="Päivämäärän paikkamerkki 5">
            <a:extLst>
              <a:ext uri="{FF2B5EF4-FFF2-40B4-BE49-F238E27FC236}">
                <a16:creationId xmlns:a16="http://schemas.microsoft.com/office/drawing/2014/main" id="{88B62052-DB02-4535-B50B-782E2E5AD96B}"/>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05208-28F5-4EBD-B30F-0F98C1621763}" type="datetime1">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27.9.2023</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7" name="Dian numeron paikkamerkki 6">
            <a:extLst>
              <a:ext uri="{FF2B5EF4-FFF2-40B4-BE49-F238E27FC236}">
                <a16:creationId xmlns:a16="http://schemas.microsoft.com/office/drawing/2014/main" id="{8A7B3937-E6B9-4584-8A5D-2061D069BD8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11" name="Suorakulmio: Pyöristetyt kulmat 10">
            <a:extLst>
              <a:ext uri="{FF2B5EF4-FFF2-40B4-BE49-F238E27FC236}">
                <a16:creationId xmlns:a16="http://schemas.microsoft.com/office/drawing/2014/main" id="{536E7E26-15F0-4C22-A288-13303FA2C808}"/>
              </a:ext>
            </a:extLst>
          </p:cNvPr>
          <p:cNvSpPr/>
          <p:nvPr/>
        </p:nvSpPr>
        <p:spPr>
          <a:xfrm>
            <a:off x="5993642" y="1213080"/>
            <a:ext cx="5285353" cy="40268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Suorakulmio: Pyöristetyt kulmat 11">
            <a:extLst>
              <a:ext uri="{FF2B5EF4-FFF2-40B4-BE49-F238E27FC236}">
                <a16:creationId xmlns:a16="http://schemas.microsoft.com/office/drawing/2014/main" id="{A5CED1F9-E248-4DD4-BCFB-873684BDA7F0}"/>
              </a:ext>
            </a:extLst>
          </p:cNvPr>
          <p:cNvSpPr/>
          <p:nvPr/>
        </p:nvSpPr>
        <p:spPr>
          <a:xfrm>
            <a:off x="5993641" y="1681123"/>
            <a:ext cx="5285354" cy="40268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Suorakulmio: Pyöristetyt kulmat 12">
            <a:extLst>
              <a:ext uri="{FF2B5EF4-FFF2-40B4-BE49-F238E27FC236}">
                <a16:creationId xmlns:a16="http://schemas.microsoft.com/office/drawing/2014/main" id="{E82C9CC7-F669-4DE0-953E-4FC703E0F181}"/>
              </a:ext>
            </a:extLst>
          </p:cNvPr>
          <p:cNvSpPr/>
          <p:nvPr/>
        </p:nvSpPr>
        <p:spPr>
          <a:xfrm>
            <a:off x="5993641" y="2149166"/>
            <a:ext cx="5285354" cy="40268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Suorakulmio: Pyöristetyt kulmat 13">
            <a:extLst>
              <a:ext uri="{FF2B5EF4-FFF2-40B4-BE49-F238E27FC236}">
                <a16:creationId xmlns:a16="http://schemas.microsoft.com/office/drawing/2014/main" id="{69B66648-948D-4B28-B4BA-91BC68166821}"/>
              </a:ext>
            </a:extLst>
          </p:cNvPr>
          <p:cNvSpPr/>
          <p:nvPr/>
        </p:nvSpPr>
        <p:spPr>
          <a:xfrm>
            <a:off x="5993641" y="2617209"/>
            <a:ext cx="5285354" cy="40268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Suorakulmio: Pyöristetyt kulmat 14">
            <a:extLst>
              <a:ext uri="{FF2B5EF4-FFF2-40B4-BE49-F238E27FC236}">
                <a16:creationId xmlns:a16="http://schemas.microsoft.com/office/drawing/2014/main" id="{138653FF-404A-4327-A137-2A262D2DD4CA}"/>
              </a:ext>
            </a:extLst>
          </p:cNvPr>
          <p:cNvSpPr/>
          <p:nvPr/>
        </p:nvSpPr>
        <p:spPr>
          <a:xfrm>
            <a:off x="5993641" y="3085252"/>
            <a:ext cx="5285354" cy="40268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Suorakulmio: Pyöristetyt kulmat 15">
            <a:extLst>
              <a:ext uri="{FF2B5EF4-FFF2-40B4-BE49-F238E27FC236}">
                <a16:creationId xmlns:a16="http://schemas.microsoft.com/office/drawing/2014/main" id="{86A9F6E6-07D0-4727-927F-39DD5E318F5B}"/>
              </a:ext>
            </a:extLst>
          </p:cNvPr>
          <p:cNvSpPr/>
          <p:nvPr/>
        </p:nvSpPr>
        <p:spPr>
          <a:xfrm>
            <a:off x="5993641" y="3553295"/>
            <a:ext cx="5285354" cy="40268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Suorakulmio: Pyöristetyt kulmat 16">
            <a:extLst>
              <a:ext uri="{FF2B5EF4-FFF2-40B4-BE49-F238E27FC236}">
                <a16:creationId xmlns:a16="http://schemas.microsoft.com/office/drawing/2014/main" id="{9171DD80-CE5E-48D6-80BA-4BEE7BA740EF}"/>
              </a:ext>
            </a:extLst>
          </p:cNvPr>
          <p:cNvSpPr/>
          <p:nvPr/>
        </p:nvSpPr>
        <p:spPr>
          <a:xfrm>
            <a:off x="5993641" y="4021338"/>
            <a:ext cx="5285354" cy="40268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Suorakulmio: Pyöristetyt kulmat 17">
            <a:extLst>
              <a:ext uri="{FF2B5EF4-FFF2-40B4-BE49-F238E27FC236}">
                <a16:creationId xmlns:a16="http://schemas.microsoft.com/office/drawing/2014/main" id="{474C97F0-01A9-4D68-BB0B-1170AA0441F1}"/>
              </a:ext>
            </a:extLst>
          </p:cNvPr>
          <p:cNvSpPr/>
          <p:nvPr/>
        </p:nvSpPr>
        <p:spPr>
          <a:xfrm>
            <a:off x="5993642" y="4957424"/>
            <a:ext cx="5285352" cy="40268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Suorakulmio: Pyöristetyt kulmat 18">
            <a:extLst>
              <a:ext uri="{FF2B5EF4-FFF2-40B4-BE49-F238E27FC236}">
                <a16:creationId xmlns:a16="http://schemas.microsoft.com/office/drawing/2014/main" id="{6A71AD2E-FC9B-4A91-8430-1D5A2E4F2B3C}"/>
              </a:ext>
            </a:extLst>
          </p:cNvPr>
          <p:cNvSpPr/>
          <p:nvPr/>
        </p:nvSpPr>
        <p:spPr>
          <a:xfrm>
            <a:off x="5993642" y="5425464"/>
            <a:ext cx="5285352" cy="40268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Suorakulmio: Pyöristetyt kulmat 19">
            <a:extLst>
              <a:ext uri="{FF2B5EF4-FFF2-40B4-BE49-F238E27FC236}">
                <a16:creationId xmlns:a16="http://schemas.microsoft.com/office/drawing/2014/main" id="{9C10B1D8-97FE-49FA-9AF7-673DC8C0D96F}"/>
              </a:ext>
            </a:extLst>
          </p:cNvPr>
          <p:cNvSpPr/>
          <p:nvPr/>
        </p:nvSpPr>
        <p:spPr>
          <a:xfrm>
            <a:off x="5993641" y="4489381"/>
            <a:ext cx="5285354" cy="40268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kstiruutu 20">
            <a:extLst>
              <a:ext uri="{FF2B5EF4-FFF2-40B4-BE49-F238E27FC236}">
                <a16:creationId xmlns:a16="http://schemas.microsoft.com/office/drawing/2014/main" id="{9F2FD423-94BB-4EB9-A28D-CAE44E98CD49}"/>
              </a:ext>
            </a:extLst>
          </p:cNvPr>
          <p:cNvSpPr txBox="1"/>
          <p:nvPr/>
        </p:nvSpPr>
        <p:spPr>
          <a:xfrm>
            <a:off x="6762755" y="1274006"/>
            <a:ext cx="3876430" cy="284044"/>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Arts</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culture,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entertainment</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exhibitions</a:t>
            </a:r>
            <a:endPar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sp>
        <p:nvSpPr>
          <p:cNvPr id="40" name="Tekstiruutu 39">
            <a:extLst>
              <a:ext uri="{FF2B5EF4-FFF2-40B4-BE49-F238E27FC236}">
                <a16:creationId xmlns:a16="http://schemas.microsoft.com/office/drawing/2014/main" id="{25D3EE23-17B4-4872-9534-D15F1AD1A79C}"/>
              </a:ext>
            </a:extLst>
          </p:cNvPr>
          <p:cNvSpPr txBox="1"/>
          <p:nvPr/>
        </p:nvSpPr>
        <p:spPr>
          <a:xfrm>
            <a:off x="6138580" y="1746934"/>
            <a:ext cx="5124781" cy="284044"/>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Sports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events</a:t>
            </a:r>
            <a:endPar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sp>
        <p:nvSpPr>
          <p:cNvPr id="41" name="Tekstiruutu 40">
            <a:extLst>
              <a:ext uri="{FF2B5EF4-FFF2-40B4-BE49-F238E27FC236}">
                <a16:creationId xmlns:a16="http://schemas.microsoft.com/office/drawing/2014/main" id="{1A430CA5-3940-4A18-84DC-561ED289355A}"/>
              </a:ext>
            </a:extLst>
          </p:cNvPr>
          <p:cNvSpPr txBox="1"/>
          <p:nvPr/>
        </p:nvSpPr>
        <p:spPr>
          <a:xfrm>
            <a:off x="6291196" y="2204727"/>
            <a:ext cx="4819549" cy="310239"/>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Fairs</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markets</a:t>
            </a:r>
            <a:endParaRPr kumimoji="0" lang="fi-FI" sz="2000" b="0"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sp>
        <p:nvSpPr>
          <p:cNvPr id="42" name="Tekstiruutu 41">
            <a:extLst>
              <a:ext uri="{FF2B5EF4-FFF2-40B4-BE49-F238E27FC236}">
                <a16:creationId xmlns:a16="http://schemas.microsoft.com/office/drawing/2014/main" id="{C980E6B5-52A5-4F3E-9F8B-7733DADADEF0}"/>
              </a:ext>
            </a:extLst>
          </p:cNvPr>
          <p:cNvSpPr txBox="1"/>
          <p:nvPr/>
        </p:nvSpPr>
        <p:spPr>
          <a:xfrm>
            <a:off x="6409984" y="2663428"/>
            <a:ext cx="4581972" cy="310239"/>
          </a:xfrm>
          <a:prstGeom prst="rect">
            <a:avLst/>
          </a:prstGeom>
          <a:effectLst/>
        </p:spPr>
        <p:txBody>
          <a:bodyPr vert="horz" wrap="square" lIns="91440" tIns="45720" rIns="91440" bIns="45720" rtlCol="0" anchor="t">
            <a:normAutofit/>
          </a:bodyPr>
          <a:lstStyle/>
          <a:p>
            <a:pPr marL="0" marR="323850" lvl="0" indent="0" algn="ctr" defTabSz="914400" rtl="0" eaLnBrk="1" fontAlgn="auto" latinLnBrk="0" hangingPunct="1">
              <a:lnSpc>
                <a:spcPct val="12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Conferences</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congresses</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corporate</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events</a:t>
            </a:r>
            <a:endParaRPr kumimoji="0" lang="fi-FI" sz="2000" b="0"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sp>
        <p:nvSpPr>
          <p:cNvPr id="43" name="Tekstiruutu 42">
            <a:extLst>
              <a:ext uri="{FF2B5EF4-FFF2-40B4-BE49-F238E27FC236}">
                <a16:creationId xmlns:a16="http://schemas.microsoft.com/office/drawing/2014/main" id="{891D7438-5F74-43A6-AD43-724B9DA12AE4}"/>
              </a:ext>
            </a:extLst>
          </p:cNvPr>
          <p:cNvSpPr txBox="1"/>
          <p:nvPr/>
        </p:nvSpPr>
        <p:spPr>
          <a:xfrm>
            <a:off x="6547526" y="3140024"/>
            <a:ext cx="4306888" cy="348698"/>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Educational</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scientific</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events</a:t>
            </a:r>
            <a:endPar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sp>
        <p:nvSpPr>
          <p:cNvPr id="44" name="Tekstiruutu 43">
            <a:extLst>
              <a:ext uri="{FF2B5EF4-FFF2-40B4-BE49-F238E27FC236}">
                <a16:creationId xmlns:a16="http://schemas.microsoft.com/office/drawing/2014/main" id="{424C7C6B-6BE1-4FE4-A088-893DD910238E}"/>
              </a:ext>
            </a:extLst>
          </p:cNvPr>
          <p:cNvSpPr txBox="1"/>
          <p:nvPr/>
        </p:nvSpPr>
        <p:spPr>
          <a:xfrm>
            <a:off x="6257290" y="3618152"/>
            <a:ext cx="4887360" cy="284044"/>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Political</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events</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sp>
        <p:nvSpPr>
          <p:cNvPr id="45" name="Tekstiruutu 44">
            <a:extLst>
              <a:ext uri="{FF2B5EF4-FFF2-40B4-BE49-F238E27FC236}">
                <a16:creationId xmlns:a16="http://schemas.microsoft.com/office/drawing/2014/main" id="{495F8802-EF2A-49D6-BFD3-B19F409DF514}"/>
              </a:ext>
            </a:extLst>
          </p:cNvPr>
          <p:cNvSpPr txBox="1"/>
          <p:nvPr/>
        </p:nvSpPr>
        <p:spPr>
          <a:xfrm>
            <a:off x="6121500" y="4076899"/>
            <a:ext cx="5158941" cy="289928"/>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Devotional</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spiritual</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events</a:t>
            </a:r>
            <a:endPar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sp>
        <p:nvSpPr>
          <p:cNvPr id="46" name="Tekstiruutu 45">
            <a:extLst>
              <a:ext uri="{FF2B5EF4-FFF2-40B4-BE49-F238E27FC236}">
                <a16:creationId xmlns:a16="http://schemas.microsoft.com/office/drawing/2014/main" id="{2F8D9D09-7F87-4BE9-98B5-F5EE701DF6DC}"/>
              </a:ext>
            </a:extLst>
          </p:cNvPr>
          <p:cNvSpPr txBox="1"/>
          <p:nvPr/>
        </p:nvSpPr>
        <p:spPr>
          <a:xfrm>
            <a:off x="6000253" y="4544942"/>
            <a:ext cx="5401434" cy="284045"/>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Recreational</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community</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events</a:t>
            </a:r>
            <a:endPar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sp>
        <p:nvSpPr>
          <p:cNvPr id="47" name="Tekstiruutu 46">
            <a:extLst>
              <a:ext uri="{FF2B5EF4-FFF2-40B4-BE49-F238E27FC236}">
                <a16:creationId xmlns:a16="http://schemas.microsoft.com/office/drawing/2014/main" id="{F915D459-F4FB-4C24-8D49-491D40FAAF69}"/>
              </a:ext>
            </a:extLst>
          </p:cNvPr>
          <p:cNvSpPr txBox="1"/>
          <p:nvPr/>
        </p:nvSpPr>
        <p:spPr>
          <a:xfrm>
            <a:off x="6665479" y="5016925"/>
            <a:ext cx="4070983" cy="332412"/>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Private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events</a:t>
            </a:r>
            <a:endPar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sp>
        <p:nvSpPr>
          <p:cNvPr id="48" name="Tekstiruutu 47">
            <a:extLst>
              <a:ext uri="{FF2B5EF4-FFF2-40B4-BE49-F238E27FC236}">
                <a16:creationId xmlns:a16="http://schemas.microsoft.com/office/drawing/2014/main" id="{1C7E175B-19FC-4E83-95FE-2BD82ED58204}"/>
              </a:ext>
            </a:extLst>
          </p:cNvPr>
          <p:cNvSpPr txBox="1"/>
          <p:nvPr/>
        </p:nvSpPr>
        <p:spPr>
          <a:xfrm>
            <a:off x="6550678" y="5485557"/>
            <a:ext cx="4300584" cy="288850"/>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Events</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without</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an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official</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organizer</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unauthorized</a:t>
            </a:r>
            <a:r>
              <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i-FI" sz="12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events</a:t>
            </a:r>
            <a:endParaRPr kumimoji="0" lang="fi-FI"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sp>
        <p:nvSpPr>
          <p:cNvPr id="49" name="Suorakulmio: Pyöristetyt kulmat 48">
            <a:extLst>
              <a:ext uri="{FF2B5EF4-FFF2-40B4-BE49-F238E27FC236}">
                <a16:creationId xmlns:a16="http://schemas.microsoft.com/office/drawing/2014/main" id="{A06F091B-6E2E-41FC-A762-53373C10CD9B}"/>
              </a:ext>
            </a:extLst>
          </p:cNvPr>
          <p:cNvSpPr/>
          <p:nvPr/>
        </p:nvSpPr>
        <p:spPr>
          <a:xfrm>
            <a:off x="947794" y="5108183"/>
            <a:ext cx="4751753" cy="71622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Suorakulmio: Pyöristetyt kulmat 49">
            <a:extLst>
              <a:ext uri="{FF2B5EF4-FFF2-40B4-BE49-F238E27FC236}">
                <a16:creationId xmlns:a16="http://schemas.microsoft.com/office/drawing/2014/main" id="{781262F2-3E44-405F-88CF-AD602D33EE3F}"/>
              </a:ext>
            </a:extLst>
          </p:cNvPr>
          <p:cNvSpPr/>
          <p:nvPr/>
        </p:nvSpPr>
        <p:spPr>
          <a:xfrm>
            <a:off x="947794" y="1213080"/>
            <a:ext cx="4751753" cy="71622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Suorakulmio: Pyöristetyt kulmat 50">
            <a:extLst>
              <a:ext uri="{FF2B5EF4-FFF2-40B4-BE49-F238E27FC236}">
                <a16:creationId xmlns:a16="http://schemas.microsoft.com/office/drawing/2014/main" id="{E47AFA59-655F-4977-846F-345D442070A6}"/>
              </a:ext>
            </a:extLst>
          </p:cNvPr>
          <p:cNvSpPr/>
          <p:nvPr/>
        </p:nvSpPr>
        <p:spPr>
          <a:xfrm>
            <a:off x="947794" y="1992101"/>
            <a:ext cx="4751753" cy="71622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Suorakulmio: Pyöristetyt kulmat 51">
            <a:extLst>
              <a:ext uri="{FF2B5EF4-FFF2-40B4-BE49-F238E27FC236}">
                <a16:creationId xmlns:a16="http://schemas.microsoft.com/office/drawing/2014/main" id="{581449C4-7F3D-4944-8623-46A7ECAB65DE}"/>
              </a:ext>
            </a:extLst>
          </p:cNvPr>
          <p:cNvSpPr/>
          <p:nvPr/>
        </p:nvSpPr>
        <p:spPr>
          <a:xfrm>
            <a:off x="947794" y="2771122"/>
            <a:ext cx="4751753" cy="71622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Suorakulmio: Pyöristetyt kulmat 52">
            <a:extLst>
              <a:ext uri="{FF2B5EF4-FFF2-40B4-BE49-F238E27FC236}">
                <a16:creationId xmlns:a16="http://schemas.microsoft.com/office/drawing/2014/main" id="{DCBC3DB7-5B05-48D8-9784-4FBB23CD03DC}"/>
              </a:ext>
            </a:extLst>
          </p:cNvPr>
          <p:cNvSpPr/>
          <p:nvPr/>
        </p:nvSpPr>
        <p:spPr>
          <a:xfrm>
            <a:off x="947794" y="3550143"/>
            <a:ext cx="4751753" cy="71622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Suorakulmio: Pyöristetyt kulmat 53">
            <a:extLst>
              <a:ext uri="{FF2B5EF4-FFF2-40B4-BE49-F238E27FC236}">
                <a16:creationId xmlns:a16="http://schemas.microsoft.com/office/drawing/2014/main" id="{023FD0C7-B5AD-4A64-A17B-AAFA2C496EE7}"/>
              </a:ext>
            </a:extLst>
          </p:cNvPr>
          <p:cNvSpPr/>
          <p:nvPr/>
        </p:nvSpPr>
        <p:spPr>
          <a:xfrm>
            <a:off x="947794" y="4329164"/>
            <a:ext cx="4751753" cy="71622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kstiruutu 55">
            <a:extLst>
              <a:ext uri="{FF2B5EF4-FFF2-40B4-BE49-F238E27FC236}">
                <a16:creationId xmlns:a16="http://schemas.microsoft.com/office/drawing/2014/main" id="{08D197A9-7EB6-4F97-9917-1FC3B3EA546F}"/>
              </a:ext>
            </a:extLst>
          </p:cNvPr>
          <p:cNvSpPr txBox="1"/>
          <p:nvPr/>
        </p:nvSpPr>
        <p:spPr>
          <a:xfrm>
            <a:off x="1198239" y="1294193"/>
            <a:ext cx="2680678" cy="553998"/>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FFFFFF"/>
                </a:solidFill>
                <a:effectLst/>
                <a:uLnTx/>
                <a:uFillTx/>
                <a:latin typeface="Calibri" panose="020F0502020204030204"/>
                <a:ea typeface="+mn-ea"/>
                <a:cs typeface="+mn-cs"/>
              </a:rPr>
              <a:t>Minor</a:t>
            </a:r>
            <a:r>
              <a:rPr kumimoji="0" lang="fi-FI" sz="1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srgbClr val="FFFFFF"/>
                </a:solidFill>
                <a:effectLst/>
                <a:uLnTx/>
                <a:uFillTx/>
                <a:latin typeface="Calibri" panose="020F0502020204030204"/>
                <a:ea typeface="+mn-ea"/>
                <a:cs typeface="+mn-cs"/>
              </a:rPr>
              <a:t>Event</a:t>
            </a:r>
            <a:endParaRPr kumimoji="0" lang="fi-FI" sz="16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e.g</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city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district</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events</a:t>
            </a:r>
            <a:endPar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8" name="Tekstiruutu 57">
            <a:extLst>
              <a:ext uri="{FF2B5EF4-FFF2-40B4-BE49-F238E27FC236}">
                <a16:creationId xmlns:a16="http://schemas.microsoft.com/office/drawing/2014/main" id="{B70E2CAC-CD73-4075-B016-5782F6EDABE9}"/>
              </a:ext>
            </a:extLst>
          </p:cNvPr>
          <p:cNvSpPr txBox="1"/>
          <p:nvPr/>
        </p:nvSpPr>
        <p:spPr>
          <a:xfrm>
            <a:off x="1198239" y="2074012"/>
            <a:ext cx="3513963" cy="553998"/>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FFFFFF"/>
                </a:solidFill>
                <a:effectLst/>
                <a:uLnTx/>
                <a:uFillTx/>
                <a:latin typeface="Calibri" panose="020F0502020204030204"/>
                <a:ea typeface="+mn-ea"/>
                <a:cs typeface="+mn-cs"/>
              </a:rPr>
              <a:t>Local</a:t>
            </a:r>
            <a:r>
              <a:rPr kumimoji="0" lang="fi-FI" sz="1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srgbClr val="FFFFFF"/>
                </a:solidFill>
                <a:effectLst/>
                <a:uLnTx/>
                <a:uFillTx/>
                <a:latin typeface="Calibri" panose="020F0502020204030204"/>
                <a:ea typeface="+mn-ea"/>
                <a:cs typeface="+mn-cs"/>
              </a:rPr>
              <a:t>Event</a:t>
            </a:r>
            <a:endParaRPr kumimoji="0" lang="fi-FI"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e.g</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city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event</a:t>
            </a:r>
            <a:endPar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0" name="Tekstiruutu 59">
            <a:extLst>
              <a:ext uri="{FF2B5EF4-FFF2-40B4-BE49-F238E27FC236}">
                <a16:creationId xmlns:a16="http://schemas.microsoft.com/office/drawing/2014/main" id="{08C4A961-FF00-4EB6-94E9-E97C6022BD94}"/>
              </a:ext>
            </a:extLst>
          </p:cNvPr>
          <p:cNvSpPr txBox="1"/>
          <p:nvPr/>
        </p:nvSpPr>
        <p:spPr>
          <a:xfrm>
            <a:off x="1198239" y="2848003"/>
            <a:ext cx="4100117" cy="553998"/>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FFFF"/>
                </a:solidFill>
                <a:effectLst/>
                <a:uLnTx/>
                <a:uFillTx/>
                <a:latin typeface="Calibri" panose="020F0502020204030204"/>
                <a:ea typeface="+mn-ea"/>
                <a:cs typeface="+mn-cs"/>
              </a:rPr>
              <a:t>Main </a:t>
            </a:r>
            <a:r>
              <a:rPr kumimoji="0" lang="fi-FI" sz="1800" b="1" i="0" u="none" strike="noStrike" kern="1200" cap="none" spc="0" normalizeH="0" baseline="0" noProof="0" dirty="0" err="1">
                <a:ln>
                  <a:noFill/>
                </a:ln>
                <a:solidFill>
                  <a:srgbClr val="FFFFFF"/>
                </a:solidFill>
                <a:effectLst/>
                <a:uLnTx/>
                <a:uFillTx/>
                <a:latin typeface="Calibri" panose="020F0502020204030204"/>
                <a:ea typeface="+mn-ea"/>
                <a:cs typeface="+mn-cs"/>
              </a:rPr>
              <a:t>Event</a:t>
            </a:r>
            <a:endParaRPr kumimoji="0" lang="fi-FI"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e.g</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significant</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exhibition</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or</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congress</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main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festival</a:t>
            </a:r>
            <a:endPar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2" name="Tekstiruutu 61">
            <a:extLst>
              <a:ext uri="{FF2B5EF4-FFF2-40B4-BE49-F238E27FC236}">
                <a16:creationId xmlns:a16="http://schemas.microsoft.com/office/drawing/2014/main" id="{FFB2B4F8-38E3-42E4-8F96-83A7B0766B55}"/>
              </a:ext>
            </a:extLst>
          </p:cNvPr>
          <p:cNvSpPr txBox="1"/>
          <p:nvPr/>
        </p:nvSpPr>
        <p:spPr>
          <a:xfrm>
            <a:off x="1198239" y="3615035"/>
            <a:ext cx="3915700" cy="553998"/>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FFFF"/>
                </a:solidFill>
                <a:effectLst/>
                <a:uLnTx/>
                <a:uFillTx/>
                <a:latin typeface="Calibri" panose="020F0502020204030204"/>
                <a:ea typeface="+mn-ea"/>
                <a:cs typeface="+mn-cs"/>
              </a:rPr>
              <a:t>Major </a:t>
            </a:r>
            <a:r>
              <a:rPr kumimoji="0" lang="fi-FI" sz="1800" b="1" i="0" u="none" strike="noStrike" kern="1200" cap="none" spc="0" normalizeH="0" baseline="0" noProof="0" dirty="0" err="1">
                <a:ln>
                  <a:noFill/>
                </a:ln>
                <a:solidFill>
                  <a:srgbClr val="FFFFFF"/>
                </a:solidFill>
                <a:effectLst/>
                <a:uLnTx/>
                <a:uFillTx/>
                <a:latin typeface="Calibri" panose="020F0502020204030204"/>
                <a:ea typeface="+mn-ea"/>
                <a:cs typeface="+mn-cs"/>
              </a:rPr>
              <a:t>Event</a:t>
            </a:r>
            <a:endParaRPr kumimoji="0" lang="fi-FI"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e.g</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major</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concert</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international</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sports</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event</a:t>
            </a:r>
            <a:endPar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4" name="Tekstiruutu 63">
            <a:extLst>
              <a:ext uri="{FF2B5EF4-FFF2-40B4-BE49-F238E27FC236}">
                <a16:creationId xmlns:a16="http://schemas.microsoft.com/office/drawing/2014/main" id="{86B27BA3-DAAB-472B-A747-8217B3CB458C}"/>
              </a:ext>
            </a:extLst>
          </p:cNvPr>
          <p:cNvSpPr txBox="1"/>
          <p:nvPr/>
        </p:nvSpPr>
        <p:spPr>
          <a:xfrm>
            <a:off x="1198237" y="4408366"/>
            <a:ext cx="4374931" cy="553998"/>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FFFFFF"/>
                </a:solidFill>
                <a:effectLst/>
                <a:uLnTx/>
                <a:uFillTx/>
                <a:latin typeface="Calibri" panose="020F0502020204030204"/>
                <a:ea typeface="+mn-ea"/>
                <a:cs typeface="+mn-cs"/>
              </a:rPr>
              <a:t>Mega</a:t>
            </a:r>
            <a:r>
              <a:rPr kumimoji="0" lang="fi-FI" sz="1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srgbClr val="FFFFFF"/>
                </a:solidFill>
                <a:effectLst/>
                <a:uLnTx/>
                <a:uFillTx/>
                <a:latin typeface="Calibri" panose="020F0502020204030204"/>
                <a:ea typeface="+mn-ea"/>
                <a:cs typeface="+mn-cs"/>
              </a:rPr>
              <a:t>Event</a:t>
            </a:r>
            <a:endParaRPr kumimoji="0" lang="fi-FI"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e.g</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major</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championships</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event</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Ice Hockey World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Championships</a:t>
            </a:r>
            <a:endPar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6" name="Tekstiruutu 65">
            <a:extLst>
              <a:ext uri="{FF2B5EF4-FFF2-40B4-BE49-F238E27FC236}">
                <a16:creationId xmlns:a16="http://schemas.microsoft.com/office/drawing/2014/main" id="{00D46717-0854-43F0-8B25-D3F80B8447E0}"/>
              </a:ext>
            </a:extLst>
          </p:cNvPr>
          <p:cNvSpPr txBox="1"/>
          <p:nvPr/>
        </p:nvSpPr>
        <p:spPr>
          <a:xfrm>
            <a:off x="1198239" y="5173455"/>
            <a:ext cx="3632469" cy="553998"/>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FFFF"/>
                </a:solidFill>
                <a:effectLst/>
                <a:uLnTx/>
                <a:uFillTx/>
                <a:latin typeface="Calibri" panose="020F0502020204030204"/>
                <a:ea typeface="+mn-ea"/>
                <a:cs typeface="+mn-cs"/>
              </a:rPr>
              <a:t>Global </a:t>
            </a:r>
            <a:r>
              <a:rPr kumimoji="0" lang="fi-FI" sz="1800" b="1" i="0" u="none" strike="noStrike" kern="1200" cap="none" spc="0" normalizeH="0" baseline="0" noProof="0" dirty="0" err="1">
                <a:ln>
                  <a:noFill/>
                </a:ln>
                <a:solidFill>
                  <a:srgbClr val="FFFFFF"/>
                </a:solidFill>
                <a:effectLst/>
                <a:uLnTx/>
                <a:uFillTx/>
                <a:latin typeface="Calibri" panose="020F0502020204030204"/>
                <a:ea typeface="+mn-ea"/>
                <a:cs typeface="+mn-cs"/>
              </a:rPr>
              <a:t>Event</a:t>
            </a:r>
            <a:endParaRPr kumimoji="0" lang="fi-FI"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major</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global</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event</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e.g</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Olympic</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Games</a:t>
            </a:r>
            <a:endPar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7" name="Suorakulmio: Pyöristetyt kulmat 66">
            <a:extLst>
              <a:ext uri="{FF2B5EF4-FFF2-40B4-BE49-F238E27FC236}">
                <a16:creationId xmlns:a16="http://schemas.microsoft.com/office/drawing/2014/main" id="{19862A7C-722D-4D97-9690-29EF77D8D130}"/>
              </a:ext>
            </a:extLst>
          </p:cNvPr>
          <p:cNvSpPr/>
          <p:nvPr/>
        </p:nvSpPr>
        <p:spPr>
          <a:xfrm>
            <a:off x="5534412" y="1213080"/>
            <a:ext cx="606667" cy="4611327"/>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Tekstiruutu 70">
            <a:extLst>
              <a:ext uri="{FF2B5EF4-FFF2-40B4-BE49-F238E27FC236}">
                <a16:creationId xmlns:a16="http://schemas.microsoft.com/office/drawing/2014/main" id="{02E6D409-8E50-4413-8498-E7A4F38EC090}"/>
              </a:ext>
            </a:extLst>
          </p:cNvPr>
          <p:cNvSpPr txBox="1"/>
          <p:nvPr/>
        </p:nvSpPr>
        <p:spPr>
          <a:xfrm>
            <a:off x="2685765" y="611817"/>
            <a:ext cx="1736436" cy="520948"/>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28549A"/>
                </a:solidFill>
                <a:effectLst/>
                <a:uLnTx/>
                <a:uFillTx/>
                <a:latin typeface="Calibri" panose="020F0502020204030204"/>
                <a:ea typeface="+mn-ea"/>
                <a:cs typeface="+mn-cs"/>
              </a:rPr>
              <a:t>Size</a:t>
            </a:r>
            <a:r>
              <a:rPr kumimoji="0" lang="fi-FI" sz="1800" b="1" i="0" u="none" strike="noStrike" kern="1200" cap="none" spc="0" normalizeH="0" baseline="0" noProof="0" dirty="0">
                <a:ln>
                  <a:noFill/>
                </a:ln>
                <a:solidFill>
                  <a:srgbClr val="28549A"/>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srgbClr val="28549A"/>
                </a:solidFill>
                <a:effectLst/>
                <a:uLnTx/>
                <a:uFillTx/>
                <a:latin typeface="Calibri" panose="020F0502020204030204"/>
                <a:ea typeface="+mn-ea"/>
                <a:cs typeface="+mn-cs"/>
              </a:rPr>
              <a:t>Categories</a:t>
            </a:r>
            <a:endParaRPr kumimoji="0" lang="fi-FI" sz="1800" b="1" i="0" u="none" strike="noStrike" kern="1200" cap="none" spc="0" normalizeH="0" baseline="0" noProof="0" dirty="0">
              <a:ln>
                <a:noFill/>
              </a:ln>
              <a:solidFill>
                <a:srgbClr val="28549A"/>
              </a:solidFill>
              <a:effectLst/>
              <a:uLnTx/>
              <a:uFillTx/>
              <a:latin typeface="Calibri" panose="020F0502020204030204"/>
              <a:ea typeface="+mn-ea"/>
              <a:cs typeface="+mn-cs"/>
            </a:endParaRPr>
          </a:p>
        </p:txBody>
      </p:sp>
      <p:sp>
        <p:nvSpPr>
          <p:cNvPr id="72" name="Tekstiruutu 71">
            <a:extLst>
              <a:ext uri="{FF2B5EF4-FFF2-40B4-BE49-F238E27FC236}">
                <a16:creationId xmlns:a16="http://schemas.microsoft.com/office/drawing/2014/main" id="{649C88F4-E218-4903-8664-BB7D39CF161C}"/>
              </a:ext>
            </a:extLst>
          </p:cNvPr>
          <p:cNvSpPr txBox="1"/>
          <p:nvPr/>
        </p:nvSpPr>
        <p:spPr>
          <a:xfrm>
            <a:off x="7969598" y="609297"/>
            <a:ext cx="1736436" cy="334015"/>
          </a:xfrm>
          <a:prstGeom prst="rect">
            <a:avLst/>
          </a:prstGeom>
          <a:effectLst/>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28549A"/>
                </a:solidFill>
                <a:effectLst/>
                <a:uLnTx/>
                <a:uFillTx/>
                <a:latin typeface="Calibri" panose="020F0502020204030204"/>
                <a:ea typeface="+mn-ea"/>
                <a:cs typeface="+mn-cs"/>
              </a:rPr>
              <a:t>Types</a:t>
            </a:r>
            <a:r>
              <a:rPr kumimoji="0" lang="fi-FI" sz="1800" b="1" i="0" u="none" strike="noStrike" kern="1200" cap="none" spc="0" normalizeH="0" baseline="0" noProof="0" dirty="0">
                <a:ln>
                  <a:noFill/>
                </a:ln>
                <a:solidFill>
                  <a:srgbClr val="28549A"/>
                </a:solidFill>
                <a:effectLst/>
                <a:uLnTx/>
                <a:uFillTx/>
                <a:latin typeface="Calibri" panose="020F0502020204030204"/>
                <a:ea typeface="+mn-ea"/>
                <a:cs typeface="+mn-cs"/>
              </a:rPr>
              <a:t> of </a:t>
            </a:r>
            <a:r>
              <a:rPr kumimoji="0" lang="fi-FI" sz="1800" b="1" i="0" u="none" strike="noStrike" kern="1200" cap="none" spc="0" normalizeH="0" baseline="0" noProof="0" dirty="0" err="1">
                <a:ln>
                  <a:noFill/>
                </a:ln>
                <a:solidFill>
                  <a:srgbClr val="28549A"/>
                </a:solidFill>
                <a:effectLst/>
                <a:uLnTx/>
                <a:uFillTx/>
                <a:latin typeface="Calibri" panose="020F0502020204030204"/>
                <a:ea typeface="+mn-ea"/>
                <a:cs typeface="+mn-cs"/>
              </a:rPr>
              <a:t>Events</a:t>
            </a:r>
            <a:endParaRPr kumimoji="0" lang="fi-FI" sz="1800" b="1" i="0" u="none" strike="noStrike" kern="1200" cap="none" spc="0" normalizeH="0" baseline="0" noProof="0" dirty="0">
              <a:ln>
                <a:noFill/>
              </a:ln>
              <a:solidFill>
                <a:srgbClr val="28549A"/>
              </a:solidFill>
              <a:effectLst/>
              <a:uLnTx/>
              <a:uFillTx/>
              <a:latin typeface="Calibri" panose="020F0502020204030204"/>
              <a:ea typeface="+mn-ea"/>
              <a:cs typeface="+mn-cs"/>
            </a:endParaRPr>
          </a:p>
        </p:txBody>
      </p:sp>
      <p:pic>
        <p:nvPicPr>
          <p:cNvPr id="77" name="Kuva 76">
            <a:extLst>
              <a:ext uri="{FF2B5EF4-FFF2-40B4-BE49-F238E27FC236}">
                <a16:creationId xmlns:a16="http://schemas.microsoft.com/office/drawing/2014/main" id="{3B6D83E9-CD4D-4102-A763-89586CF6E2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5999" y="2916520"/>
            <a:ext cx="526735" cy="526735"/>
          </a:xfrm>
          <a:prstGeom prst="rect">
            <a:avLst/>
          </a:prstGeom>
        </p:spPr>
      </p:pic>
      <p:pic>
        <p:nvPicPr>
          <p:cNvPr id="79" name="Kuva 78">
            <a:extLst>
              <a:ext uri="{FF2B5EF4-FFF2-40B4-BE49-F238E27FC236}">
                <a16:creationId xmlns:a16="http://schemas.microsoft.com/office/drawing/2014/main" id="{74EBED11-EA72-4EA4-AB51-EEB51C5945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5999" y="2203935"/>
            <a:ext cx="526735" cy="526735"/>
          </a:xfrm>
          <a:prstGeom prst="rect">
            <a:avLst/>
          </a:prstGeom>
        </p:spPr>
      </p:pic>
      <p:pic>
        <p:nvPicPr>
          <p:cNvPr id="81" name="Kuva 80">
            <a:extLst>
              <a:ext uri="{FF2B5EF4-FFF2-40B4-BE49-F238E27FC236}">
                <a16:creationId xmlns:a16="http://schemas.microsoft.com/office/drawing/2014/main" id="{7A933405-2647-44DA-8E91-9DB32503AB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5999" y="3629105"/>
            <a:ext cx="526735" cy="526735"/>
          </a:xfrm>
          <a:prstGeom prst="rect">
            <a:avLst/>
          </a:prstGeom>
        </p:spPr>
      </p:pic>
      <p:pic>
        <p:nvPicPr>
          <p:cNvPr id="83" name="Kuva 82">
            <a:extLst>
              <a:ext uri="{FF2B5EF4-FFF2-40B4-BE49-F238E27FC236}">
                <a16:creationId xmlns:a16="http://schemas.microsoft.com/office/drawing/2014/main" id="{5B1B48C7-993E-4F81-B6D0-450B30331A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5999" y="4341690"/>
            <a:ext cx="526735" cy="526735"/>
          </a:xfrm>
          <a:prstGeom prst="rect">
            <a:avLst/>
          </a:prstGeom>
        </p:spPr>
      </p:pic>
      <p:pic>
        <p:nvPicPr>
          <p:cNvPr id="85" name="Kuva 84">
            <a:extLst>
              <a:ext uri="{FF2B5EF4-FFF2-40B4-BE49-F238E27FC236}">
                <a16:creationId xmlns:a16="http://schemas.microsoft.com/office/drawing/2014/main" id="{3B3D0202-DDB5-4CBD-90C1-BB2B5AA677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5999" y="1491350"/>
            <a:ext cx="526735" cy="526735"/>
          </a:xfrm>
          <a:prstGeom prst="rect">
            <a:avLst/>
          </a:prstGeom>
        </p:spPr>
      </p:pic>
      <p:pic>
        <p:nvPicPr>
          <p:cNvPr id="87" name="Kuva 86">
            <a:extLst>
              <a:ext uri="{FF2B5EF4-FFF2-40B4-BE49-F238E27FC236}">
                <a16:creationId xmlns:a16="http://schemas.microsoft.com/office/drawing/2014/main" id="{BAF47A89-957D-4330-8064-88DD34B151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5999" y="5054275"/>
            <a:ext cx="526735" cy="526735"/>
          </a:xfrm>
          <a:prstGeom prst="rect">
            <a:avLst/>
          </a:prstGeom>
        </p:spPr>
      </p:pic>
      <p:sp>
        <p:nvSpPr>
          <p:cNvPr id="90" name="Otsikko 1">
            <a:extLst>
              <a:ext uri="{FF2B5EF4-FFF2-40B4-BE49-F238E27FC236}">
                <a16:creationId xmlns:a16="http://schemas.microsoft.com/office/drawing/2014/main" id="{BFA938AE-9585-4866-ACC4-0E5907B43571}"/>
              </a:ext>
            </a:extLst>
          </p:cNvPr>
          <p:cNvSpPr>
            <a:spLocks noGrp="1"/>
          </p:cNvSpPr>
          <p:nvPr>
            <p:ph type="title"/>
          </p:nvPr>
        </p:nvSpPr>
        <p:spPr>
          <a:xfrm>
            <a:off x="834934" y="184733"/>
            <a:ext cx="10515600" cy="529331"/>
          </a:xfrm>
        </p:spPr>
        <p:txBody>
          <a:bodyPr>
            <a:noAutofit/>
          </a:bodyPr>
          <a:lstStyle/>
          <a:p>
            <a:r>
              <a:rPr lang="fi-FI" sz="2800" dirty="0" err="1"/>
              <a:t>Event</a:t>
            </a:r>
            <a:r>
              <a:rPr lang="fi-FI" sz="2800" dirty="0"/>
              <a:t> </a:t>
            </a:r>
            <a:r>
              <a:rPr lang="fi-FI" sz="2800" dirty="0" err="1"/>
              <a:t>Classification</a:t>
            </a:r>
            <a:endParaRPr lang="fi-FI" sz="2800" dirty="0"/>
          </a:p>
        </p:txBody>
      </p:sp>
      <p:sp>
        <p:nvSpPr>
          <p:cNvPr id="94" name="Suorakulmio: Pyöristetyt kulmat 93">
            <a:extLst>
              <a:ext uri="{FF2B5EF4-FFF2-40B4-BE49-F238E27FC236}">
                <a16:creationId xmlns:a16="http://schemas.microsoft.com/office/drawing/2014/main" id="{C4F648C9-3B1C-410D-A8ED-DBF0E8101BFA}"/>
              </a:ext>
            </a:extLst>
          </p:cNvPr>
          <p:cNvSpPr/>
          <p:nvPr/>
        </p:nvSpPr>
        <p:spPr>
          <a:xfrm>
            <a:off x="947794" y="5901058"/>
            <a:ext cx="10331200" cy="40268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6" name="Tekstiruutu 95">
            <a:extLst>
              <a:ext uri="{FF2B5EF4-FFF2-40B4-BE49-F238E27FC236}">
                <a16:creationId xmlns:a16="http://schemas.microsoft.com/office/drawing/2014/main" id="{1F92ED43-D37F-4E74-8DA2-95218994D1AF}"/>
              </a:ext>
            </a:extLst>
          </p:cNvPr>
          <p:cNvSpPr txBox="1"/>
          <p:nvPr/>
        </p:nvSpPr>
        <p:spPr>
          <a:xfrm>
            <a:off x="2041821" y="5988365"/>
            <a:ext cx="7575090" cy="301009"/>
          </a:xfrm>
          <a:prstGeom prst="rect">
            <a:avLst/>
          </a:prstGeom>
          <a:effectLst/>
        </p:spPr>
        <p:txBody>
          <a:bodyPr vert="horz" wrap="square" lIns="91440" tIns="45720" rIns="91440" bIns="45720" rtlCol="0" anchor="t">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Calibri" panose="020F0502020204030204"/>
                <a:ea typeface="+mn-ea"/>
                <a:cs typeface="+mn-cs"/>
              </a:rPr>
              <a:t>Flagship or signature events that profile the city nationally</a:t>
            </a:r>
            <a:endParaRPr kumimoji="0" lang="fi-FI" sz="2000" b="0"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sp>
        <p:nvSpPr>
          <p:cNvPr id="97" name="Suorakulmio 96">
            <a:extLst>
              <a:ext uri="{FF2B5EF4-FFF2-40B4-BE49-F238E27FC236}">
                <a16:creationId xmlns:a16="http://schemas.microsoft.com/office/drawing/2014/main" id="{C61D7CD3-A6C5-442C-9EC5-4F1EF0A903CC}"/>
              </a:ext>
            </a:extLst>
          </p:cNvPr>
          <p:cNvSpPr/>
          <p:nvPr/>
        </p:nvSpPr>
        <p:spPr>
          <a:xfrm>
            <a:off x="0" y="0"/>
            <a:ext cx="398585" cy="13520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srgbClr val="FFFFFF"/>
                </a:solidFill>
                <a:effectLst/>
                <a:uLnTx/>
                <a:uFillTx/>
                <a:latin typeface="Calibri" panose="020F0502020204030204"/>
                <a:ea typeface="+mn-ea"/>
                <a:cs typeface="+mn-cs"/>
              </a:rPr>
              <a:t>Event</a:t>
            </a:r>
            <a:r>
              <a:rPr kumimoji="0" lang="fi-FI" sz="1200" b="1" i="0" u="none" strike="noStrike" kern="1200" cap="none" spc="0" normalizeH="0" baseline="0" noProof="0" dirty="0">
                <a:ln>
                  <a:noFill/>
                </a:ln>
                <a:solidFill>
                  <a:srgbClr val="FFFFFF"/>
                </a:solidFill>
                <a:effectLst/>
                <a:uLnTx/>
                <a:uFillTx/>
                <a:latin typeface="Calibri" panose="020F0502020204030204"/>
                <a:ea typeface="+mn-ea"/>
                <a:cs typeface="+mn-cs"/>
              </a:rPr>
              <a:t> Info</a:t>
            </a:r>
          </a:p>
        </p:txBody>
      </p:sp>
    </p:spTree>
    <p:extLst>
      <p:ext uri="{BB962C8B-B14F-4D97-AF65-F5344CB8AC3E}">
        <p14:creationId xmlns:p14="http://schemas.microsoft.com/office/powerpoint/2010/main" val="532289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in paikkamerkki 9">
            <a:extLst>
              <a:ext uri="{FF2B5EF4-FFF2-40B4-BE49-F238E27FC236}">
                <a16:creationId xmlns:a16="http://schemas.microsoft.com/office/drawing/2014/main" id="{3248CEBC-348A-9615-C4D0-46B478A7C16D}"/>
              </a:ext>
            </a:extLst>
          </p:cNvPr>
          <p:cNvSpPr>
            <a:spLocks noGrp="1"/>
          </p:cNvSpPr>
          <p:nvPr>
            <p:ph type="body" idx="1"/>
          </p:nvPr>
        </p:nvSpPr>
        <p:spPr/>
        <p:txBody>
          <a:bodyPr/>
          <a:lstStyle/>
          <a:p>
            <a:endParaRPr lang="fi-FI"/>
          </a:p>
        </p:txBody>
      </p:sp>
      <p:sp>
        <p:nvSpPr>
          <p:cNvPr id="3" name="Päivämäärän paikkamerkki 2">
            <a:extLst>
              <a:ext uri="{FF2B5EF4-FFF2-40B4-BE49-F238E27FC236}">
                <a16:creationId xmlns:a16="http://schemas.microsoft.com/office/drawing/2014/main" id="{566ECE66-2F69-E85C-FFAE-608EDDDAB6AB}"/>
              </a:ext>
            </a:extLst>
          </p:cNvPr>
          <p:cNvSpPr>
            <a:spLocks noGrp="1"/>
          </p:cNvSpPr>
          <p:nvPr>
            <p:ph type="dt" sz="half" idx="10"/>
          </p:nvPr>
        </p:nvSpPr>
        <p:spPr/>
        <p:txBody>
          <a:bodyPr/>
          <a:lstStyle/>
          <a:p>
            <a:pPr defTabSz="905439"/>
            <a:fld id="{36ED4FFC-74DA-4045-9481-02F6662729D6}" type="datetime1">
              <a:rPr lang="fi-FI">
                <a:solidFill>
                  <a:srgbClr val="212121">
                    <a:lumMod val="75000"/>
                    <a:lumOff val="25000"/>
                  </a:srgbClr>
                </a:solidFill>
                <a:latin typeface="Calibri" panose="020F0502020204030204"/>
              </a:rPr>
              <a:pPr defTabSz="905439"/>
              <a:t>27.9.2023</a:t>
            </a:fld>
            <a:endParaRPr lang="fi-FI" dirty="0">
              <a:solidFill>
                <a:srgbClr val="212121">
                  <a:lumMod val="75000"/>
                  <a:lumOff val="25000"/>
                </a:srgbClr>
              </a:solidFill>
              <a:latin typeface="Calibri" panose="020F0502020204030204"/>
            </a:endParaRPr>
          </a:p>
        </p:txBody>
      </p:sp>
      <p:sp>
        <p:nvSpPr>
          <p:cNvPr id="4" name="Dian numeron paikkamerkki 3">
            <a:extLst>
              <a:ext uri="{FF2B5EF4-FFF2-40B4-BE49-F238E27FC236}">
                <a16:creationId xmlns:a16="http://schemas.microsoft.com/office/drawing/2014/main" id="{CADF6011-A73A-D3BF-9316-AFF1E56F27C1}"/>
              </a:ext>
            </a:extLst>
          </p:cNvPr>
          <p:cNvSpPr>
            <a:spLocks noGrp="1"/>
          </p:cNvSpPr>
          <p:nvPr>
            <p:ph type="sldNum" sz="quarter" idx="12"/>
          </p:nvPr>
        </p:nvSpPr>
        <p:spPr/>
        <p:txBody>
          <a:bodyPr/>
          <a:lstStyle/>
          <a:p>
            <a:pPr defTabSz="905439"/>
            <a:fld id="{F3EE06F1-2D77-A44E-97FA-F679B9CB76D5}" type="slidenum">
              <a:rPr lang="fi-FI">
                <a:solidFill>
                  <a:srgbClr val="212121">
                    <a:lumMod val="75000"/>
                    <a:lumOff val="25000"/>
                  </a:srgbClr>
                </a:solidFill>
                <a:latin typeface="Calibri" panose="020F0502020204030204"/>
              </a:rPr>
              <a:pPr defTabSz="905439"/>
              <a:t>2</a:t>
            </a:fld>
            <a:endParaRPr lang="fi-FI">
              <a:solidFill>
                <a:srgbClr val="212121">
                  <a:lumMod val="75000"/>
                  <a:lumOff val="25000"/>
                </a:srgbClr>
              </a:solidFill>
              <a:latin typeface="Calibri" panose="020F0502020204030204"/>
            </a:endParaRPr>
          </a:p>
        </p:txBody>
      </p:sp>
      <p:sp>
        <p:nvSpPr>
          <p:cNvPr id="9" name="Otsikko 8">
            <a:extLst>
              <a:ext uri="{FF2B5EF4-FFF2-40B4-BE49-F238E27FC236}">
                <a16:creationId xmlns:a16="http://schemas.microsoft.com/office/drawing/2014/main" id="{7D5E5F19-C879-4CA5-8B7B-578DDC329D80}"/>
              </a:ext>
            </a:extLst>
          </p:cNvPr>
          <p:cNvSpPr>
            <a:spLocks noGrp="1"/>
          </p:cNvSpPr>
          <p:nvPr>
            <p:ph type="title"/>
          </p:nvPr>
        </p:nvSpPr>
        <p:spPr/>
        <p:txBody>
          <a:bodyPr/>
          <a:lstStyle/>
          <a:p>
            <a:endParaRPr lang="fi-FI"/>
          </a:p>
        </p:txBody>
      </p:sp>
      <p:sp>
        <p:nvSpPr>
          <p:cNvPr id="11" name="Sisällön paikkamerkki 10">
            <a:extLst>
              <a:ext uri="{FF2B5EF4-FFF2-40B4-BE49-F238E27FC236}">
                <a16:creationId xmlns:a16="http://schemas.microsoft.com/office/drawing/2014/main" id="{2191A96F-35EC-CD31-BF4D-12D7F5AD983B}"/>
              </a:ext>
            </a:extLst>
          </p:cNvPr>
          <p:cNvSpPr>
            <a:spLocks noGrp="1"/>
          </p:cNvSpPr>
          <p:nvPr>
            <p:ph sz="quarter" idx="14"/>
          </p:nvPr>
        </p:nvSpPr>
        <p:spPr/>
        <p:txBody>
          <a:bodyPr/>
          <a:lstStyle/>
          <a:p>
            <a:endParaRPr lang="fi-FI"/>
          </a:p>
        </p:txBody>
      </p:sp>
      <p:sp>
        <p:nvSpPr>
          <p:cNvPr id="12" name="Sisällön paikkamerkki 11">
            <a:extLst>
              <a:ext uri="{FF2B5EF4-FFF2-40B4-BE49-F238E27FC236}">
                <a16:creationId xmlns:a16="http://schemas.microsoft.com/office/drawing/2014/main" id="{4828DC21-4602-F837-63A7-00B8A4E02494}"/>
              </a:ext>
            </a:extLst>
          </p:cNvPr>
          <p:cNvSpPr>
            <a:spLocks noGrp="1"/>
          </p:cNvSpPr>
          <p:nvPr>
            <p:ph sz="quarter" idx="15"/>
          </p:nvPr>
        </p:nvSpPr>
        <p:spPr/>
        <p:txBody>
          <a:bodyPr/>
          <a:lstStyle/>
          <a:p>
            <a:endParaRPr lang="fi-FI"/>
          </a:p>
        </p:txBody>
      </p:sp>
      <p:pic>
        <p:nvPicPr>
          <p:cNvPr id="7" name="Kuva 6" descr="Kuva, joka sisältää kohteen teksti, tietokone, kuvakaappaus, ruokalista&#10;&#10;Kuvaus luotu automaattisesti">
            <a:extLst>
              <a:ext uri="{FF2B5EF4-FFF2-40B4-BE49-F238E27FC236}">
                <a16:creationId xmlns:a16="http://schemas.microsoft.com/office/drawing/2014/main" id="{69FE3DF0-5809-98BC-8E05-1414BA906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1748"/>
            <a:ext cx="4802502" cy="6790799"/>
          </a:xfrm>
          <a:prstGeom prst="rect">
            <a:avLst/>
          </a:prstGeom>
        </p:spPr>
      </p:pic>
      <p:pic>
        <p:nvPicPr>
          <p:cNvPr id="8" name="Kuva 7">
            <a:extLst>
              <a:ext uri="{FF2B5EF4-FFF2-40B4-BE49-F238E27FC236}">
                <a16:creationId xmlns:a16="http://schemas.microsoft.com/office/drawing/2014/main" id="{17151DD4-E4DB-2920-866E-9BD3138B6716}"/>
              </a:ext>
            </a:extLst>
          </p:cNvPr>
          <p:cNvPicPr>
            <a:picLocks noChangeAspect="1"/>
          </p:cNvPicPr>
          <p:nvPr/>
        </p:nvPicPr>
        <p:blipFill>
          <a:blip r:embed="rId3"/>
          <a:stretch>
            <a:fillRect/>
          </a:stretch>
        </p:blipFill>
        <p:spPr>
          <a:xfrm>
            <a:off x="5231989" y="91748"/>
            <a:ext cx="4771089" cy="6790799"/>
          </a:xfrm>
          <a:prstGeom prst="rect">
            <a:avLst/>
          </a:prstGeom>
        </p:spPr>
      </p:pic>
    </p:spTree>
    <p:extLst>
      <p:ext uri="{BB962C8B-B14F-4D97-AF65-F5344CB8AC3E}">
        <p14:creationId xmlns:p14="http://schemas.microsoft.com/office/powerpoint/2010/main" val="1603844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BABC2E9F-4BE1-430B-B645-BC76245DED9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BC113-F77D-460D-93D0-13521233AE4E}" type="datetime1">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27.9.2023</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sp>
        <p:nvSpPr>
          <p:cNvPr id="5" name="Dian numeron paikkamerkki 4">
            <a:extLst>
              <a:ext uri="{FF2B5EF4-FFF2-40B4-BE49-F238E27FC236}">
                <a16:creationId xmlns:a16="http://schemas.microsoft.com/office/drawing/2014/main" id="{EE1993A6-8087-48DB-9E57-17CF8BD4E1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sp>
        <p:nvSpPr>
          <p:cNvPr id="9" name="Puolivapaa piirto 26">
            <a:extLst>
              <a:ext uri="{FF2B5EF4-FFF2-40B4-BE49-F238E27FC236}">
                <a16:creationId xmlns:a16="http://schemas.microsoft.com/office/drawing/2014/main" id="{18EFEEC5-2FBE-4A04-9F82-6A9D092DCB9E}"/>
              </a:ext>
            </a:extLst>
          </p:cNvPr>
          <p:cNvSpPr/>
          <p:nvPr/>
        </p:nvSpPr>
        <p:spPr>
          <a:xfrm>
            <a:off x="-542903" y="3279774"/>
            <a:ext cx="13092545" cy="1659617"/>
          </a:xfrm>
          <a:custGeom>
            <a:avLst/>
            <a:gdLst>
              <a:gd name="connsiteX0" fmla="*/ 0 w 13092545"/>
              <a:gd name="connsiteY0" fmla="*/ 1295747 h 1659617"/>
              <a:gd name="connsiteX1" fmla="*/ 2109354 w 13092545"/>
              <a:gd name="connsiteY1" fmla="*/ 1659429 h 1659617"/>
              <a:gd name="connsiteX2" fmla="*/ 4364182 w 13092545"/>
              <a:gd name="connsiteY2" fmla="*/ 1254183 h 1659617"/>
              <a:gd name="connsiteX3" fmla="*/ 6546273 w 13092545"/>
              <a:gd name="connsiteY3" fmla="*/ 713856 h 1659617"/>
              <a:gd name="connsiteX4" fmla="*/ 8894618 w 13092545"/>
              <a:gd name="connsiteY4" fmla="*/ 796983 h 1659617"/>
              <a:gd name="connsiteX5" fmla="*/ 11170227 w 13092545"/>
              <a:gd name="connsiteY5" fmla="*/ 80011 h 1659617"/>
              <a:gd name="connsiteX6" fmla="*/ 13092545 w 13092545"/>
              <a:gd name="connsiteY6" fmla="*/ 48838 h 165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2545" h="1659617">
                <a:moveTo>
                  <a:pt x="0" y="1295747"/>
                </a:moveTo>
                <a:cubicBezTo>
                  <a:pt x="690995" y="1481051"/>
                  <a:pt x="1381990" y="1666356"/>
                  <a:pt x="2109354" y="1659429"/>
                </a:cubicBezTo>
                <a:cubicBezTo>
                  <a:pt x="2836718" y="1652502"/>
                  <a:pt x="3624696" y="1411778"/>
                  <a:pt x="4364182" y="1254183"/>
                </a:cubicBezTo>
                <a:cubicBezTo>
                  <a:pt x="5103668" y="1096588"/>
                  <a:pt x="5791200" y="790056"/>
                  <a:pt x="6546273" y="713856"/>
                </a:cubicBezTo>
                <a:cubicBezTo>
                  <a:pt x="7301346" y="637656"/>
                  <a:pt x="8123959" y="902624"/>
                  <a:pt x="8894618" y="796983"/>
                </a:cubicBezTo>
                <a:cubicBezTo>
                  <a:pt x="9665277" y="691342"/>
                  <a:pt x="10470573" y="204702"/>
                  <a:pt x="11170227" y="80011"/>
                </a:cubicBezTo>
                <a:cubicBezTo>
                  <a:pt x="11869882" y="-44680"/>
                  <a:pt x="12481213" y="2079"/>
                  <a:pt x="13092545" y="48838"/>
                </a:cubicBezTo>
              </a:path>
            </a:pathLst>
          </a:custGeom>
          <a:noFill/>
          <a:ln w="63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Kuva 9">
            <a:extLst>
              <a:ext uri="{FF2B5EF4-FFF2-40B4-BE49-F238E27FC236}">
                <a16:creationId xmlns:a16="http://schemas.microsoft.com/office/drawing/2014/main" id="{3E84ED11-CF4C-4CF2-9E51-A99BD1BC03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05603" y="3380592"/>
            <a:ext cx="1238250" cy="1238250"/>
          </a:xfrm>
          <a:prstGeom prst="rect">
            <a:avLst/>
          </a:prstGeom>
        </p:spPr>
      </p:pic>
      <p:pic>
        <p:nvPicPr>
          <p:cNvPr id="11" name="Kuva 10">
            <a:extLst>
              <a:ext uri="{FF2B5EF4-FFF2-40B4-BE49-F238E27FC236}">
                <a16:creationId xmlns:a16="http://schemas.microsoft.com/office/drawing/2014/main" id="{F10C6B35-6D27-460A-9FC5-672A3DC013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12995" y="3379616"/>
            <a:ext cx="1239226" cy="1239226"/>
          </a:xfrm>
          <a:prstGeom prst="rect">
            <a:avLst/>
          </a:prstGeom>
        </p:spPr>
      </p:pic>
      <p:pic>
        <p:nvPicPr>
          <p:cNvPr id="12" name="Kuva 11">
            <a:extLst>
              <a:ext uri="{FF2B5EF4-FFF2-40B4-BE49-F238E27FC236}">
                <a16:creationId xmlns:a16="http://schemas.microsoft.com/office/drawing/2014/main" id="{9CEB370D-70F8-40A9-B486-E54D03EB7C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08164" y="3999229"/>
            <a:ext cx="1238250" cy="1238250"/>
          </a:xfrm>
          <a:prstGeom prst="rect">
            <a:avLst/>
          </a:prstGeom>
        </p:spPr>
      </p:pic>
      <p:sp>
        <p:nvSpPr>
          <p:cNvPr id="15" name="Otsikko 1">
            <a:extLst>
              <a:ext uri="{FF2B5EF4-FFF2-40B4-BE49-F238E27FC236}">
                <a16:creationId xmlns:a16="http://schemas.microsoft.com/office/drawing/2014/main" id="{648679B4-54AD-4001-80F3-317DEE006B56}"/>
              </a:ext>
            </a:extLst>
          </p:cNvPr>
          <p:cNvSpPr>
            <a:spLocks noGrp="1"/>
          </p:cNvSpPr>
          <p:nvPr>
            <p:ph type="title"/>
          </p:nvPr>
        </p:nvSpPr>
        <p:spPr>
          <a:xfrm>
            <a:off x="652159" y="656377"/>
            <a:ext cx="10515600" cy="462085"/>
          </a:xfrm>
        </p:spPr>
        <p:txBody>
          <a:bodyPr>
            <a:noAutofit/>
          </a:bodyPr>
          <a:lstStyle/>
          <a:p>
            <a:pPr algn="l"/>
            <a:r>
              <a:rPr lang="fi-FI" sz="3600" dirty="0" err="1">
                <a:solidFill>
                  <a:schemeClr val="tx1"/>
                </a:solidFill>
              </a:rPr>
              <a:t>Desired</a:t>
            </a:r>
            <a:r>
              <a:rPr lang="fi-FI" sz="3600" dirty="0">
                <a:solidFill>
                  <a:schemeClr val="tx1"/>
                </a:solidFill>
              </a:rPr>
              <a:t> </a:t>
            </a:r>
            <a:r>
              <a:rPr lang="fi-FI" sz="3600" dirty="0" err="1">
                <a:solidFill>
                  <a:schemeClr val="tx1"/>
                </a:solidFill>
              </a:rPr>
              <a:t>Impacts</a:t>
            </a:r>
            <a:r>
              <a:rPr lang="fi-FI" sz="3600" dirty="0">
                <a:solidFill>
                  <a:schemeClr val="tx1"/>
                </a:solidFill>
              </a:rPr>
              <a:t> of </a:t>
            </a:r>
            <a:r>
              <a:rPr lang="fi-FI" sz="3600" dirty="0" err="1">
                <a:solidFill>
                  <a:schemeClr val="tx1"/>
                </a:solidFill>
              </a:rPr>
              <a:t>Events</a:t>
            </a:r>
            <a:endParaRPr lang="fi-FI" sz="3600" dirty="0">
              <a:solidFill>
                <a:schemeClr val="tx1"/>
              </a:solidFill>
            </a:endParaRPr>
          </a:p>
        </p:txBody>
      </p:sp>
      <p:sp>
        <p:nvSpPr>
          <p:cNvPr id="21" name="Tekstiruutu 20">
            <a:extLst>
              <a:ext uri="{FF2B5EF4-FFF2-40B4-BE49-F238E27FC236}">
                <a16:creationId xmlns:a16="http://schemas.microsoft.com/office/drawing/2014/main" id="{AEEE4188-574E-4C7D-BD65-FF4B246F23D7}"/>
              </a:ext>
            </a:extLst>
          </p:cNvPr>
          <p:cNvSpPr txBox="1"/>
          <p:nvPr/>
        </p:nvSpPr>
        <p:spPr>
          <a:xfrm>
            <a:off x="2671383" y="5350780"/>
            <a:ext cx="1511813" cy="810957"/>
          </a:xfrm>
          <a:prstGeom prst="rect">
            <a:avLst/>
          </a:prstGeom>
          <a:noFill/>
          <a:ln>
            <a:noFill/>
          </a:ln>
          <a:effectLst/>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0" cap="none" spc="0" normalizeH="0" baseline="0" noProof="0" dirty="0" err="1">
                <a:ln>
                  <a:noFill/>
                </a:ln>
                <a:solidFill>
                  <a:srgbClr val="FFFFFF"/>
                </a:solidFill>
                <a:effectLst/>
                <a:uLnTx/>
                <a:uFillTx/>
                <a:latin typeface="Calibri" panose="020F0502020204030204"/>
                <a:ea typeface="+mn-ea"/>
                <a:cs typeface="+mn-cs"/>
              </a:rPr>
              <a:t>Community</a:t>
            </a:r>
            <a:r>
              <a:rPr kumimoji="0" lang="fi-FI" sz="1600" b="1" i="0" u="none" strike="noStrike" kern="0" cap="none" spc="0" normalizeH="0" baseline="0" noProof="0" dirty="0">
                <a:ln>
                  <a:noFill/>
                </a:ln>
                <a:solidFill>
                  <a:srgbClr val="FFFFFF"/>
                </a:solidFill>
                <a:effectLst/>
                <a:uLnTx/>
                <a:uFillTx/>
                <a:latin typeface="Calibri" panose="020F0502020204030204"/>
                <a:ea typeface="+mn-ea"/>
                <a:cs typeface="+mn-cs"/>
              </a:rPr>
              <a:t> and </a:t>
            </a:r>
            <a:r>
              <a:rPr kumimoji="0" lang="fi-FI" sz="1600" b="1" i="0" u="none" strike="noStrike" kern="0" cap="none" spc="0" normalizeH="0" baseline="0" noProof="0" dirty="0" err="1">
                <a:ln>
                  <a:noFill/>
                </a:ln>
                <a:solidFill>
                  <a:srgbClr val="FFFFFF"/>
                </a:solidFill>
                <a:effectLst/>
                <a:uLnTx/>
                <a:uFillTx/>
                <a:latin typeface="Calibri" panose="020F0502020204030204"/>
                <a:ea typeface="+mn-ea"/>
                <a:cs typeface="+mn-cs"/>
              </a:rPr>
              <a:t>Wellbeing</a:t>
            </a:r>
            <a:endParaRPr kumimoji="0" lang="fi-FI" sz="1600" b="1"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2" name="Tekstiruutu 21">
            <a:extLst>
              <a:ext uri="{FF2B5EF4-FFF2-40B4-BE49-F238E27FC236}">
                <a16:creationId xmlns:a16="http://schemas.microsoft.com/office/drawing/2014/main" id="{808AC7E4-73BC-4A3F-A146-5FCBC1C81BD6}"/>
              </a:ext>
            </a:extLst>
          </p:cNvPr>
          <p:cNvSpPr txBox="1"/>
          <p:nvPr/>
        </p:nvSpPr>
        <p:spPr>
          <a:xfrm>
            <a:off x="5176702" y="4682957"/>
            <a:ext cx="1511813" cy="810957"/>
          </a:xfrm>
          <a:prstGeom prst="rect">
            <a:avLst/>
          </a:prstGeom>
          <a:noFill/>
          <a:ln>
            <a:noFill/>
          </a:ln>
          <a:effectLst/>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0" cap="none" spc="0" normalizeH="0" baseline="0" noProof="0" dirty="0">
                <a:ln>
                  <a:noFill/>
                </a:ln>
                <a:solidFill>
                  <a:srgbClr val="FFFFFF"/>
                </a:solidFill>
                <a:effectLst/>
                <a:uLnTx/>
                <a:uFillTx/>
                <a:latin typeface="Calibri" panose="020F0502020204030204"/>
                <a:ea typeface="+mn-ea"/>
                <a:cs typeface="+mn-cs"/>
              </a:rPr>
              <a:t>Image and </a:t>
            </a:r>
            <a:r>
              <a:rPr kumimoji="0" lang="fi-FI" sz="1600" b="1" i="0" u="none" strike="noStrike" kern="0" cap="none" spc="0" normalizeH="0" baseline="0" noProof="0" dirty="0" err="1">
                <a:ln>
                  <a:noFill/>
                </a:ln>
                <a:solidFill>
                  <a:srgbClr val="FFFFFF"/>
                </a:solidFill>
                <a:effectLst/>
                <a:uLnTx/>
                <a:uFillTx/>
                <a:latin typeface="Calibri" panose="020F0502020204030204"/>
                <a:ea typeface="+mn-ea"/>
                <a:cs typeface="+mn-cs"/>
              </a:rPr>
              <a:t>Publicity</a:t>
            </a:r>
            <a:endParaRPr kumimoji="0" lang="fi-FI" sz="1600" b="1"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3" name="Tekstiruutu 22">
            <a:extLst>
              <a:ext uri="{FF2B5EF4-FFF2-40B4-BE49-F238E27FC236}">
                <a16:creationId xmlns:a16="http://schemas.microsoft.com/office/drawing/2014/main" id="{385AFAED-17D8-44F0-98FF-AB1BCAC30774}"/>
              </a:ext>
            </a:extLst>
          </p:cNvPr>
          <p:cNvSpPr txBox="1"/>
          <p:nvPr/>
        </p:nvSpPr>
        <p:spPr>
          <a:xfrm>
            <a:off x="7668822" y="4709645"/>
            <a:ext cx="1511813" cy="810957"/>
          </a:xfrm>
          <a:prstGeom prst="rect">
            <a:avLst/>
          </a:prstGeom>
          <a:noFill/>
          <a:ln>
            <a:noFill/>
          </a:ln>
          <a:effectLst/>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0" cap="none" spc="0" normalizeH="0" baseline="0" noProof="0" dirty="0">
                <a:ln>
                  <a:noFill/>
                </a:ln>
                <a:solidFill>
                  <a:srgbClr val="FFFFFF"/>
                </a:solidFill>
                <a:effectLst/>
                <a:uLnTx/>
                <a:uFillTx/>
                <a:latin typeface="Calibri" panose="020F0502020204030204"/>
                <a:ea typeface="+mn-ea"/>
                <a:cs typeface="+mn-cs"/>
              </a:rPr>
              <a:t>Business and </a:t>
            </a:r>
            <a:r>
              <a:rPr kumimoji="0" lang="fi-FI" sz="1600" b="1" i="0" u="none" strike="noStrike" kern="0" cap="none" spc="0" normalizeH="0" baseline="0" noProof="0" dirty="0" err="1">
                <a:ln>
                  <a:noFill/>
                </a:ln>
                <a:solidFill>
                  <a:srgbClr val="FFFFFF"/>
                </a:solidFill>
                <a:effectLst/>
                <a:uLnTx/>
                <a:uFillTx/>
                <a:latin typeface="Calibri" panose="020F0502020204030204"/>
                <a:ea typeface="+mn-ea"/>
                <a:cs typeface="+mn-cs"/>
              </a:rPr>
              <a:t>Economy</a:t>
            </a:r>
            <a:endParaRPr kumimoji="0" lang="fi-FI" sz="1600" b="1"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4" name="Tekstin paikkamerkki 2">
            <a:extLst>
              <a:ext uri="{FF2B5EF4-FFF2-40B4-BE49-F238E27FC236}">
                <a16:creationId xmlns:a16="http://schemas.microsoft.com/office/drawing/2014/main" id="{424DC9D7-6AA3-4391-8DBC-0DC9E7F7F52F}"/>
              </a:ext>
            </a:extLst>
          </p:cNvPr>
          <p:cNvSpPr>
            <a:spLocks noGrp="1"/>
          </p:cNvSpPr>
          <p:nvPr>
            <p:ph type="body" idx="1"/>
          </p:nvPr>
        </p:nvSpPr>
        <p:spPr>
          <a:xfrm>
            <a:off x="652158" y="1494171"/>
            <a:ext cx="9781379" cy="2153137"/>
          </a:xfrm>
        </p:spPr>
        <p:txBody>
          <a:bodyPr>
            <a:normAutofit/>
          </a:bodyPr>
          <a:lstStyle/>
          <a:p>
            <a:r>
              <a:rPr lang="en-US" sz="2000" dirty="0">
                <a:solidFill>
                  <a:schemeClr val="tx1"/>
                </a:solidFill>
              </a:rPr>
              <a:t>The desired impacts of events are </a:t>
            </a:r>
            <a:r>
              <a:rPr lang="en-US" sz="2000" b="1" dirty="0">
                <a:solidFill>
                  <a:schemeClr val="tx1"/>
                </a:solidFill>
              </a:rPr>
              <a:t>improved quality of life</a:t>
            </a:r>
            <a:r>
              <a:rPr lang="en-US" sz="2000" dirty="0">
                <a:solidFill>
                  <a:schemeClr val="tx1"/>
                </a:solidFill>
              </a:rPr>
              <a:t>, </a:t>
            </a:r>
            <a:r>
              <a:rPr lang="en-US" sz="2000" b="1" dirty="0">
                <a:solidFill>
                  <a:schemeClr val="tx1"/>
                </a:solidFill>
              </a:rPr>
              <a:t>community building</a:t>
            </a:r>
            <a:r>
              <a:rPr lang="en-US" sz="2000" dirty="0">
                <a:solidFill>
                  <a:schemeClr val="tx1"/>
                </a:solidFill>
              </a:rPr>
              <a:t>, </a:t>
            </a:r>
            <a:r>
              <a:rPr lang="en-US" sz="2000" b="1" dirty="0">
                <a:solidFill>
                  <a:schemeClr val="tx1"/>
                </a:solidFill>
              </a:rPr>
              <a:t>positive publicity</a:t>
            </a:r>
            <a:r>
              <a:rPr lang="en-US" sz="2000" dirty="0">
                <a:solidFill>
                  <a:schemeClr val="tx1"/>
                </a:solidFill>
              </a:rPr>
              <a:t> and </a:t>
            </a:r>
            <a:r>
              <a:rPr lang="en-US" sz="2000" b="1" dirty="0">
                <a:solidFill>
                  <a:schemeClr val="tx1"/>
                </a:solidFill>
              </a:rPr>
              <a:t>growth in event-related businesses and local economy</a:t>
            </a:r>
            <a:r>
              <a:rPr lang="en-US" sz="2000" dirty="0">
                <a:solidFill>
                  <a:schemeClr val="tx1"/>
                </a:solidFill>
              </a:rPr>
              <a:t>.</a:t>
            </a:r>
          </a:p>
          <a:p>
            <a:r>
              <a:rPr lang="en-US" sz="2000" dirty="0">
                <a:solidFill>
                  <a:schemeClr val="tx1"/>
                </a:solidFill>
              </a:rPr>
              <a:t>A balanced overall impact can only be achieved when each event category is proportionately represented in Tampere’s event scene.</a:t>
            </a:r>
            <a:endParaRPr lang="fi-FI" sz="2000" dirty="0">
              <a:solidFill>
                <a:schemeClr val="tx1"/>
              </a:solidFill>
            </a:endParaRPr>
          </a:p>
        </p:txBody>
      </p:sp>
      <p:sp>
        <p:nvSpPr>
          <p:cNvPr id="25" name="Suorakulmio 24">
            <a:extLst>
              <a:ext uri="{FF2B5EF4-FFF2-40B4-BE49-F238E27FC236}">
                <a16:creationId xmlns:a16="http://schemas.microsoft.com/office/drawing/2014/main" id="{654C45E2-CF71-42F2-840C-120901867218}"/>
              </a:ext>
            </a:extLst>
          </p:cNvPr>
          <p:cNvSpPr/>
          <p:nvPr/>
        </p:nvSpPr>
        <p:spPr>
          <a:xfrm>
            <a:off x="0" y="0"/>
            <a:ext cx="398585" cy="13520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srgbClr val="FFFFFF"/>
                </a:solidFill>
                <a:effectLst/>
                <a:uLnTx/>
                <a:uFillTx/>
                <a:latin typeface="Calibri" panose="020F0502020204030204"/>
                <a:ea typeface="+mn-ea"/>
                <a:cs typeface="+mn-cs"/>
              </a:rPr>
              <a:t>Event</a:t>
            </a:r>
            <a:r>
              <a:rPr kumimoji="0" lang="fi-FI" sz="1200" b="1" i="0" u="none" strike="noStrike" kern="1200" cap="none" spc="0" normalizeH="0" baseline="0" noProof="0" dirty="0">
                <a:ln>
                  <a:noFill/>
                </a:ln>
                <a:solidFill>
                  <a:srgbClr val="FFFFFF"/>
                </a:solidFill>
                <a:effectLst/>
                <a:uLnTx/>
                <a:uFillTx/>
                <a:latin typeface="Calibri" panose="020F0502020204030204"/>
                <a:ea typeface="+mn-ea"/>
                <a:cs typeface="+mn-cs"/>
              </a:rPr>
              <a:t> Info</a:t>
            </a:r>
          </a:p>
        </p:txBody>
      </p:sp>
    </p:spTree>
    <p:extLst>
      <p:ext uri="{BB962C8B-B14F-4D97-AF65-F5344CB8AC3E}">
        <p14:creationId xmlns:p14="http://schemas.microsoft.com/office/powerpoint/2010/main" val="18701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äivämäärän paikkamerkki 4">
            <a:extLst>
              <a:ext uri="{FF2B5EF4-FFF2-40B4-BE49-F238E27FC236}">
                <a16:creationId xmlns:a16="http://schemas.microsoft.com/office/drawing/2014/main" id="{D50DFEF4-E1A3-4235-8E39-F30002DD6D5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7A13F-D567-42F3-9A2E-CC4847359E9D}" type="datetime1">
              <a:rPr kumimoji="0" lang="fi-FI" sz="1200" b="0" i="0" u="none" strike="noStrike" kern="1200" cap="none" spc="0" normalizeH="0" baseline="0" noProof="0" smtClean="0">
                <a:ln>
                  <a:noFill/>
                </a:ln>
                <a:solidFill>
                  <a:srgbClr val="212121">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27.9.2023</a:t>
            </a:fld>
            <a:endParaRPr kumimoji="0" lang="fi-FI" sz="1200" b="0" i="0" u="none" strike="noStrike" kern="1200" cap="none" spc="0" normalizeH="0" baseline="0" noProof="0">
              <a:ln>
                <a:noFill/>
              </a:ln>
              <a:solidFill>
                <a:srgbClr val="212121">
                  <a:lumMod val="75000"/>
                  <a:lumOff val="25000"/>
                </a:srgbClr>
              </a:solidFill>
              <a:effectLst/>
              <a:uLnTx/>
              <a:uFillTx/>
              <a:latin typeface="Calibri" panose="020F0502020204030204"/>
              <a:ea typeface="+mn-ea"/>
              <a:cs typeface="+mn-cs"/>
            </a:endParaRPr>
          </a:p>
        </p:txBody>
      </p:sp>
      <p:sp>
        <p:nvSpPr>
          <p:cNvPr id="6" name="Dian numeron paikkamerkki 5">
            <a:extLst>
              <a:ext uri="{FF2B5EF4-FFF2-40B4-BE49-F238E27FC236}">
                <a16:creationId xmlns:a16="http://schemas.microsoft.com/office/drawing/2014/main" id="{B9E5A0AF-8859-4496-A39D-07B1D3B639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212121">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a:ln>
                <a:noFill/>
              </a:ln>
              <a:solidFill>
                <a:srgbClr val="212121">
                  <a:lumMod val="75000"/>
                  <a:lumOff val="25000"/>
                </a:srgbClr>
              </a:solidFill>
              <a:effectLst/>
              <a:uLnTx/>
              <a:uFillTx/>
              <a:latin typeface="Calibri" panose="020F0502020204030204"/>
              <a:ea typeface="+mn-ea"/>
              <a:cs typeface="+mn-cs"/>
            </a:endParaRPr>
          </a:p>
        </p:txBody>
      </p:sp>
      <p:sp>
        <p:nvSpPr>
          <p:cNvPr id="12" name="Tekstiruutu 11">
            <a:extLst>
              <a:ext uri="{FF2B5EF4-FFF2-40B4-BE49-F238E27FC236}">
                <a16:creationId xmlns:a16="http://schemas.microsoft.com/office/drawing/2014/main" id="{D902659E-CE2D-4613-A45A-9784E7DA843D}"/>
              </a:ext>
            </a:extLst>
          </p:cNvPr>
          <p:cNvSpPr txBox="1"/>
          <p:nvPr/>
        </p:nvSpPr>
        <p:spPr>
          <a:xfrm>
            <a:off x="696708" y="676031"/>
            <a:ext cx="3262644" cy="5806439"/>
          </a:xfrm>
          <a:prstGeom prst="rect">
            <a:avLst/>
          </a:prstGeom>
          <a:effectLst/>
        </p:spPr>
        <p:txBody>
          <a:bodyPr vert="horz" wrap="square" lIns="91440" tIns="45720" rIns="91440" bIns="45720" rtlCol="0" anchor="t">
            <a:normAutofit/>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8549A"/>
                </a:solidFill>
                <a:effectLst/>
                <a:uLnTx/>
                <a:uFillTx/>
                <a:latin typeface="Calibri" panose="020F0502020204030204"/>
                <a:ea typeface="+mn-ea"/>
                <a:cs typeface="+mn-cs"/>
              </a:rPr>
              <a:t>Through its various roles, the city develops and supports Tampere as an event city and uses events as a tool for city development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8549A"/>
                </a:solidFill>
                <a:effectLst/>
                <a:uLnTx/>
                <a:uFillTx/>
                <a:latin typeface="Calibri" panose="020F0502020204030204"/>
                <a:ea typeface="+mn-ea"/>
                <a:cs typeface="+mn-cs"/>
              </a:rPr>
              <a:t>The city’s actions emphasize smooth and uncomplicated services, sustainability, versatility as well as international appeal.</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8549A"/>
                </a:solidFill>
                <a:effectLst/>
                <a:uLnTx/>
                <a:uFillTx/>
                <a:latin typeface="Calibri" panose="020F0502020204030204"/>
                <a:ea typeface="+mn-ea"/>
                <a:cs typeface="+mn-cs"/>
              </a:rPr>
              <a:t>The desired impacts of events are improved quality of life, community building, positive publicity and growth in event-related businesses and local economy.</a:t>
            </a:r>
          </a:p>
        </p:txBody>
      </p:sp>
      <p:sp>
        <p:nvSpPr>
          <p:cNvPr id="16" name="Suorakulmio 15">
            <a:extLst>
              <a:ext uri="{FF2B5EF4-FFF2-40B4-BE49-F238E27FC236}">
                <a16:creationId xmlns:a16="http://schemas.microsoft.com/office/drawing/2014/main" id="{45F7DDBF-D555-48B2-9661-BEE707210A53}"/>
              </a:ext>
            </a:extLst>
          </p:cNvPr>
          <p:cNvSpPr/>
          <p:nvPr/>
        </p:nvSpPr>
        <p:spPr>
          <a:xfrm>
            <a:off x="0" y="0"/>
            <a:ext cx="398585" cy="13520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srgbClr val="FFFFFF"/>
                </a:solidFill>
                <a:effectLst/>
                <a:uLnTx/>
                <a:uFillTx/>
                <a:latin typeface="Calibri" panose="020F0502020204030204"/>
                <a:ea typeface="+mn-ea"/>
                <a:cs typeface="+mn-cs"/>
              </a:rPr>
              <a:t>Summary</a:t>
            </a:r>
            <a:endParaRPr kumimoji="0" lang="fi-FI" sz="1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Kuva 8">
            <a:extLst>
              <a:ext uri="{FF2B5EF4-FFF2-40B4-BE49-F238E27FC236}">
                <a16:creationId xmlns:a16="http://schemas.microsoft.com/office/drawing/2014/main" id="{E2E3B639-0F85-48AB-A3A8-B1CB19EDE8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0646" y="-137428"/>
            <a:ext cx="8415839" cy="7617013"/>
          </a:xfrm>
          <a:prstGeom prst="rect">
            <a:avLst/>
          </a:prstGeom>
        </p:spPr>
      </p:pic>
    </p:spTree>
    <p:extLst>
      <p:ext uri="{BB962C8B-B14F-4D97-AF65-F5344CB8AC3E}">
        <p14:creationId xmlns:p14="http://schemas.microsoft.com/office/powerpoint/2010/main" val="3858676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stretch>
            <a:fillRect/>
          </a:stretch>
        </p:blipFill>
        <p:spPr>
          <a:xfrm>
            <a:off x="1459684" y="163102"/>
            <a:ext cx="9378892" cy="6606648"/>
          </a:xfrm>
          <a:prstGeom prst="rect">
            <a:avLst/>
          </a:prstGeom>
        </p:spPr>
      </p:pic>
    </p:spTree>
    <p:extLst>
      <p:ext uri="{BB962C8B-B14F-4D97-AF65-F5344CB8AC3E}">
        <p14:creationId xmlns:p14="http://schemas.microsoft.com/office/powerpoint/2010/main" val="2842531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660243F-C33B-42D9-80F5-0DD8D00B74B2}"/>
              </a:ext>
            </a:extLst>
          </p:cNvPr>
          <p:cNvSpPr>
            <a:spLocks noGrp="1"/>
          </p:cNvSpPr>
          <p:nvPr>
            <p:ph type="title"/>
          </p:nvPr>
        </p:nvSpPr>
        <p:spPr>
          <a:xfrm>
            <a:off x="540572" y="89932"/>
            <a:ext cx="10515600" cy="1060926"/>
          </a:xfrm>
        </p:spPr>
        <p:txBody>
          <a:bodyPr>
            <a:noAutofit/>
          </a:bodyPr>
          <a:lstStyle/>
          <a:p>
            <a:r>
              <a:rPr lang="fi-FI" sz="4400" dirty="0"/>
              <a:t>International Sports </a:t>
            </a:r>
            <a:r>
              <a:rPr lang="fi-FI" sz="4400" dirty="0" err="1"/>
              <a:t>Events</a:t>
            </a:r>
            <a:r>
              <a:rPr lang="fi-FI" sz="4400" dirty="0"/>
              <a:t> in Tampere</a:t>
            </a:r>
          </a:p>
        </p:txBody>
      </p:sp>
      <p:sp>
        <p:nvSpPr>
          <p:cNvPr id="5" name="Tekstin paikkamerkki 4">
            <a:extLst>
              <a:ext uri="{FF2B5EF4-FFF2-40B4-BE49-F238E27FC236}">
                <a16:creationId xmlns:a16="http://schemas.microsoft.com/office/drawing/2014/main" id="{841CEB43-11B1-4CB0-8396-D90391C4B363}"/>
              </a:ext>
            </a:extLst>
          </p:cNvPr>
          <p:cNvSpPr>
            <a:spLocks noGrp="1"/>
          </p:cNvSpPr>
          <p:nvPr>
            <p:ph type="body" idx="1"/>
          </p:nvPr>
        </p:nvSpPr>
        <p:spPr>
          <a:xfrm>
            <a:off x="108194" y="989216"/>
            <a:ext cx="5987805" cy="5636028"/>
          </a:xfrm>
        </p:spPr>
        <p:txBody>
          <a:bodyPr>
            <a:normAutofit fontScale="47500" lnSpcReduction="20000"/>
          </a:bodyPr>
          <a:lstStyle/>
          <a:p>
            <a:r>
              <a:rPr lang="fi-FI" sz="2800" dirty="0"/>
              <a:t>World U23 </a:t>
            </a:r>
            <a:r>
              <a:rPr lang="fi-FI" sz="2800" dirty="0" err="1"/>
              <a:t>Wrestling</a:t>
            </a:r>
            <a:r>
              <a:rPr lang="fi-FI" sz="2800" dirty="0"/>
              <a:t> </a:t>
            </a:r>
            <a:r>
              <a:rPr lang="fi-FI" sz="2800" dirty="0" err="1"/>
              <a:t>Championships</a:t>
            </a:r>
            <a:r>
              <a:rPr lang="fi-FI" sz="2800" dirty="0"/>
              <a:t> 2023</a:t>
            </a:r>
          </a:p>
          <a:p>
            <a:r>
              <a:rPr lang="fi-FI" sz="2800" dirty="0"/>
              <a:t>ITF </a:t>
            </a:r>
            <a:r>
              <a:rPr lang="fi-FI" sz="2800" dirty="0" err="1"/>
              <a:t>Taekwon-do</a:t>
            </a:r>
            <a:r>
              <a:rPr lang="fi-FI" sz="2800" dirty="0"/>
              <a:t> World </a:t>
            </a:r>
            <a:r>
              <a:rPr lang="fi-FI" sz="2800" dirty="0" err="1"/>
              <a:t>Championships</a:t>
            </a:r>
            <a:r>
              <a:rPr lang="fi-FI" sz="2800" dirty="0"/>
              <a:t> 2023</a:t>
            </a:r>
          </a:p>
          <a:p>
            <a:r>
              <a:rPr lang="fi-FI" sz="2800" dirty="0"/>
              <a:t>IMGA European Masters </a:t>
            </a:r>
            <a:r>
              <a:rPr lang="fi-FI" sz="2800" dirty="0" err="1"/>
              <a:t>Games</a:t>
            </a:r>
            <a:r>
              <a:rPr lang="fi-FI" sz="2800" dirty="0"/>
              <a:t> 2023</a:t>
            </a:r>
          </a:p>
          <a:p>
            <a:r>
              <a:rPr lang="fi-FI" sz="2800" dirty="0"/>
              <a:t>IIHF Ice Hockey World </a:t>
            </a:r>
            <a:r>
              <a:rPr lang="fi-FI" sz="2800" dirty="0" err="1"/>
              <a:t>Championships</a:t>
            </a:r>
            <a:r>
              <a:rPr lang="fi-FI" sz="2800" dirty="0"/>
              <a:t> 2023</a:t>
            </a:r>
          </a:p>
          <a:p>
            <a:r>
              <a:rPr lang="fi-FI" sz="2800" dirty="0" err="1"/>
              <a:t>Pool</a:t>
            </a:r>
            <a:r>
              <a:rPr lang="fi-FI" sz="2800" dirty="0"/>
              <a:t> EPBF </a:t>
            </a:r>
            <a:r>
              <a:rPr lang="fi-FI" sz="2800" dirty="0" err="1"/>
              <a:t>Men</a:t>
            </a:r>
            <a:r>
              <a:rPr lang="fi-FI" sz="2800" dirty="0"/>
              <a:t>, </a:t>
            </a:r>
            <a:r>
              <a:rPr lang="fi-FI" sz="2800" dirty="0" err="1"/>
              <a:t>Women</a:t>
            </a:r>
            <a:r>
              <a:rPr lang="fi-FI" sz="2800" dirty="0"/>
              <a:t> &amp; </a:t>
            </a:r>
            <a:r>
              <a:rPr lang="fi-FI" sz="2800" dirty="0" err="1"/>
              <a:t>Wheelchair</a:t>
            </a:r>
            <a:r>
              <a:rPr lang="fi-FI" sz="2800" dirty="0"/>
              <a:t> </a:t>
            </a:r>
            <a:r>
              <a:rPr lang="fi-FI" sz="2800" dirty="0" err="1"/>
              <a:t>Dynamic</a:t>
            </a:r>
            <a:r>
              <a:rPr lang="fi-FI" sz="2800" dirty="0"/>
              <a:t> </a:t>
            </a:r>
            <a:r>
              <a:rPr lang="fi-FI" sz="2800" dirty="0" err="1"/>
              <a:t>Billiard</a:t>
            </a:r>
            <a:r>
              <a:rPr lang="fi-FI" sz="2800" dirty="0"/>
              <a:t> European </a:t>
            </a:r>
            <a:r>
              <a:rPr lang="fi-FI" sz="2800" dirty="0" err="1"/>
              <a:t>Championships</a:t>
            </a:r>
            <a:r>
              <a:rPr lang="fi-FI" sz="2800" dirty="0"/>
              <a:t> 2023</a:t>
            </a:r>
          </a:p>
          <a:p>
            <a:r>
              <a:rPr lang="en-US" sz="2800" dirty="0"/>
              <a:t>2023 FIFA Women's World Cup qualifier: Finland – Sweden 2022</a:t>
            </a:r>
          </a:p>
          <a:p>
            <a:r>
              <a:rPr lang="en-US" sz="2800" dirty="0"/>
              <a:t>FIBA Basketball World Cup 2023 European Qualifiers Finland-Israel 2022</a:t>
            </a:r>
            <a:endParaRPr lang="fi-FI" sz="2800" dirty="0"/>
          </a:p>
          <a:p>
            <a:r>
              <a:rPr lang="fi-FI" sz="2800" dirty="0"/>
              <a:t>World Masters </a:t>
            </a:r>
            <a:r>
              <a:rPr lang="fi-FI" sz="2800" dirty="0" err="1"/>
              <a:t>Athletics</a:t>
            </a:r>
            <a:r>
              <a:rPr lang="fi-FI" sz="2800" dirty="0"/>
              <a:t> </a:t>
            </a:r>
            <a:r>
              <a:rPr lang="fi-FI" sz="2800" dirty="0" err="1"/>
              <a:t>Championships</a:t>
            </a:r>
            <a:r>
              <a:rPr lang="fi-FI" sz="2800" dirty="0"/>
              <a:t> 2022</a:t>
            </a:r>
          </a:p>
          <a:p>
            <a:r>
              <a:rPr lang="fi-FI" sz="2800" dirty="0"/>
              <a:t>IIHF Ice Hockey World </a:t>
            </a:r>
            <a:r>
              <a:rPr lang="fi-FI" sz="2800" dirty="0" err="1"/>
              <a:t>Championships</a:t>
            </a:r>
            <a:r>
              <a:rPr lang="fi-FI" sz="2800" dirty="0"/>
              <a:t> 2022</a:t>
            </a:r>
          </a:p>
          <a:p>
            <a:r>
              <a:rPr lang="fi-FI" sz="2800" dirty="0"/>
              <a:t>48th EKF Junior &amp; </a:t>
            </a:r>
            <a:r>
              <a:rPr lang="fi-FI" sz="2800" dirty="0" err="1"/>
              <a:t>Cadet</a:t>
            </a:r>
            <a:r>
              <a:rPr lang="fi-FI" sz="2800" dirty="0"/>
              <a:t> U21 European Karate </a:t>
            </a:r>
            <a:r>
              <a:rPr lang="fi-FI" sz="2800" dirty="0" err="1"/>
              <a:t>Championships</a:t>
            </a:r>
            <a:r>
              <a:rPr lang="fi-FI" sz="2800" dirty="0"/>
              <a:t> 2021</a:t>
            </a:r>
          </a:p>
          <a:p>
            <a:r>
              <a:rPr lang="fi-FI" sz="2800" dirty="0" err="1"/>
              <a:t>Men’s</a:t>
            </a:r>
            <a:r>
              <a:rPr lang="fi-FI" sz="2800" dirty="0"/>
              <a:t> European </a:t>
            </a:r>
            <a:r>
              <a:rPr lang="fi-FI" sz="2800" dirty="0" err="1"/>
              <a:t>Volleyball</a:t>
            </a:r>
            <a:r>
              <a:rPr lang="fi-FI" sz="2800" dirty="0"/>
              <a:t> Championship 2021</a:t>
            </a:r>
          </a:p>
          <a:p>
            <a:r>
              <a:rPr lang="fi-FI" sz="2800" dirty="0" err="1"/>
              <a:t>Taido</a:t>
            </a:r>
            <a:r>
              <a:rPr lang="fi-FI" sz="2800" dirty="0"/>
              <a:t> European </a:t>
            </a:r>
            <a:r>
              <a:rPr lang="fi-FI" sz="2800" dirty="0" err="1"/>
              <a:t>Championships</a:t>
            </a:r>
            <a:r>
              <a:rPr lang="fi-FI" sz="2800" dirty="0"/>
              <a:t> 2019</a:t>
            </a:r>
          </a:p>
          <a:p>
            <a:r>
              <a:rPr lang="fi-FI" sz="2800" dirty="0"/>
              <a:t>European Open, Junior &amp; Master </a:t>
            </a:r>
            <a:r>
              <a:rPr lang="fi-FI" sz="2800" dirty="0" err="1"/>
              <a:t>Equipped</a:t>
            </a:r>
            <a:r>
              <a:rPr lang="fi-FI" sz="2800" dirty="0"/>
              <a:t> </a:t>
            </a:r>
            <a:r>
              <a:rPr lang="fi-FI" sz="2800" dirty="0" err="1"/>
              <a:t>Bench</a:t>
            </a:r>
            <a:r>
              <a:rPr lang="fi-FI" sz="2800" dirty="0"/>
              <a:t> Press </a:t>
            </a:r>
            <a:r>
              <a:rPr lang="fi-FI" sz="2800" dirty="0" err="1"/>
              <a:t>Championships</a:t>
            </a:r>
            <a:r>
              <a:rPr lang="fi-FI" sz="2800" dirty="0"/>
              <a:t> 2019</a:t>
            </a:r>
          </a:p>
          <a:p>
            <a:r>
              <a:rPr lang="fi-FI" sz="2800" dirty="0"/>
              <a:t>Tampere 2019 PDS International </a:t>
            </a:r>
            <a:r>
              <a:rPr lang="fi-FI" sz="2800" dirty="0" err="1"/>
              <a:t>Competition</a:t>
            </a:r>
            <a:r>
              <a:rPr lang="fi-FI" sz="2800" dirty="0"/>
              <a:t> &amp; Suomi Open 2019</a:t>
            </a:r>
          </a:p>
          <a:p>
            <a:r>
              <a:rPr lang="fi-FI" sz="2800" dirty="0"/>
              <a:t>5th IAADS Open European </a:t>
            </a:r>
            <a:r>
              <a:rPr lang="fi-FI" sz="2800" dirty="0" err="1"/>
              <a:t>Athletics</a:t>
            </a:r>
            <a:r>
              <a:rPr lang="fi-FI" sz="2800" dirty="0"/>
              <a:t> </a:t>
            </a:r>
            <a:r>
              <a:rPr lang="fi-FI" sz="2800" dirty="0" err="1"/>
              <a:t>Championships</a:t>
            </a:r>
            <a:r>
              <a:rPr lang="fi-FI" sz="2800" dirty="0"/>
              <a:t> &amp; 2nd ITTADS Open European </a:t>
            </a:r>
            <a:r>
              <a:rPr lang="fi-FI" sz="2800" dirty="0" err="1"/>
              <a:t>Table</a:t>
            </a:r>
            <a:r>
              <a:rPr lang="fi-FI" sz="2800" dirty="0"/>
              <a:t> Tennis </a:t>
            </a:r>
            <a:r>
              <a:rPr lang="fi-FI" sz="2800" dirty="0" err="1"/>
              <a:t>Championships</a:t>
            </a:r>
            <a:r>
              <a:rPr lang="fi-FI" sz="2800" dirty="0"/>
              <a:t> 2019</a:t>
            </a:r>
          </a:p>
          <a:p>
            <a:r>
              <a:rPr lang="fi-FI" sz="2800" dirty="0"/>
              <a:t>UEFA European </a:t>
            </a:r>
            <a:r>
              <a:rPr lang="fi-FI" sz="2800" dirty="0" err="1"/>
              <a:t>Qualifiers</a:t>
            </a:r>
            <a:r>
              <a:rPr lang="fi-FI" sz="2800" dirty="0"/>
              <a:t>: Finland-Bosnia and </a:t>
            </a:r>
            <a:r>
              <a:rPr lang="fi-FI" sz="2800" dirty="0" err="1"/>
              <a:t>Herzegovina</a:t>
            </a:r>
            <a:r>
              <a:rPr lang="fi-FI" sz="2800" dirty="0"/>
              <a:t>, </a:t>
            </a:r>
            <a:r>
              <a:rPr lang="fi-FI" sz="2800" dirty="0" err="1"/>
              <a:t>Italy</a:t>
            </a:r>
            <a:r>
              <a:rPr lang="fi-FI" sz="2800" dirty="0"/>
              <a:t>, </a:t>
            </a:r>
            <a:r>
              <a:rPr lang="fi-FI" sz="2800" dirty="0" err="1"/>
              <a:t>Greece</a:t>
            </a:r>
            <a:r>
              <a:rPr lang="fi-FI" sz="2800" dirty="0"/>
              <a:t> 2019</a:t>
            </a:r>
          </a:p>
          <a:p>
            <a:r>
              <a:rPr lang="fi-FI" sz="2800" dirty="0"/>
              <a:t>ECCC </a:t>
            </a:r>
            <a:r>
              <a:rPr lang="fi-FI" sz="2800" dirty="0" err="1"/>
              <a:t>Track</a:t>
            </a:r>
            <a:r>
              <a:rPr lang="fi-FI" sz="2800" dirty="0"/>
              <a:t> &amp; </a:t>
            </a:r>
            <a:r>
              <a:rPr lang="fi-FI" sz="2800" dirty="0" err="1"/>
              <a:t>Field</a:t>
            </a:r>
            <a:r>
              <a:rPr lang="fi-FI" sz="2800" dirty="0"/>
              <a:t> Senior Group B 2019</a:t>
            </a:r>
          </a:p>
          <a:p>
            <a:endParaRPr lang="fi-FI" dirty="0"/>
          </a:p>
          <a:p>
            <a:endParaRPr lang="fi-FI" dirty="0"/>
          </a:p>
        </p:txBody>
      </p:sp>
      <p:sp>
        <p:nvSpPr>
          <p:cNvPr id="7" name="Sisällön paikkamerkki 6">
            <a:extLst>
              <a:ext uri="{FF2B5EF4-FFF2-40B4-BE49-F238E27FC236}">
                <a16:creationId xmlns:a16="http://schemas.microsoft.com/office/drawing/2014/main" id="{AD2C4012-99C5-4328-BAC6-7C788E117FE1}"/>
              </a:ext>
            </a:extLst>
          </p:cNvPr>
          <p:cNvSpPr>
            <a:spLocks noGrp="1"/>
          </p:cNvSpPr>
          <p:nvPr>
            <p:ph sz="quarter" idx="15"/>
          </p:nvPr>
        </p:nvSpPr>
        <p:spPr>
          <a:xfrm>
            <a:off x="6280149" y="989216"/>
            <a:ext cx="5690178" cy="5248389"/>
          </a:xfrm>
        </p:spPr>
        <p:txBody>
          <a:bodyPr>
            <a:normAutofit fontScale="62500" lnSpcReduction="20000"/>
          </a:bodyPr>
          <a:lstStyle/>
          <a:p>
            <a:r>
              <a:rPr lang="fi-FI" dirty="0"/>
              <a:t>EDSO 5th European Futsal </a:t>
            </a:r>
            <a:r>
              <a:rPr lang="fi-FI" dirty="0" err="1"/>
              <a:t>Championships</a:t>
            </a:r>
            <a:r>
              <a:rPr lang="fi-FI" dirty="0"/>
              <a:t> 2018</a:t>
            </a:r>
          </a:p>
          <a:p>
            <a:r>
              <a:rPr lang="fi-FI" dirty="0"/>
              <a:t>IAAF World U20 </a:t>
            </a:r>
            <a:r>
              <a:rPr lang="fi-FI" dirty="0" err="1"/>
              <a:t>Championships</a:t>
            </a:r>
            <a:r>
              <a:rPr lang="fi-FI" dirty="0"/>
              <a:t> 2018</a:t>
            </a:r>
          </a:p>
          <a:p>
            <a:r>
              <a:rPr lang="fi-FI" dirty="0"/>
              <a:t>LEN European Junior </a:t>
            </a:r>
            <a:r>
              <a:rPr lang="fi-FI" dirty="0" err="1"/>
              <a:t>Swimming</a:t>
            </a:r>
            <a:r>
              <a:rPr lang="fi-FI" dirty="0"/>
              <a:t> </a:t>
            </a:r>
            <a:r>
              <a:rPr lang="fi-FI" dirty="0" err="1"/>
              <a:t>Championships</a:t>
            </a:r>
            <a:r>
              <a:rPr lang="fi-FI" dirty="0"/>
              <a:t> 2018</a:t>
            </a:r>
          </a:p>
          <a:p>
            <a:r>
              <a:rPr lang="fi-FI" dirty="0"/>
              <a:t>IFPA European Pinball </a:t>
            </a:r>
            <a:r>
              <a:rPr lang="fi-FI" dirty="0" err="1"/>
              <a:t>Championships</a:t>
            </a:r>
            <a:r>
              <a:rPr lang="fi-FI" dirty="0"/>
              <a:t> 2018</a:t>
            </a:r>
          </a:p>
          <a:p>
            <a:r>
              <a:rPr lang="fi-FI" dirty="0"/>
              <a:t>Finland – </a:t>
            </a:r>
            <a:r>
              <a:rPr lang="fi-FI" dirty="0" err="1"/>
              <a:t>Belarus</a:t>
            </a:r>
            <a:r>
              <a:rPr lang="fi-FI" dirty="0"/>
              <a:t> International </a:t>
            </a:r>
            <a:r>
              <a:rPr lang="fi-FI" dirty="0" err="1"/>
              <a:t>Friendly</a:t>
            </a:r>
            <a:r>
              <a:rPr lang="fi-FI" dirty="0"/>
              <a:t> Football </a:t>
            </a:r>
            <a:r>
              <a:rPr lang="fi-FI" dirty="0" err="1"/>
              <a:t>Match</a:t>
            </a:r>
            <a:r>
              <a:rPr lang="fi-FI" dirty="0"/>
              <a:t> 2018</a:t>
            </a:r>
          </a:p>
          <a:p>
            <a:r>
              <a:rPr lang="fi-FI" dirty="0"/>
              <a:t>UEFA </a:t>
            </a:r>
            <a:r>
              <a:rPr lang="fi-FI" dirty="0" err="1"/>
              <a:t>Nations</a:t>
            </a:r>
            <a:r>
              <a:rPr lang="fi-FI" dirty="0"/>
              <a:t> </a:t>
            </a:r>
            <a:r>
              <a:rPr lang="fi-FI" dirty="0" err="1"/>
              <a:t>League</a:t>
            </a:r>
            <a:r>
              <a:rPr lang="fi-FI" dirty="0"/>
              <a:t> Finland – </a:t>
            </a:r>
            <a:r>
              <a:rPr lang="fi-FI" dirty="0" err="1"/>
              <a:t>Greece</a:t>
            </a:r>
            <a:r>
              <a:rPr lang="fi-FI" dirty="0"/>
              <a:t>, </a:t>
            </a:r>
            <a:r>
              <a:rPr lang="fi-FI" dirty="0" err="1"/>
              <a:t>Hungary</a:t>
            </a:r>
            <a:r>
              <a:rPr lang="fi-FI" dirty="0"/>
              <a:t> 2018</a:t>
            </a:r>
          </a:p>
          <a:p>
            <a:r>
              <a:rPr lang="fi-FI" dirty="0"/>
              <a:t>ECCC </a:t>
            </a:r>
            <a:r>
              <a:rPr lang="fi-FI" dirty="0" err="1"/>
              <a:t>Track</a:t>
            </a:r>
            <a:r>
              <a:rPr lang="fi-FI" dirty="0"/>
              <a:t> and </a:t>
            </a:r>
            <a:r>
              <a:rPr lang="fi-FI" dirty="0" err="1"/>
              <a:t>Field</a:t>
            </a:r>
            <a:r>
              <a:rPr lang="fi-FI" dirty="0"/>
              <a:t> Senior Group B 2018</a:t>
            </a:r>
          </a:p>
          <a:p>
            <a:r>
              <a:rPr lang="fi-FI" dirty="0"/>
              <a:t>UWW Junior </a:t>
            </a:r>
            <a:r>
              <a:rPr lang="fi-FI" dirty="0" err="1"/>
              <a:t>Wrestling</a:t>
            </a:r>
            <a:r>
              <a:rPr lang="fi-FI" dirty="0"/>
              <a:t> World </a:t>
            </a:r>
            <a:r>
              <a:rPr lang="fi-FI" dirty="0" err="1"/>
              <a:t>Championships</a:t>
            </a:r>
            <a:r>
              <a:rPr lang="fi-FI" dirty="0"/>
              <a:t> 2017</a:t>
            </a:r>
          </a:p>
          <a:p>
            <a:r>
              <a:rPr lang="fi-FI" dirty="0"/>
              <a:t>IOF Junior World </a:t>
            </a:r>
            <a:r>
              <a:rPr lang="fi-FI" dirty="0" err="1"/>
              <a:t>Orienteering</a:t>
            </a:r>
            <a:r>
              <a:rPr lang="fi-FI" dirty="0"/>
              <a:t> </a:t>
            </a:r>
            <a:r>
              <a:rPr lang="fi-FI" dirty="0" err="1"/>
              <a:t>Championships</a:t>
            </a:r>
            <a:r>
              <a:rPr lang="fi-FI" dirty="0"/>
              <a:t> &amp; Fin5 2017 </a:t>
            </a:r>
          </a:p>
          <a:p>
            <a:r>
              <a:rPr lang="fi-FI" dirty="0" err="1"/>
              <a:t>Athletics</a:t>
            </a:r>
            <a:r>
              <a:rPr lang="fi-FI" dirty="0"/>
              <a:t> Nordic </a:t>
            </a:r>
            <a:r>
              <a:rPr lang="fi-FI" dirty="0" err="1"/>
              <a:t>Indoor</a:t>
            </a:r>
            <a:r>
              <a:rPr lang="fi-FI" dirty="0"/>
              <a:t> Championship 2017</a:t>
            </a:r>
          </a:p>
          <a:p>
            <a:r>
              <a:rPr lang="fi-FI" dirty="0"/>
              <a:t>WPA 9-Ball </a:t>
            </a:r>
            <a:r>
              <a:rPr lang="fi-FI" dirty="0" err="1"/>
              <a:t>Wheelchair</a:t>
            </a:r>
            <a:r>
              <a:rPr lang="fi-FI" dirty="0"/>
              <a:t> World </a:t>
            </a:r>
            <a:r>
              <a:rPr lang="fi-FI" dirty="0" err="1"/>
              <a:t>Championships</a:t>
            </a:r>
            <a:r>
              <a:rPr lang="fi-FI" dirty="0"/>
              <a:t> 2017</a:t>
            </a:r>
          </a:p>
          <a:p>
            <a:r>
              <a:rPr lang="fi-FI" dirty="0"/>
              <a:t>FIFA World Cup </a:t>
            </a:r>
            <a:r>
              <a:rPr lang="fi-FI" dirty="0" err="1"/>
              <a:t>Qualifier</a:t>
            </a:r>
            <a:r>
              <a:rPr lang="fi-FI" dirty="0"/>
              <a:t>: Finland-</a:t>
            </a:r>
            <a:r>
              <a:rPr lang="fi-FI" dirty="0" err="1"/>
              <a:t>Croatia</a:t>
            </a:r>
            <a:r>
              <a:rPr lang="fi-FI" dirty="0"/>
              <a:t> 2016</a:t>
            </a:r>
          </a:p>
          <a:p>
            <a:r>
              <a:rPr lang="fi-FI" dirty="0"/>
              <a:t>AETF Taekwon-Do European </a:t>
            </a:r>
            <a:r>
              <a:rPr lang="fi-FI" dirty="0" err="1"/>
              <a:t>Championships</a:t>
            </a:r>
            <a:r>
              <a:rPr lang="fi-FI" dirty="0"/>
              <a:t> 2016</a:t>
            </a:r>
          </a:p>
          <a:p>
            <a:r>
              <a:rPr lang="fi-FI" dirty="0"/>
              <a:t>Finland-</a:t>
            </a:r>
            <a:r>
              <a:rPr lang="fi-FI" dirty="0" err="1"/>
              <a:t>Sweden</a:t>
            </a:r>
            <a:r>
              <a:rPr lang="fi-FI" dirty="0"/>
              <a:t> </a:t>
            </a:r>
            <a:r>
              <a:rPr lang="fi-FI" dirty="0" err="1"/>
              <a:t>Athletics</a:t>
            </a:r>
            <a:r>
              <a:rPr lang="fi-FI" dirty="0"/>
              <a:t> International 2016, 2018 and 2020</a:t>
            </a:r>
          </a:p>
          <a:p>
            <a:r>
              <a:rPr lang="fi-FI" dirty="0"/>
              <a:t>SELL </a:t>
            </a:r>
            <a:r>
              <a:rPr lang="fi-FI" dirty="0" err="1"/>
              <a:t>Student</a:t>
            </a:r>
            <a:r>
              <a:rPr lang="fi-FI" dirty="0"/>
              <a:t> </a:t>
            </a:r>
            <a:r>
              <a:rPr lang="fi-FI" dirty="0" err="1"/>
              <a:t>Games</a:t>
            </a:r>
            <a:r>
              <a:rPr lang="fi-FI" dirty="0"/>
              <a:t> 2016</a:t>
            </a:r>
          </a:p>
          <a:p>
            <a:endParaRPr lang="fi-FI" dirty="0"/>
          </a:p>
          <a:p>
            <a:pPr marL="0" indent="0">
              <a:buNone/>
            </a:pPr>
            <a:endParaRPr lang="fi-FI" dirty="0"/>
          </a:p>
        </p:txBody>
      </p:sp>
    </p:spTree>
    <p:extLst>
      <p:ext uri="{BB962C8B-B14F-4D97-AF65-F5344CB8AC3E}">
        <p14:creationId xmlns:p14="http://schemas.microsoft.com/office/powerpoint/2010/main" val="3514057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7" name="Sisällön paikkamerkki 6"/>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p:spPr>
      </p:pic>
      <p:sp>
        <p:nvSpPr>
          <p:cNvPr id="8" name="Tekstiruutu 7"/>
          <p:cNvSpPr txBox="1"/>
          <p:nvPr/>
        </p:nvSpPr>
        <p:spPr>
          <a:xfrm>
            <a:off x="6802582" y="2683180"/>
            <a:ext cx="4398818" cy="2800767"/>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white"/>
                </a:solidFill>
                <a:effectLst/>
                <a:uLnTx/>
                <a:uFillTx/>
                <a:latin typeface="Arial"/>
                <a:ea typeface="+mn-ea"/>
                <a:cs typeface="+mn-cs"/>
              </a:rPr>
              <a:t>Ice Hockey World Championships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white"/>
                </a:solidFill>
                <a:effectLst/>
                <a:uLnTx/>
                <a:uFillTx/>
                <a:latin typeface="Arial"/>
                <a:ea typeface="+mn-ea"/>
                <a:cs typeface="+mn-cs"/>
              </a:rPr>
              <a:t>Pool billiards Euros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white"/>
                </a:solidFill>
                <a:effectLst/>
                <a:uLnTx/>
                <a:uFillTx/>
                <a:latin typeface="Arial"/>
                <a:ea typeface="+mn-ea"/>
                <a:cs typeface="+mn-cs"/>
              </a:rPr>
              <a:t>European Masters Games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white"/>
                </a:solidFill>
                <a:effectLst/>
                <a:uLnTx/>
                <a:uFillTx/>
                <a:latin typeface="Arial"/>
                <a:ea typeface="+mn-ea"/>
                <a:cs typeface="+mn-cs"/>
              </a:rPr>
              <a:t>Wrestling U23 World Championships -cancelled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white"/>
                </a:solidFill>
                <a:effectLst/>
                <a:uLnTx/>
                <a:uFillTx/>
                <a:latin typeface="Arial"/>
                <a:ea typeface="+mn-ea"/>
                <a:cs typeface="+mn-cs"/>
              </a:rPr>
              <a:t>ITF </a:t>
            </a:r>
            <a:r>
              <a:rPr kumimoji="0" lang="en-US" sz="1800" b="0" i="1" u="none" strike="noStrike" kern="1200" cap="none" spc="0" normalizeH="0" baseline="0" noProof="0" dirty="0" err="1">
                <a:ln>
                  <a:noFill/>
                </a:ln>
                <a:solidFill>
                  <a:prstClr val="white"/>
                </a:solidFill>
                <a:effectLst/>
                <a:uLnTx/>
                <a:uFillTx/>
                <a:latin typeface="Arial"/>
                <a:ea typeface="+mn-ea"/>
                <a:cs typeface="+mn-cs"/>
              </a:rPr>
              <a:t>Taekwon</a:t>
            </a:r>
            <a:r>
              <a:rPr kumimoji="0" lang="en-US" sz="1800" b="0" i="1" u="none" strike="noStrike" kern="1200" cap="none" spc="0" normalizeH="0" baseline="0" noProof="0" dirty="0">
                <a:ln>
                  <a:noFill/>
                </a:ln>
                <a:solidFill>
                  <a:prstClr val="white"/>
                </a:solidFill>
                <a:effectLst/>
                <a:uLnTx/>
                <a:uFillTx/>
                <a:latin typeface="Arial"/>
                <a:ea typeface="+mn-ea"/>
                <a:cs typeface="+mn-cs"/>
              </a:rPr>
              <a:t>-do World Cup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Arial"/>
              <a:ea typeface="+mn-ea"/>
              <a:cs typeface="+mn-cs"/>
            </a:endParaRPr>
          </a:p>
        </p:txBody>
      </p:sp>
      <p:sp>
        <p:nvSpPr>
          <p:cNvPr id="9" name="Tekstiruutu 8"/>
          <p:cNvSpPr txBox="1"/>
          <p:nvPr/>
        </p:nvSpPr>
        <p:spPr>
          <a:xfrm>
            <a:off x="6899564" y="1940069"/>
            <a:ext cx="45514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300" normalizeH="0" baseline="0" noProof="0" dirty="0">
                <a:ln>
                  <a:noFill/>
                </a:ln>
                <a:solidFill>
                  <a:prstClr val="white"/>
                </a:solidFill>
                <a:effectLst/>
                <a:uLnTx/>
                <a:uFillTx/>
                <a:latin typeface="Arial"/>
                <a:ea typeface="+mn-ea"/>
                <a:cs typeface="+mn-cs"/>
              </a:rPr>
              <a:t>Major </a:t>
            </a:r>
            <a:r>
              <a:rPr kumimoji="0" lang="fi-FI" sz="3200" b="1" i="0" u="none" strike="noStrike" kern="1200" cap="none" spc="300" normalizeH="0" baseline="0" noProof="0" dirty="0" err="1">
                <a:ln>
                  <a:noFill/>
                </a:ln>
                <a:solidFill>
                  <a:prstClr val="white"/>
                </a:solidFill>
                <a:effectLst/>
                <a:uLnTx/>
                <a:uFillTx/>
                <a:latin typeface="Arial"/>
                <a:ea typeface="+mn-ea"/>
                <a:cs typeface="+mn-cs"/>
              </a:rPr>
              <a:t>Events</a:t>
            </a:r>
            <a:r>
              <a:rPr kumimoji="0" lang="fi-FI" sz="3200" b="1" i="0" u="none" strike="noStrike" kern="1200" cap="none" spc="300" normalizeH="0" baseline="0" noProof="0" dirty="0">
                <a:ln>
                  <a:noFill/>
                </a:ln>
                <a:solidFill>
                  <a:prstClr val="white"/>
                </a:solidFill>
                <a:effectLst/>
                <a:uLnTx/>
                <a:uFillTx/>
                <a:latin typeface="Arial"/>
                <a:ea typeface="+mn-ea"/>
                <a:cs typeface="+mn-cs"/>
              </a:rPr>
              <a:t> 2023</a:t>
            </a:r>
          </a:p>
        </p:txBody>
      </p:sp>
    </p:spTree>
    <p:extLst>
      <p:ext uri="{BB962C8B-B14F-4D97-AF65-F5344CB8AC3E}">
        <p14:creationId xmlns:p14="http://schemas.microsoft.com/office/powerpoint/2010/main" val="3911050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7" name="Sisällön paikkamerkki 6"/>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143933" y="0"/>
            <a:ext cx="12192000" cy="6858000"/>
          </a:xfrm>
        </p:spPr>
      </p:pic>
      <p:sp>
        <p:nvSpPr>
          <p:cNvPr id="8" name="Tekstiruutu 7"/>
          <p:cNvSpPr txBox="1"/>
          <p:nvPr/>
        </p:nvSpPr>
        <p:spPr>
          <a:xfrm>
            <a:off x="6726287" y="2229723"/>
            <a:ext cx="4398818" cy="2385268"/>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white"/>
                </a:solidFill>
                <a:effectLst/>
                <a:uLnTx/>
                <a:uFillTx/>
                <a:latin typeface="Arial"/>
                <a:ea typeface="+mn-ea"/>
                <a:cs typeface="+mn-cs"/>
              </a:rPr>
              <a:t>Basketball U18 EC	        2024</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white"/>
                </a:solidFill>
                <a:effectLst/>
                <a:uLnTx/>
                <a:uFillTx/>
                <a:latin typeface="Arial"/>
                <a:ea typeface="+mn-ea"/>
                <a:cs typeface="+mn-cs"/>
              </a:rPr>
              <a:t>Basketball Euros 	        2025</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white"/>
                </a:solidFill>
                <a:effectLst/>
                <a:uLnTx/>
                <a:uFillTx/>
                <a:latin typeface="Arial"/>
                <a:ea typeface="+mn-ea"/>
                <a:cs typeface="+mn-cs"/>
              </a:rPr>
              <a:t>European Athletics U20         2025</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i="1" dirty="0">
                <a:solidFill>
                  <a:prstClr val="white"/>
                </a:solidFill>
                <a:latin typeface="Arial"/>
              </a:rPr>
              <a:t>Floorball M WC	        2026</a:t>
            </a:r>
            <a:endParaRPr kumimoji="0" lang="en-US" sz="1800" b="0" i="1" u="none" strike="noStrike" kern="1200" cap="none" spc="0" normalizeH="0" baseline="0" noProof="0" dirty="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Arial"/>
              <a:ea typeface="+mn-ea"/>
              <a:cs typeface="+mn-cs"/>
            </a:endParaRPr>
          </a:p>
        </p:txBody>
      </p:sp>
      <p:sp>
        <p:nvSpPr>
          <p:cNvPr id="9" name="Tekstiruutu 8"/>
          <p:cNvSpPr txBox="1"/>
          <p:nvPr/>
        </p:nvSpPr>
        <p:spPr>
          <a:xfrm>
            <a:off x="6726287" y="1530646"/>
            <a:ext cx="45514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300" normalizeH="0" baseline="0" noProof="0" dirty="0" err="1">
                <a:ln>
                  <a:noFill/>
                </a:ln>
                <a:solidFill>
                  <a:prstClr val="white"/>
                </a:solidFill>
                <a:effectLst/>
                <a:uLnTx/>
                <a:uFillTx/>
                <a:latin typeface="Arial"/>
                <a:ea typeface="+mn-ea"/>
                <a:cs typeface="+mn-cs"/>
              </a:rPr>
              <a:t>Future</a:t>
            </a:r>
            <a:endParaRPr kumimoji="0" lang="fi-FI" sz="3200" b="1" i="0" u="none" strike="noStrike" kern="1200" cap="none" spc="30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71363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47DA35-D177-4BDD-9824-BD09253825D1}"/>
              </a:ext>
            </a:extLst>
          </p:cNvPr>
          <p:cNvSpPr>
            <a:spLocks noGrp="1"/>
          </p:cNvSpPr>
          <p:nvPr>
            <p:ph type="ctrTitle"/>
          </p:nvPr>
        </p:nvSpPr>
        <p:spPr>
          <a:xfrm>
            <a:off x="3817732" y="2894632"/>
            <a:ext cx="4556541" cy="1068736"/>
          </a:xfrm>
        </p:spPr>
        <p:txBody>
          <a:bodyPr/>
          <a:lstStyle/>
          <a:p>
            <a:r>
              <a:rPr lang="fi-FI" dirty="0"/>
              <a:t>THANK YOU</a:t>
            </a:r>
          </a:p>
        </p:txBody>
      </p:sp>
      <p:sp>
        <p:nvSpPr>
          <p:cNvPr id="3" name="Suorakulmio 2" descr="Kuvassa värikkäitä Pispalan taloja yläviistosta kuvattuna. Pispalan takana levittäytyy Tampereen keskusta kahden järven välisellä kannaksella.">
            <a:extLst>
              <a:ext uri="{FF2B5EF4-FFF2-40B4-BE49-F238E27FC236}">
                <a16:creationId xmlns:a16="http://schemas.microsoft.com/office/drawing/2014/main" id="{23CF77DC-8702-4B37-AC14-775FB92037EA}"/>
              </a:ext>
            </a:extLst>
          </p:cNvPr>
          <p:cNvSpPr/>
          <p:nvPr/>
        </p:nvSpPr>
        <p:spPr>
          <a:xfrm>
            <a:off x="7750206" y="426128"/>
            <a:ext cx="1349406" cy="62143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kstiruutu 24">
            <a:extLst>
              <a:ext uri="{FF2B5EF4-FFF2-40B4-BE49-F238E27FC236}">
                <a16:creationId xmlns:a16="http://schemas.microsoft.com/office/drawing/2014/main" id="{35DB864F-B9DC-4C8A-99B2-016E4F7993C2}"/>
              </a:ext>
            </a:extLst>
          </p:cNvPr>
          <p:cNvSpPr txBox="1">
            <a:spLocks noChangeArrowheads="1"/>
          </p:cNvSpPr>
          <p:nvPr/>
        </p:nvSpPr>
        <p:spPr bwMode="auto">
          <a:xfrm>
            <a:off x="9795606" y="6374456"/>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1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Photo: Visit Tampere / Laura Vanzo</a:t>
            </a:r>
            <a:r>
              <a:rPr kumimoji="0" lang="fi-FI" altLang="fi-FI" sz="11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31039521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4" name="Sisällön paikkamerkki 3"/>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0" y="-125835"/>
            <a:ext cx="12192000" cy="6858000"/>
          </a:xfrm>
        </p:spPr>
      </p:pic>
      <p:sp>
        <p:nvSpPr>
          <p:cNvPr id="3" name="Tekstiruutu 2"/>
          <p:cNvSpPr txBox="1"/>
          <p:nvPr/>
        </p:nvSpPr>
        <p:spPr>
          <a:xfrm>
            <a:off x="1031131" y="2786049"/>
            <a:ext cx="3956123" cy="2534027"/>
          </a:xfrm>
          <a:prstGeom prst="rect">
            <a:avLst/>
          </a:prstGeom>
          <a:noFill/>
        </p:spPr>
        <p:txBody>
          <a:bodyPr wrap="square" rtlCol="0">
            <a:spAutoFit/>
          </a:bodyPr>
          <a:lstStyle/>
          <a:p>
            <a:pPr>
              <a:lnSpc>
                <a:spcPct val="150000"/>
              </a:lnSpc>
            </a:pPr>
            <a:r>
              <a:rPr lang="en-US" b="1" i="1" dirty="0">
                <a:solidFill>
                  <a:schemeClr val="bg1"/>
                </a:solidFill>
              </a:rPr>
              <a:t>- Population </a:t>
            </a:r>
            <a:r>
              <a:rPr lang="en-US" i="1" dirty="0">
                <a:solidFill>
                  <a:schemeClr val="bg1"/>
                </a:solidFill>
              </a:rPr>
              <a:t>5,6 M</a:t>
            </a:r>
          </a:p>
          <a:p>
            <a:pPr lvl="0"/>
            <a:r>
              <a:rPr lang="en-US" sz="1800" b="1" dirty="0">
                <a:solidFill>
                  <a:schemeClr val="bg1"/>
                </a:solidFill>
              </a:rPr>
              <a:t>- EU membership: </a:t>
            </a:r>
            <a:r>
              <a:rPr lang="en-US" sz="1800" dirty="0">
                <a:solidFill>
                  <a:schemeClr val="bg1"/>
                </a:solidFill>
              </a:rPr>
              <a:t>joined in 1995. </a:t>
            </a:r>
          </a:p>
          <a:p>
            <a:pPr lvl="0"/>
            <a:r>
              <a:rPr lang="en-US" sz="1800" b="1" dirty="0">
                <a:solidFill>
                  <a:schemeClr val="bg1"/>
                </a:solidFill>
              </a:rPr>
              <a:t>- Currency: </a:t>
            </a:r>
            <a:r>
              <a:rPr lang="en-US" sz="1800" dirty="0">
                <a:solidFill>
                  <a:schemeClr val="bg1"/>
                </a:solidFill>
              </a:rPr>
              <a:t>euro</a:t>
            </a:r>
            <a:endParaRPr lang="fi-FI" sz="1800" dirty="0">
              <a:solidFill>
                <a:schemeClr val="bg1"/>
              </a:solidFill>
            </a:endParaRPr>
          </a:p>
          <a:p>
            <a:pPr lvl="0"/>
            <a:r>
              <a:rPr lang="en-US" sz="1800" b="1" dirty="0">
                <a:solidFill>
                  <a:schemeClr val="bg1"/>
                </a:solidFill>
              </a:rPr>
              <a:t>- Land area: </a:t>
            </a:r>
            <a:r>
              <a:rPr lang="en-US" sz="1800" dirty="0">
                <a:solidFill>
                  <a:schemeClr val="bg1"/>
                </a:solidFill>
              </a:rPr>
              <a:t>338,424 km²</a:t>
            </a:r>
          </a:p>
          <a:p>
            <a:pPr lvl="0"/>
            <a:r>
              <a:rPr lang="en-US" sz="1800" dirty="0">
                <a:solidFill>
                  <a:schemeClr val="bg1"/>
                </a:solidFill>
              </a:rPr>
              <a:t>Ten percent of the Finnish land area (338,424 km²) is water and 76% is forest</a:t>
            </a:r>
            <a:endParaRPr lang="en-US" i="1" dirty="0">
              <a:solidFill>
                <a:schemeClr val="bg1"/>
              </a:solidFill>
            </a:endParaRPr>
          </a:p>
          <a:p>
            <a:pPr>
              <a:lnSpc>
                <a:spcPct val="150000"/>
              </a:lnSpc>
            </a:pPr>
            <a:r>
              <a:rPr lang="en-US" i="1" dirty="0">
                <a:solidFill>
                  <a:schemeClr val="bg1"/>
                </a:solidFill>
              </a:rPr>
              <a:t>“The Happiest Country of the World”</a:t>
            </a:r>
          </a:p>
        </p:txBody>
      </p:sp>
      <p:sp>
        <p:nvSpPr>
          <p:cNvPr id="5" name="Tekstiruutu 4"/>
          <p:cNvSpPr txBox="1"/>
          <p:nvPr/>
        </p:nvSpPr>
        <p:spPr>
          <a:xfrm>
            <a:off x="1367407" y="2078163"/>
            <a:ext cx="2224880" cy="707886"/>
          </a:xfrm>
          <a:prstGeom prst="rect">
            <a:avLst/>
          </a:prstGeom>
          <a:noFill/>
        </p:spPr>
        <p:txBody>
          <a:bodyPr wrap="square" rtlCol="0">
            <a:spAutoFit/>
          </a:bodyPr>
          <a:lstStyle/>
          <a:p>
            <a:r>
              <a:rPr lang="fi-FI" sz="4000" dirty="0">
                <a:solidFill>
                  <a:schemeClr val="bg1"/>
                </a:solidFill>
              </a:rPr>
              <a:t>Finland</a:t>
            </a:r>
          </a:p>
        </p:txBody>
      </p:sp>
    </p:spTree>
    <p:extLst>
      <p:ext uri="{BB962C8B-B14F-4D97-AF65-F5344CB8AC3E}">
        <p14:creationId xmlns:p14="http://schemas.microsoft.com/office/powerpoint/2010/main" val="394230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Tekstiruutu 5"/>
          <p:cNvSpPr txBox="1"/>
          <p:nvPr/>
        </p:nvSpPr>
        <p:spPr>
          <a:xfrm>
            <a:off x="838200" y="3420763"/>
            <a:ext cx="3338384"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i-FI" sz="1400" i="1" dirty="0" err="1"/>
              <a:t>Population</a:t>
            </a:r>
            <a:r>
              <a:rPr lang="fi-FI" sz="1400" i="1" dirty="0"/>
              <a:t> 251,000, Tampere </a:t>
            </a:r>
            <a:r>
              <a:rPr lang="fi-FI" sz="1400" i="1" dirty="0" err="1"/>
              <a:t>Region</a:t>
            </a:r>
            <a:r>
              <a:rPr lang="fi-FI" sz="1400" i="1" dirty="0"/>
              <a:t>: 525,000</a:t>
            </a:r>
          </a:p>
          <a:p>
            <a:pPr marL="285750" indent="-285750">
              <a:lnSpc>
                <a:spcPct val="150000"/>
              </a:lnSpc>
              <a:buFont typeface="Arial" panose="020B0604020202020204" pitchFamily="34" charset="0"/>
              <a:buChar char="•"/>
            </a:pPr>
            <a:r>
              <a:rPr lang="fi-FI" sz="1400" i="1" dirty="0"/>
              <a:t>Tampere International </a:t>
            </a:r>
            <a:r>
              <a:rPr lang="fi-FI" sz="1400" i="1" dirty="0" err="1"/>
              <a:t>Airport</a:t>
            </a:r>
            <a:r>
              <a:rPr lang="fi-FI" sz="1400" i="1" dirty="0"/>
              <a:t> </a:t>
            </a:r>
          </a:p>
          <a:p>
            <a:pPr marL="285750" indent="-285750">
              <a:lnSpc>
                <a:spcPct val="150000"/>
              </a:lnSpc>
              <a:buFont typeface="Arial" panose="020B0604020202020204" pitchFamily="34" charset="0"/>
              <a:buChar char="•"/>
            </a:pPr>
            <a:r>
              <a:rPr lang="fi-FI" sz="1400" i="1" dirty="0"/>
              <a:t>Central </a:t>
            </a:r>
            <a:r>
              <a:rPr lang="fi-FI" sz="1400" i="1" dirty="0" err="1"/>
              <a:t>location</a:t>
            </a:r>
            <a:r>
              <a:rPr lang="fi-FI" sz="1400" i="1" dirty="0"/>
              <a:t> - 175 km </a:t>
            </a:r>
            <a:r>
              <a:rPr lang="fi-FI" sz="1400" i="1" dirty="0" err="1"/>
              <a:t>from</a:t>
            </a:r>
            <a:r>
              <a:rPr lang="fi-FI" sz="1400" i="1" dirty="0"/>
              <a:t> Helsinki</a:t>
            </a:r>
          </a:p>
          <a:p>
            <a:pPr marL="285750" indent="-285750">
              <a:lnSpc>
                <a:spcPct val="150000"/>
              </a:lnSpc>
              <a:buFont typeface="Arial" panose="020B0604020202020204" pitchFamily="34" charset="0"/>
              <a:buChar char="•"/>
            </a:pPr>
            <a:r>
              <a:rPr lang="fi-FI" sz="1400" i="1" dirty="0" err="1"/>
              <a:t>Located</a:t>
            </a:r>
            <a:r>
              <a:rPr lang="fi-FI" sz="1400" i="1" dirty="0"/>
              <a:t> </a:t>
            </a:r>
            <a:r>
              <a:rPr lang="fi-FI" sz="1400" i="1" dirty="0" err="1"/>
              <a:t>between</a:t>
            </a:r>
            <a:r>
              <a:rPr lang="fi-FI" sz="1400" i="1" dirty="0"/>
              <a:t> </a:t>
            </a:r>
            <a:r>
              <a:rPr lang="fi-FI" sz="1400" i="1" dirty="0" err="1"/>
              <a:t>two</a:t>
            </a:r>
            <a:r>
              <a:rPr lang="fi-FI" sz="1400" i="1" dirty="0"/>
              <a:t> </a:t>
            </a:r>
            <a:r>
              <a:rPr lang="fi-FI" sz="1400" i="1" dirty="0" err="1"/>
              <a:t>scenic</a:t>
            </a:r>
            <a:r>
              <a:rPr lang="fi-FI" sz="1400" i="1" dirty="0"/>
              <a:t> </a:t>
            </a:r>
            <a:r>
              <a:rPr lang="fi-FI" sz="1400" i="1" dirty="0" err="1"/>
              <a:t>lakes</a:t>
            </a:r>
            <a:endParaRPr lang="fi-FI" sz="1400" i="1" dirty="0"/>
          </a:p>
          <a:p>
            <a:pPr marL="285750" indent="-285750">
              <a:lnSpc>
                <a:spcPct val="150000"/>
              </a:lnSpc>
              <a:buFont typeface="Arial" panose="020B0604020202020204" pitchFamily="34" charset="0"/>
              <a:buChar char="•"/>
            </a:pPr>
            <a:r>
              <a:rPr lang="fi-FI" sz="1400" i="1" dirty="0" err="1"/>
              <a:t>Popular</a:t>
            </a:r>
            <a:r>
              <a:rPr lang="fi-FI" sz="1400" i="1" dirty="0"/>
              <a:t> sport city</a:t>
            </a:r>
          </a:p>
          <a:p>
            <a:pPr marL="285750" indent="-285750">
              <a:lnSpc>
                <a:spcPct val="150000"/>
              </a:lnSpc>
              <a:buFont typeface="Arial" panose="020B0604020202020204" pitchFamily="34" charset="0"/>
              <a:buChar char="•"/>
            </a:pPr>
            <a:r>
              <a:rPr lang="fi-FI" sz="1400" i="1" dirty="0" err="1"/>
              <a:t>Vivid</a:t>
            </a:r>
            <a:r>
              <a:rPr lang="fi-FI" sz="1400" i="1" dirty="0"/>
              <a:t> culture, </a:t>
            </a:r>
            <a:r>
              <a:rPr lang="fi-FI" sz="1400" i="1" dirty="0" err="1"/>
              <a:t>safe</a:t>
            </a:r>
            <a:r>
              <a:rPr lang="fi-FI" sz="1400" i="1" dirty="0"/>
              <a:t> </a:t>
            </a:r>
            <a:r>
              <a:rPr lang="fi-FI" sz="1400" i="1" dirty="0" err="1"/>
              <a:t>environment</a:t>
            </a:r>
            <a:endParaRPr lang="fi-FI" sz="1400" i="1" dirty="0"/>
          </a:p>
          <a:p>
            <a:pPr marL="285750" indent="-285750">
              <a:lnSpc>
                <a:spcPct val="150000"/>
              </a:lnSpc>
              <a:buFont typeface="Arial" panose="020B0604020202020204" pitchFamily="34" charset="0"/>
              <a:buChar char="•"/>
            </a:pPr>
            <a:r>
              <a:rPr lang="fi-FI" sz="1400" i="1" dirty="0" err="1"/>
              <a:t>Compact</a:t>
            </a:r>
            <a:r>
              <a:rPr lang="fi-FI" sz="1400" i="1" dirty="0"/>
              <a:t> city </a:t>
            </a:r>
            <a:r>
              <a:rPr lang="fi-FI" sz="1400" i="1" dirty="0" err="1"/>
              <a:t>centre</a:t>
            </a:r>
            <a:endParaRPr lang="fi-FI" sz="1400" i="1" dirty="0"/>
          </a:p>
        </p:txBody>
      </p:sp>
      <p:sp>
        <p:nvSpPr>
          <p:cNvPr id="7" name="Tekstiruutu 6"/>
          <p:cNvSpPr txBox="1"/>
          <p:nvPr/>
        </p:nvSpPr>
        <p:spPr>
          <a:xfrm>
            <a:off x="898585" y="2852257"/>
            <a:ext cx="3170076" cy="584775"/>
          </a:xfrm>
          <a:prstGeom prst="rect">
            <a:avLst/>
          </a:prstGeom>
          <a:noFill/>
        </p:spPr>
        <p:txBody>
          <a:bodyPr wrap="square" rtlCol="0">
            <a:spAutoFit/>
          </a:bodyPr>
          <a:lstStyle/>
          <a:p>
            <a:r>
              <a:rPr lang="fi-FI" sz="3200" b="1" dirty="0"/>
              <a:t>Tampere. </a:t>
            </a:r>
            <a:r>
              <a:rPr lang="fi-FI" sz="2400" b="1" dirty="0"/>
              <a:t>Finland</a:t>
            </a:r>
          </a:p>
        </p:txBody>
      </p:sp>
    </p:spTree>
    <p:extLst>
      <p:ext uri="{BB962C8B-B14F-4D97-AF65-F5344CB8AC3E}">
        <p14:creationId xmlns:p14="http://schemas.microsoft.com/office/powerpoint/2010/main" val="3807946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76000" y="1897038"/>
            <a:ext cx="10874471" cy="2395946"/>
          </a:xfrm>
        </p:spPr>
        <p:txBody>
          <a:bodyPr>
            <a:noAutofit/>
          </a:bodyPr>
          <a:lstStyle/>
          <a:p>
            <a:r>
              <a:rPr lang="fi-FI" cap="small" dirty="0">
                <a:solidFill>
                  <a:schemeClr val="tx2"/>
                </a:solidFill>
              </a:rPr>
              <a:t>Tampere is </a:t>
            </a:r>
            <a:r>
              <a:rPr lang="fi-FI" cap="small" dirty="0" err="1">
                <a:solidFill>
                  <a:schemeClr val="tx2"/>
                </a:solidFill>
              </a:rPr>
              <a:t>developing</a:t>
            </a:r>
            <a:r>
              <a:rPr lang="fi-FI" cap="small" dirty="0">
                <a:solidFill>
                  <a:schemeClr val="tx2"/>
                </a:solidFill>
              </a:rPr>
              <a:t> </a:t>
            </a:r>
            <a:r>
              <a:rPr lang="fi-FI" cap="small" dirty="0" err="1">
                <a:solidFill>
                  <a:schemeClr val="tx2"/>
                </a:solidFill>
              </a:rPr>
              <a:t>more</a:t>
            </a:r>
            <a:r>
              <a:rPr lang="fi-FI" cap="small" dirty="0">
                <a:solidFill>
                  <a:schemeClr val="tx2"/>
                </a:solidFill>
              </a:rPr>
              <a:t> </a:t>
            </a:r>
            <a:r>
              <a:rPr lang="fi-FI" cap="small" dirty="0" err="1">
                <a:solidFill>
                  <a:schemeClr val="tx2"/>
                </a:solidFill>
              </a:rPr>
              <a:t>than</a:t>
            </a:r>
            <a:r>
              <a:rPr lang="fi-FI" cap="small" dirty="0">
                <a:solidFill>
                  <a:schemeClr val="tx2"/>
                </a:solidFill>
              </a:rPr>
              <a:t> </a:t>
            </a:r>
            <a:r>
              <a:rPr lang="fi-FI" cap="small" dirty="0" err="1">
                <a:solidFill>
                  <a:schemeClr val="tx2"/>
                </a:solidFill>
              </a:rPr>
              <a:t>ever</a:t>
            </a:r>
            <a:r>
              <a:rPr lang="fi-FI" cap="small" dirty="0">
                <a:solidFill>
                  <a:schemeClr val="tx2"/>
                </a:solidFill>
              </a:rPr>
              <a:t>… </a:t>
            </a:r>
            <a:r>
              <a:rPr lang="fi-FI" cap="small" dirty="0" err="1">
                <a:solidFill>
                  <a:schemeClr val="tx2"/>
                </a:solidFill>
              </a:rPr>
              <a:t>right</a:t>
            </a:r>
            <a:r>
              <a:rPr lang="fi-FI" cap="small" dirty="0">
                <a:solidFill>
                  <a:schemeClr val="tx2"/>
                </a:solidFill>
              </a:rPr>
              <a:t> </a:t>
            </a:r>
            <a:r>
              <a:rPr lang="fi-FI" cap="small" dirty="0" err="1">
                <a:solidFill>
                  <a:schemeClr val="tx2"/>
                </a:solidFill>
              </a:rPr>
              <a:t>now</a:t>
            </a:r>
            <a:endParaRPr lang="fi-FI" cap="small" dirty="0">
              <a:solidFill>
                <a:schemeClr val="tx2"/>
              </a:solidFill>
            </a:endParaRPr>
          </a:p>
        </p:txBody>
      </p:sp>
      <p:sp>
        <p:nvSpPr>
          <p:cNvPr id="4" name="Päivämäärän paikkamerkki 3"/>
          <p:cNvSpPr>
            <a:spLocks noGrp="1"/>
          </p:cNvSpPr>
          <p:nvPr>
            <p:ph type="dt" sz="half" idx="10"/>
          </p:nvPr>
        </p:nvSpPr>
        <p:spPr/>
        <p:txBody>
          <a:bodyPr/>
          <a:lstStyle/>
          <a:p>
            <a:fld id="{80F624DD-BAC1-4865-984E-7DBB9C719B28}" type="datetime1">
              <a:rPr lang="fi-FI" smtClean="0">
                <a:solidFill>
                  <a:prstClr val="black">
                    <a:tint val="75000"/>
                  </a:prstClr>
                </a:solidFill>
              </a:rPr>
              <a:pPr/>
              <a:t>27.9.2023</a:t>
            </a:fld>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361EA14-B5AF-4DD0-A232-43768E13A659}" type="slidenum">
              <a:rPr lang="fi-FI" smtClean="0">
                <a:solidFill>
                  <a:prstClr val="black">
                    <a:tint val="75000"/>
                  </a:prstClr>
                </a:solidFill>
              </a:rPr>
              <a:pPr/>
              <a:t>5</a:t>
            </a:fld>
            <a:endParaRPr lang="fi-FI">
              <a:solidFill>
                <a:prstClr val="black">
                  <a:tint val="75000"/>
                </a:prstClr>
              </a:solidFill>
            </a:endParaRPr>
          </a:p>
        </p:txBody>
      </p:sp>
      <p:sp>
        <p:nvSpPr>
          <p:cNvPr id="7" name="Suorakulmio 6"/>
          <p:cNvSpPr/>
          <p:nvPr/>
        </p:nvSpPr>
        <p:spPr>
          <a:xfrm>
            <a:off x="2879678" y="559558"/>
            <a:ext cx="6196083" cy="1187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2864832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32678C"/>
        </a:solidFill>
        <a:effectLst/>
      </p:bgPr>
    </p:bg>
    <p:spTree>
      <p:nvGrpSpPr>
        <p:cNvPr id="1" name=""/>
        <p:cNvGrpSpPr/>
        <p:nvPr/>
      </p:nvGrpSpPr>
      <p:grpSpPr>
        <a:xfrm>
          <a:off x="0" y="0"/>
          <a:ext cx="0" cy="0"/>
          <a:chOff x="0" y="0"/>
          <a:chExt cx="0" cy="0"/>
        </a:xfrm>
      </p:grpSpPr>
      <p:pic>
        <p:nvPicPr>
          <p:cNvPr id="11" name="Kuva 10"/>
          <p:cNvPicPr>
            <a:picLocks noChangeAspect="1"/>
          </p:cNvPicPr>
          <p:nvPr/>
        </p:nvPicPr>
        <p:blipFill rotWithShape="1">
          <a:blip r:embed="rId3" cstate="print">
            <a:extLst>
              <a:ext uri="{28A0092B-C50C-407E-A947-70E740481C1C}">
                <a14:useLocalDpi xmlns:a14="http://schemas.microsoft.com/office/drawing/2010/main" val="0"/>
              </a:ext>
            </a:extLst>
          </a:blip>
          <a:srcRect b="7234"/>
          <a:stretch/>
        </p:blipFill>
        <p:spPr>
          <a:xfrm>
            <a:off x="-1282597" y="1233377"/>
            <a:ext cx="16514574" cy="5106604"/>
          </a:xfrm>
          <a:prstGeom prst="rect">
            <a:avLst/>
          </a:prstGeom>
        </p:spPr>
      </p:pic>
      <p:sp>
        <p:nvSpPr>
          <p:cNvPr id="4" name="Päivämäärän paikkamerkki 3"/>
          <p:cNvSpPr>
            <a:spLocks noGrp="1"/>
          </p:cNvSpPr>
          <p:nvPr>
            <p:ph type="dt" sz="half" idx="10"/>
          </p:nvPr>
        </p:nvSpPr>
        <p:spPr/>
        <p:txBody>
          <a:bodyPr/>
          <a:lstStyle/>
          <a:p>
            <a:fld id="{81D837C8-DEE6-412F-A307-8702C16CFB76}" type="datetime1">
              <a:rPr lang="fi-FI" smtClean="0">
                <a:solidFill>
                  <a:prstClr val="black">
                    <a:tint val="75000"/>
                  </a:prstClr>
                </a:solidFill>
              </a:rPr>
              <a:pPr/>
              <a:t>27.9.2023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5361EA14-B5AF-4DD0-A232-43768E13A659}" type="slidenum">
              <a:rPr lang="fi-FI" smtClean="0">
                <a:solidFill>
                  <a:prstClr val="black">
                    <a:tint val="75000"/>
                  </a:prstClr>
                </a:solidFill>
              </a:rPr>
              <a:pPr/>
              <a:t>6</a:t>
            </a:fld>
            <a:endParaRPr lang="fi-FI">
              <a:solidFill>
                <a:prstClr val="black">
                  <a:tint val="75000"/>
                </a:prstClr>
              </a:solidFill>
            </a:endParaRPr>
          </a:p>
        </p:txBody>
      </p:sp>
      <p:pic>
        <p:nvPicPr>
          <p:cNvPr id="7" name="Kuva 6"/>
          <p:cNvPicPr>
            <a:picLocks noChangeAspect="1"/>
          </p:cNvPicPr>
          <p:nvPr/>
        </p:nvPicPr>
        <p:blipFill rotWithShape="1">
          <a:blip r:embed="rId4"/>
          <a:srcRect l="13862" t="5736" r="13170" b="82016"/>
          <a:stretch/>
        </p:blipFill>
        <p:spPr>
          <a:xfrm>
            <a:off x="2583712" y="329237"/>
            <a:ext cx="7091916" cy="839972"/>
          </a:xfrm>
          <a:prstGeom prst="rect">
            <a:avLst/>
          </a:prstGeom>
        </p:spPr>
      </p:pic>
    </p:spTree>
    <p:extLst>
      <p:ext uri="{BB962C8B-B14F-4D97-AF65-F5344CB8AC3E}">
        <p14:creationId xmlns:p14="http://schemas.microsoft.com/office/powerpoint/2010/main" val="1564550635"/>
      </p:ext>
    </p:extLst>
  </p:cSld>
  <p:clrMapOvr>
    <a:masterClrMapping/>
  </p:clrMapOvr>
  <mc:AlternateContent xmlns:mc="http://schemas.openxmlformats.org/markup-compatibility/2006" xmlns:p14="http://schemas.microsoft.com/office/powerpoint/2010/main">
    <mc:Choice Requires="p14">
      <p:transition p14:dur="0" advTm="11000"/>
    </mc:Choice>
    <mc:Fallback xmlns="">
      <p:transition advTm="1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p:cNvPicPr>
            <a:picLocks noChangeAspect="1"/>
          </p:cNvPicPr>
          <p:nvPr/>
        </p:nvPicPr>
        <p:blipFill rotWithShape="1">
          <a:blip r:embed="rId2"/>
          <a:srcRect l="14020" t="16729" r="7476" b="20681"/>
          <a:stretch/>
        </p:blipFill>
        <p:spPr>
          <a:xfrm>
            <a:off x="8217265" y="191676"/>
            <a:ext cx="3763354" cy="2092918"/>
          </a:xfrm>
          <a:prstGeom prst="rect">
            <a:avLst/>
          </a:prstGeom>
        </p:spPr>
      </p:pic>
      <p:pic>
        <p:nvPicPr>
          <p:cNvPr id="14" name="Kuva 13"/>
          <p:cNvPicPr>
            <a:picLocks noChangeAspect="1"/>
          </p:cNvPicPr>
          <p:nvPr/>
        </p:nvPicPr>
        <p:blipFill rotWithShape="1">
          <a:blip r:embed="rId3"/>
          <a:srcRect l="16440" t="20061" r="18865" b="28401"/>
          <a:stretch/>
        </p:blipFill>
        <p:spPr>
          <a:xfrm>
            <a:off x="8217265" y="1925049"/>
            <a:ext cx="3437502" cy="1916913"/>
          </a:xfrm>
          <a:prstGeom prst="rect">
            <a:avLst/>
          </a:prstGeom>
        </p:spPr>
      </p:pic>
      <p:pic>
        <p:nvPicPr>
          <p:cNvPr id="2" name="Kuva 1"/>
          <p:cNvPicPr>
            <a:picLocks noChangeAspect="1"/>
          </p:cNvPicPr>
          <p:nvPr/>
        </p:nvPicPr>
        <p:blipFill>
          <a:blip r:embed="rId4"/>
          <a:stretch>
            <a:fillRect/>
          </a:stretch>
        </p:blipFill>
        <p:spPr>
          <a:xfrm>
            <a:off x="9509305" y="5049672"/>
            <a:ext cx="2294851" cy="1623842"/>
          </a:xfrm>
          <a:prstGeom prst="rect">
            <a:avLst/>
          </a:prstGeom>
        </p:spPr>
      </p:pic>
      <p:pic>
        <p:nvPicPr>
          <p:cNvPr id="3" name="Kuva 2"/>
          <p:cNvPicPr>
            <a:picLocks noChangeAspect="1"/>
          </p:cNvPicPr>
          <p:nvPr/>
        </p:nvPicPr>
        <p:blipFill>
          <a:blip r:embed="rId5"/>
          <a:stretch>
            <a:fillRect/>
          </a:stretch>
        </p:blipFill>
        <p:spPr>
          <a:xfrm>
            <a:off x="409115" y="305423"/>
            <a:ext cx="3794539" cy="2687447"/>
          </a:xfrm>
          <a:prstGeom prst="rect">
            <a:avLst/>
          </a:prstGeom>
        </p:spPr>
      </p:pic>
      <p:pic>
        <p:nvPicPr>
          <p:cNvPr id="10" name="Kuva 9"/>
          <p:cNvPicPr>
            <a:picLocks noChangeAspect="1"/>
          </p:cNvPicPr>
          <p:nvPr/>
        </p:nvPicPr>
        <p:blipFill>
          <a:blip r:embed="rId6"/>
          <a:stretch>
            <a:fillRect/>
          </a:stretch>
        </p:blipFill>
        <p:spPr>
          <a:xfrm>
            <a:off x="5311464" y="4226973"/>
            <a:ext cx="4717576" cy="2446541"/>
          </a:xfrm>
          <a:prstGeom prst="rect">
            <a:avLst/>
          </a:prstGeom>
        </p:spPr>
      </p:pic>
      <p:pic>
        <p:nvPicPr>
          <p:cNvPr id="11" name="Kuva 10"/>
          <p:cNvPicPr>
            <a:picLocks noChangeAspect="1"/>
          </p:cNvPicPr>
          <p:nvPr/>
        </p:nvPicPr>
        <p:blipFill>
          <a:blip r:embed="rId7"/>
          <a:stretch>
            <a:fillRect/>
          </a:stretch>
        </p:blipFill>
        <p:spPr>
          <a:xfrm>
            <a:off x="4278381" y="449179"/>
            <a:ext cx="4194224" cy="2368057"/>
          </a:xfrm>
          <a:prstGeom prst="rect">
            <a:avLst/>
          </a:prstGeom>
        </p:spPr>
      </p:pic>
      <p:pic>
        <p:nvPicPr>
          <p:cNvPr id="12" name="Kuva 11"/>
          <p:cNvPicPr>
            <a:picLocks noChangeAspect="1"/>
          </p:cNvPicPr>
          <p:nvPr/>
        </p:nvPicPr>
        <p:blipFill>
          <a:blip r:embed="rId8"/>
          <a:stretch>
            <a:fillRect/>
          </a:stretch>
        </p:blipFill>
        <p:spPr>
          <a:xfrm>
            <a:off x="667881" y="3250372"/>
            <a:ext cx="4494194" cy="2537731"/>
          </a:xfrm>
          <a:prstGeom prst="rect">
            <a:avLst/>
          </a:prstGeom>
        </p:spPr>
      </p:pic>
      <p:pic>
        <p:nvPicPr>
          <p:cNvPr id="13" name="Kuva 1"/>
          <p:cNvPicPr>
            <a:picLocks noChangeAspect="1"/>
          </p:cNvPicPr>
          <p:nvPr/>
        </p:nvPicPr>
        <p:blipFill>
          <a:blip r:embed="rId9" cstate="print">
            <a:extLst>
              <a:ext uri="{28A0092B-C50C-407E-A947-70E740481C1C}">
                <a14:useLocalDpi xmlns:a14="http://schemas.microsoft.com/office/drawing/2010/main" val="0"/>
              </a:ext>
            </a:extLst>
          </a:blip>
          <a:srcRect t="1271" b="1271"/>
          <a:stretch>
            <a:fillRect/>
          </a:stretch>
        </p:blipFill>
        <p:spPr bwMode="auto">
          <a:xfrm>
            <a:off x="9430040" y="3573803"/>
            <a:ext cx="2374116" cy="130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Kuva 15"/>
          <p:cNvPicPr>
            <a:picLocks noChangeAspect="1"/>
          </p:cNvPicPr>
          <p:nvPr/>
        </p:nvPicPr>
        <p:blipFill>
          <a:blip r:embed="rId10"/>
          <a:stretch>
            <a:fillRect/>
          </a:stretch>
        </p:blipFill>
        <p:spPr>
          <a:xfrm>
            <a:off x="160420" y="5612470"/>
            <a:ext cx="5076318" cy="1000223"/>
          </a:xfrm>
          <a:prstGeom prst="rect">
            <a:avLst/>
          </a:prstGeom>
        </p:spPr>
      </p:pic>
      <p:pic>
        <p:nvPicPr>
          <p:cNvPr id="17" name="Kuva 16"/>
          <p:cNvPicPr>
            <a:picLocks noChangeAspect="1"/>
          </p:cNvPicPr>
          <p:nvPr/>
        </p:nvPicPr>
        <p:blipFill rotWithShape="1">
          <a:blip r:embed="rId11"/>
          <a:srcRect l="21313" t="6119" r="4509" b="47602"/>
          <a:stretch/>
        </p:blipFill>
        <p:spPr>
          <a:xfrm>
            <a:off x="2179358" y="2534142"/>
            <a:ext cx="3032773" cy="1432462"/>
          </a:xfrm>
          <a:prstGeom prst="rect">
            <a:avLst/>
          </a:prstGeom>
        </p:spPr>
      </p:pic>
      <p:pic>
        <p:nvPicPr>
          <p:cNvPr id="18" name="Kuva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71718" y="2651587"/>
            <a:ext cx="422706" cy="422706"/>
          </a:xfrm>
          <a:prstGeom prst="rect">
            <a:avLst/>
          </a:prstGeom>
        </p:spPr>
      </p:pic>
      <p:pic>
        <p:nvPicPr>
          <p:cNvPr id="4" name="Kuva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94424" y="2919826"/>
            <a:ext cx="3757907" cy="943311"/>
          </a:xfrm>
          <a:prstGeom prst="rect">
            <a:avLst/>
          </a:prstGeom>
        </p:spPr>
      </p:pic>
    </p:spTree>
    <p:extLst>
      <p:ext uri="{BB962C8B-B14F-4D97-AF65-F5344CB8AC3E}">
        <p14:creationId xmlns:p14="http://schemas.microsoft.com/office/powerpoint/2010/main" val="278379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p:txBody>
          <a:bodyPr>
            <a:noAutofit/>
          </a:bodyPr>
          <a:lstStyle/>
          <a:p>
            <a:r>
              <a:rPr lang="fi-FI" sz="4000" cap="small" dirty="0"/>
              <a:t>City </a:t>
            </a:r>
            <a:r>
              <a:rPr lang="fi-FI" sz="4000" cap="small" dirty="0" err="1"/>
              <a:t>grows</a:t>
            </a:r>
            <a:r>
              <a:rPr lang="fi-FI" sz="4000" cap="small" dirty="0"/>
              <a:t> </a:t>
            </a:r>
          </a:p>
        </p:txBody>
      </p:sp>
      <p:pic>
        <p:nvPicPr>
          <p:cNvPr id="2" name="Sisällön paikkamerkki 1"/>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576000" y="3125098"/>
            <a:ext cx="5376863" cy="2211388"/>
          </a:xfrm>
          <a:prstGeom prst="rect">
            <a:avLst/>
          </a:prstGeom>
        </p:spPr>
      </p:pic>
      <p:sp>
        <p:nvSpPr>
          <p:cNvPr id="10" name="Tekstiruutu 9"/>
          <p:cNvSpPr txBox="1"/>
          <p:nvPr/>
        </p:nvSpPr>
        <p:spPr>
          <a:xfrm>
            <a:off x="1427403" y="1529735"/>
            <a:ext cx="3528110" cy="1384995"/>
          </a:xfrm>
          <a:prstGeom prst="rect">
            <a:avLst/>
          </a:prstGeom>
          <a:noFill/>
        </p:spPr>
        <p:txBody>
          <a:bodyPr wrap="square" rtlCol="0">
            <a:spAutoFit/>
          </a:bodyPr>
          <a:lstStyle/>
          <a:p>
            <a:r>
              <a:rPr lang="fi-FI" sz="2800" b="1" dirty="0" err="1">
                <a:solidFill>
                  <a:srgbClr val="CB4A6C"/>
                </a:solidFill>
                <a:latin typeface="Calibri"/>
                <a:cs typeface="Lucida Sans Unicode" panose="020B0602030504020204" pitchFamily="34" charset="0"/>
              </a:rPr>
              <a:t>We</a:t>
            </a:r>
            <a:r>
              <a:rPr lang="fi-FI" sz="2800" b="1" dirty="0">
                <a:solidFill>
                  <a:srgbClr val="CB4A6C"/>
                </a:solidFill>
                <a:latin typeface="Calibri"/>
                <a:cs typeface="Lucida Sans Unicode" panose="020B0602030504020204" pitchFamily="34" charset="0"/>
              </a:rPr>
              <a:t> </a:t>
            </a:r>
            <a:r>
              <a:rPr lang="fi-FI" sz="2800" b="1" dirty="0" err="1">
                <a:solidFill>
                  <a:srgbClr val="CB4A6C"/>
                </a:solidFill>
                <a:latin typeface="Calibri"/>
                <a:cs typeface="Lucida Sans Unicode" panose="020B0602030504020204" pitchFamily="34" charset="0"/>
              </a:rPr>
              <a:t>are</a:t>
            </a:r>
            <a:r>
              <a:rPr lang="fi-FI" sz="2800" b="1" dirty="0">
                <a:solidFill>
                  <a:srgbClr val="CB4A6C"/>
                </a:solidFill>
                <a:latin typeface="Calibri"/>
                <a:cs typeface="Lucida Sans Unicode" panose="020B0602030504020204" pitchFamily="34" charset="0"/>
              </a:rPr>
              <a:t> </a:t>
            </a:r>
            <a:r>
              <a:rPr lang="fi-FI" sz="2800" b="1" dirty="0" err="1">
                <a:solidFill>
                  <a:srgbClr val="CB4A6C"/>
                </a:solidFill>
                <a:latin typeface="Calibri"/>
                <a:cs typeface="Lucida Sans Unicode" panose="020B0602030504020204" pitchFamily="34" charset="0"/>
              </a:rPr>
              <a:t>growing</a:t>
            </a:r>
            <a:r>
              <a:rPr lang="fi-FI" sz="2800" b="1" dirty="0">
                <a:solidFill>
                  <a:srgbClr val="CB4A6C"/>
                </a:solidFill>
                <a:latin typeface="Calibri"/>
                <a:cs typeface="Lucida Sans Unicode" panose="020B0602030504020204" pitchFamily="34" charset="0"/>
              </a:rPr>
              <a:t> </a:t>
            </a:r>
            <a:r>
              <a:rPr lang="fi-FI" sz="2800" b="1" dirty="0" err="1">
                <a:solidFill>
                  <a:srgbClr val="CB4A6C"/>
                </a:solidFill>
                <a:latin typeface="Calibri"/>
                <a:cs typeface="Lucida Sans Unicode" panose="020B0602030504020204" pitchFamily="34" charset="0"/>
              </a:rPr>
              <a:t>even</a:t>
            </a:r>
            <a:r>
              <a:rPr lang="fi-FI" sz="2800" b="1" dirty="0">
                <a:solidFill>
                  <a:srgbClr val="CB4A6C"/>
                </a:solidFill>
                <a:latin typeface="Calibri"/>
                <a:cs typeface="Lucida Sans Unicode" panose="020B0602030504020204" pitchFamily="34" charset="0"/>
              </a:rPr>
              <a:t> </a:t>
            </a:r>
            <a:r>
              <a:rPr lang="fi-FI" sz="2800" b="1" dirty="0" err="1">
                <a:solidFill>
                  <a:srgbClr val="CB4A6C"/>
                </a:solidFill>
                <a:latin typeface="Calibri"/>
                <a:cs typeface="Lucida Sans Unicode" panose="020B0602030504020204" pitchFamily="34" charset="0"/>
              </a:rPr>
              <a:t>faster</a:t>
            </a:r>
            <a:r>
              <a:rPr lang="fi-FI" sz="2800" b="1" dirty="0">
                <a:solidFill>
                  <a:srgbClr val="CB4A6C"/>
                </a:solidFill>
                <a:latin typeface="Calibri"/>
                <a:cs typeface="Lucida Sans Unicode" panose="020B0602030504020204" pitchFamily="34" charset="0"/>
              </a:rPr>
              <a:t> </a:t>
            </a:r>
            <a:r>
              <a:rPr lang="fi-FI" sz="2800" b="1" dirty="0" err="1">
                <a:solidFill>
                  <a:srgbClr val="CB4A6C"/>
                </a:solidFill>
                <a:latin typeface="Calibri"/>
                <a:cs typeface="Lucida Sans Unicode" panose="020B0602030504020204" pitchFamily="34" charset="0"/>
              </a:rPr>
              <a:t>that</a:t>
            </a:r>
            <a:r>
              <a:rPr lang="fi-FI" sz="2800" b="1" dirty="0">
                <a:solidFill>
                  <a:srgbClr val="CB4A6C"/>
                </a:solidFill>
                <a:latin typeface="Calibri"/>
                <a:cs typeface="Lucida Sans Unicode" panose="020B0602030504020204" pitchFamily="34" charset="0"/>
              </a:rPr>
              <a:t> </a:t>
            </a:r>
            <a:r>
              <a:rPr lang="fi-FI" sz="2800" b="1" dirty="0" err="1">
                <a:solidFill>
                  <a:srgbClr val="CB4A6C"/>
                </a:solidFill>
                <a:latin typeface="Calibri"/>
                <a:cs typeface="Lucida Sans Unicode" panose="020B0602030504020204" pitchFamily="34" charset="0"/>
              </a:rPr>
              <a:t>we</a:t>
            </a:r>
            <a:r>
              <a:rPr lang="fi-FI" sz="2800" b="1" dirty="0">
                <a:solidFill>
                  <a:srgbClr val="CB4A6C"/>
                </a:solidFill>
                <a:latin typeface="Calibri"/>
                <a:cs typeface="Lucida Sans Unicode" panose="020B0602030504020204" pitchFamily="34" charset="0"/>
              </a:rPr>
              <a:t> </a:t>
            </a:r>
            <a:r>
              <a:rPr lang="fi-FI" sz="2800" b="1" dirty="0" err="1">
                <a:solidFill>
                  <a:srgbClr val="CB4A6C"/>
                </a:solidFill>
                <a:latin typeface="Calibri"/>
                <a:cs typeface="Lucida Sans Unicode" panose="020B0602030504020204" pitchFamily="34" charset="0"/>
              </a:rPr>
              <a:t>thought</a:t>
            </a:r>
            <a:r>
              <a:rPr lang="fi-FI" sz="2800" b="1" dirty="0">
                <a:solidFill>
                  <a:srgbClr val="CB4A6C"/>
                </a:solidFill>
                <a:latin typeface="Calibri"/>
                <a:cs typeface="Lucida Sans Unicode" panose="020B0602030504020204" pitchFamily="34" charset="0"/>
              </a:rPr>
              <a:t> in 2015…</a:t>
            </a:r>
          </a:p>
        </p:txBody>
      </p:sp>
      <p:pic>
        <p:nvPicPr>
          <p:cNvPr id="6" name="Sisällön paikkamerkki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59566" y="675502"/>
            <a:ext cx="5790585" cy="5509698"/>
          </a:xfrm>
          <a:prstGeom prst="rect">
            <a:avLst/>
          </a:prstGeom>
        </p:spPr>
      </p:pic>
    </p:spTree>
    <p:extLst>
      <p:ext uri="{BB962C8B-B14F-4D97-AF65-F5344CB8AC3E}">
        <p14:creationId xmlns:p14="http://schemas.microsoft.com/office/powerpoint/2010/main" val="1774182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flipV="1">
            <a:off x="-1085218" y="-961673"/>
            <a:ext cx="5145473" cy="5142850"/>
          </a:xfrm>
          <a:prstGeom prst="rect">
            <a:avLst/>
          </a:prstGeom>
        </p:spPr>
      </p:pic>
      <p:pic>
        <p:nvPicPr>
          <p:cNvPr id="4" name="Kuva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055162" cy="6858000"/>
          </a:xfrm>
          <a:prstGeom prst="rect">
            <a:avLst/>
          </a:prstGeom>
        </p:spPr>
      </p:pic>
      <p:sp>
        <p:nvSpPr>
          <p:cNvPr id="11" name="Tekstiruutu 10"/>
          <p:cNvSpPr txBox="1"/>
          <p:nvPr/>
        </p:nvSpPr>
        <p:spPr>
          <a:xfrm>
            <a:off x="0" y="629704"/>
            <a:ext cx="5429250" cy="1015663"/>
          </a:xfrm>
          <a:prstGeom prst="rect">
            <a:avLst/>
          </a:prstGeom>
          <a:noFill/>
        </p:spPr>
        <p:txBody>
          <a:bodyPr wrap="square" rtlCol="0">
            <a:spAutoFit/>
          </a:bodyPr>
          <a:lstStyle/>
          <a:p>
            <a:pPr algn="r" eaLnBrk="0" fontAlgn="base" hangingPunct="0">
              <a:spcBef>
                <a:spcPct val="0"/>
              </a:spcBef>
              <a:spcAft>
                <a:spcPct val="0"/>
              </a:spcAft>
            </a:pPr>
            <a:r>
              <a:rPr lang="fi-FI" sz="6000" b="1" cap="small" dirty="0">
                <a:solidFill>
                  <a:schemeClr val="accent1"/>
                </a:solidFill>
              </a:rPr>
              <a:t>Tampere </a:t>
            </a:r>
            <a:r>
              <a:rPr lang="fi-FI" sz="6000" b="1" cap="small" dirty="0" err="1">
                <a:solidFill>
                  <a:schemeClr val="accent1"/>
                </a:solidFill>
              </a:rPr>
              <a:t>Tram</a:t>
            </a:r>
            <a:r>
              <a:rPr lang="fi-FI" sz="6000" b="1" cap="small" dirty="0">
                <a:solidFill>
                  <a:schemeClr val="accent1"/>
                </a:solidFill>
              </a:rPr>
              <a:t> </a:t>
            </a:r>
          </a:p>
        </p:txBody>
      </p:sp>
      <p:pic>
        <p:nvPicPr>
          <p:cNvPr id="1026" name="Picture 2" descr="Kuvahaun tulos haulle tampereen kaupunki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149" y="388551"/>
            <a:ext cx="3934608" cy="482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69666"/>
      </p:ext>
    </p:extLst>
  </p:cSld>
  <p:clrMapOvr>
    <a:masterClrMapping/>
  </p:clrMapOvr>
</p:sld>
</file>

<file path=ppt/theme/theme1.xml><?xml version="1.0" encoding="utf-8"?>
<a:theme xmlns:a="http://schemas.openxmlformats.org/drawingml/2006/main" name="1_Office-teema">
  <a:themeElements>
    <a:clrScheme name="Tampere värit">
      <a:dk1>
        <a:sysClr val="windowText" lastClr="000000"/>
      </a:dk1>
      <a:lt1>
        <a:sysClr val="window" lastClr="FFFFFF"/>
      </a:lt1>
      <a:dk2>
        <a:srgbClr val="1F497D"/>
      </a:dk2>
      <a:lt2>
        <a:srgbClr val="EEECE1"/>
      </a:lt2>
      <a:accent1>
        <a:srgbClr val="EEA529"/>
      </a:accent1>
      <a:accent2>
        <a:srgbClr val="BB3B20"/>
      </a:accent2>
      <a:accent3>
        <a:srgbClr val="005394"/>
      </a:accent3>
      <a:accent4>
        <a:srgbClr val="488433"/>
      </a:accent4>
      <a:accent5>
        <a:srgbClr val="4BACC6"/>
      </a:accent5>
      <a:accent6>
        <a:srgbClr val="F79646"/>
      </a:accent6>
      <a:hlink>
        <a:srgbClr val="0000FF"/>
      </a:hlink>
      <a:folHlink>
        <a:srgbClr val="800080"/>
      </a:folHlink>
    </a:clrScheme>
    <a:fontScheme name="Tampere PP kirjasime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mpere Blank.potx" id="{CE16A08A-6A75-426C-BAA6-D85A3AE63419}" vid="{0ADF22E1-A3C7-48FC-BBBA-8BDA64F0E1D6}"/>
    </a:ext>
  </a:extLst>
</a:theme>
</file>

<file path=ppt/theme/theme10.xml><?xml version="1.0" encoding="utf-8"?>
<a:theme xmlns:a="http://schemas.openxmlformats.org/drawingml/2006/main" name="3_Tampere.Finland_väripohjat_valkoinen">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Kuvapohja">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 laaja valikoima saavutettavia pohjia.potx" id="{0ABE2D97-B22E-4234-9A70-99880170F0A3}" vid="{AF26D7EF-C11E-45AA-B434-A1475762658F}"/>
    </a:ext>
  </a:extLst>
</a:theme>
</file>

<file path=ppt/theme/theme12.xml><?xml version="1.0" encoding="utf-8"?>
<a:theme xmlns:a="http://schemas.openxmlformats.org/drawingml/2006/main" name="4_Tampere.Finland_väripohjat_valkoinen">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Tampere.Finland_väripohjat_valkoinen">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UROSLIVE">
  <a:themeElements>
    <a:clrScheme name="UROSLIVE">
      <a:dk1>
        <a:sysClr val="windowText" lastClr="000000"/>
      </a:dk1>
      <a:lt1>
        <a:sysClr val="window" lastClr="FFFFFF"/>
      </a:lt1>
      <a:dk2>
        <a:srgbClr val="2A2A2E"/>
      </a:dk2>
      <a:lt2>
        <a:srgbClr val="B61611"/>
      </a:lt2>
      <a:accent1>
        <a:srgbClr val="B61611"/>
      </a:accent1>
      <a:accent2>
        <a:srgbClr val="9548B0"/>
      </a:accent2>
      <a:accent3>
        <a:srgbClr val="2A2A2E"/>
      </a:accent3>
      <a:accent4>
        <a:srgbClr val="FBE54F"/>
      </a:accent4>
      <a:accent5>
        <a:srgbClr val="41AAB4"/>
      </a:accent5>
      <a:accent6>
        <a:srgbClr val="E1AAD2"/>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UrosLive_esitysmallipohja.potx" id="{B2947711-E57D-4DB4-B32A-40A23B972703}" vid="{2C08BA8F-A497-414A-819A-910D9A7A5115}"/>
    </a:ext>
  </a:extLst>
</a:theme>
</file>

<file path=ppt/theme/theme15.xml><?xml version="1.0" encoding="utf-8"?>
<a:theme xmlns:a="http://schemas.openxmlformats.org/drawingml/2006/main" name="1_Tampere.Finland_kansi">
  <a:themeElements>
    <a:clrScheme name="Mukautettu 1">
      <a:dk1>
        <a:srgbClr val="212121"/>
      </a:dk1>
      <a:lt1>
        <a:srgbClr val="FFFFFF"/>
      </a:lt1>
      <a:dk2>
        <a:srgbClr val="29549A"/>
      </a:dk2>
      <a:lt2>
        <a:srgbClr val="E5EEF8"/>
      </a:lt2>
      <a:accent1>
        <a:srgbClr val="39A7D7"/>
      </a:accent1>
      <a:accent2>
        <a:srgbClr val="EB5E58"/>
      </a:accent2>
      <a:accent3>
        <a:srgbClr val="CB4A6C"/>
      </a:accent3>
      <a:accent4>
        <a:srgbClr val="F4D240"/>
      </a:accent4>
      <a:accent5>
        <a:srgbClr val="91C9EA"/>
      </a:accent5>
      <a:accent6>
        <a:srgbClr val="ABC872"/>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 perusvalikoima saavutettavia pohjia.pptx" id="{67705BD1-1D18-43AE-83EA-A594DBE83F5E}" vid="{E42C30D4-3AAE-4EC1-A26A-179398CE803C}"/>
    </a:ext>
  </a:extLst>
</a:theme>
</file>

<file path=ppt/theme/theme16.xml><?xml version="1.0" encoding="utf-8"?>
<a:theme xmlns:a="http://schemas.openxmlformats.org/drawingml/2006/main" name="Tampere.Finland_Valkoinen">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 perusvalikoima saavutettavia pohjia.pptx" id="{67705BD1-1D18-43AE-83EA-A594DBE83F5E}" vid="{D1FFDC7B-55A6-4CF2-B6A1-65DCBCF5781F}"/>
    </a:ext>
  </a:extLst>
</a:theme>
</file>

<file path=ppt/theme/theme17.xml><?xml version="1.0" encoding="utf-8"?>
<a:theme xmlns:a="http://schemas.openxmlformats.org/drawingml/2006/main" name="Tampere.Finland_Marjanpunainen">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 perusvalikoima saavutettavia pohjia.pptx" id="{67705BD1-1D18-43AE-83EA-A594DBE83F5E}" vid="{C0AFB9F2-04EE-440C-990F-55A83E0D798C}"/>
    </a:ext>
  </a:extLst>
</a:theme>
</file>

<file path=ppt/theme/theme18.xml><?xml version="1.0" encoding="utf-8"?>
<a:theme xmlns:a="http://schemas.openxmlformats.org/drawingml/2006/main" name="1_Tampere.Finland_Marjanpunainen">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redu_powerpoint_pohja_2021_01_15.potx" id="{98AEEF53-C784-4DC3-BADF-5F8E6780F70A}" vid="{DE053933-46F2-475A-B1CF-0991471A563A}"/>
    </a:ext>
  </a:extLst>
</a:theme>
</file>

<file path=ppt/theme/theme19.xml><?xml version="1.0" encoding="utf-8"?>
<a:theme xmlns:a="http://schemas.openxmlformats.org/drawingml/2006/main" name="Tampere.Finland_väripohjat_valkoinen">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finland_ppt-pohja_FI_2019.pptx [Read-Only]" id="{D13FD211-4A1C-4DBB-8DF7-4B2DC1FC8B19}" vid="{26C102EF-5449-4073-BCDF-8A8A20D92FD2}"/>
    </a:ext>
  </a:extLst>
</a:theme>
</file>

<file path=ppt/theme/theme2.xml><?xml version="1.0" encoding="utf-8"?>
<a:theme xmlns:a="http://schemas.openxmlformats.org/drawingml/2006/main" name="Tampere-talo">
  <a:themeElements>
    <a:clrScheme name="Tampere-talo">
      <a:dk1>
        <a:srgbClr val="262626"/>
      </a:dk1>
      <a:lt1>
        <a:sysClr val="window" lastClr="FFFFFF"/>
      </a:lt1>
      <a:dk2>
        <a:srgbClr val="123763"/>
      </a:dk2>
      <a:lt2>
        <a:srgbClr val="E6F1FB"/>
      </a:lt2>
      <a:accent1>
        <a:srgbClr val="3A91CA"/>
      </a:accent1>
      <a:accent2>
        <a:srgbClr val="B93338"/>
      </a:accent2>
      <a:accent3>
        <a:srgbClr val="99BE94"/>
      </a:accent3>
      <a:accent4>
        <a:srgbClr val="786FA4"/>
      </a:accent4>
      <a:accent5>
        <a:srgbClr val="A1CDD7"/>
      </a:accent5>
      <a:accent6>
        <a:srgbClr val="E3B4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teema">
  <a:themeElements>
    <a:clrScheme name="Tampere värit">
      <a:dk1>
        <a:sysClr val="windowText" lastClr="000000"/>
      </a:dk1>
      <a:lt1>
        <a:sysClr val="window" lastClr="FFFFFF"/>
      </a:lt1>
      <a:dk2>
        <a:srgbClr val="1F497D"/>
      </a:dk2>
      <a:lt2>
        <a:srgbClr val="EEECE1"/>
      </a:lt2>
      <a:accent1>
        <a:srgbClr val="EEA529"/>
      </a:accent1>
      <a:accent2>
        <a:srgbClr val="BB3B20"/>
      </a:accent2>
      <a:accent3>
        <a:srgbClr val="005394"/>
      </a:accent3>
      <a:accent4>
        <a:srgbClr val="488433"/>
      </a:accent4>
      <a:accent5>
        <a:srgbClr val="4BACC6"/>
      </a:accent5>
      <a:accent6>
        <a:srgbClr val="F79646"/>
      </a:accent6>
      <a:hlink>
        <a:srgbClr val="0000FF"/>
      </a:hlink>
      <a:folHlink>
        <a:srgbClr val="800080"/>
      </a:folHlink>
    </a:clrScheme>
    <a:fontScheme name="Tampere PP kirjasime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mpere Blank.potx" id="{CE16A08A-6A75-426C-BAA6-D85A3AE63419}" vid="{0ADF22E1-A3C7-48FC-BBBA-8BDA64F0E1D6}"/>
    </a:ext>
  </a:extLst>
</a:theme>
</file>

<file path=ppt/theme/theme4.xml><?xml version="1.0" encoding="utf-8"?>
<a:theme xmlns:a="http://schemas.openxmlformats.org/drawingml/2006/main" name="10_Office-teema">
  <a:themeElements>
    <a:clrScheme name="Tampere Finland">
      <a:dk1>
        <a:srgbClr val="212121"/>
      </a:dk1>
      <a:lt1>
        <a:srgbClr val="FFFFFF"/>
      </a:lt1>
      <a:dk2>
        <a:srgbClr val="28549A"/>
      </a:dk2>
      <a:lt2>
        <a:srgbClr val="E5EEF8"/>
      </a:lt2>
      <a:accent1>
        <a:srgbClr val="38A7D7"/>
      </a:accent1>
      <a:accent2>
        <a:srgbClr val="EB5E58"/>
      </a:accent2>
      <a:accent3>
        <a:srgbClr val="28549A"/>
      </a:accent3>
      <a:accent4>
        <a:srgbClr val="E8B355"/>
      </a:accent4>
      <a:accent5>
        <a:srgbClr val="91C9EA"/>
      </a:accent5>
      <a:accent6>
        <a:srgbClr val="ABC871"/>
      </a:accent6>
      <a:hlink>
        <a:srgbClr val="AD3863"/>
      </a:hlink>
      <a:folHlink>
        <a:srgbClr val="7361A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teema">
  <a:themeElements>
    <a:clrScheme name="Tampere värit">
      <a:dk1>
        <a:sysClr val="windowText" lastClr="000000"/>
      </a:dk1>
      <a:lt1>
        <a:sysClr val="window" lastClr="FFFFFF"/>
      </a:lt1>
      <a:dk2>
        <a:srgbClr val="1F497D"/>
      </a:dk2>
      <a:lt2>
        <a:srgbClr val="EEECE1"/>
      </a:lt2>
      <a:accent1>
        <a:srgbClr val="EEA529"/>
      </a:accent1>
      <a:accent2>
        <a:srgbClr val="BB3B20"/>
      </a:accent2>
      <a:accent3>
        <a:srgbClr val="005394"/>
      </a:accent3>
      <a:accent4>
        <a:srgbClr val="488433"/>
      </a:accent4>
      <a:accent5>
        <a:srgbClr val="4BACC6"/>
      </a:accent5>
      <a:accent6>
        <a:srgbClr val="F79646"/>
      </a:accent6>
      <a:hlink>
        <a:srgbClr val="0000FF"/>
      </a:hlink>
      <a:folHlink>
        <a:srgbClr val="800080"/>
      </a:folHlink>
    </a:clrScheme>
    <a:fontScheme name="Tampere PP kirjasime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mpere Blank.potx" id="{CE16A08A-6A75-426C-BAA6-D85A3AE63419}" vid="{0ADF22E1-A3C7-48FC-BBBA-8BDA64F0E1D6}"/>
    </a:ext>
  </a:extLst>
</a:theme>
</file>

<file path=ppt/theme/theme6.xml><?xml version="1.0" encoding="utf-8"?>
<a:theme xmlns:a="http://schemas.openxmlformats.org/drawingml/2006/main" name="IIHF">
  <a:themeElements>
    <a:clrScheme name="jääkiekkoliitto">
      <a:dk1>
        <a:sysClr val="windowText" lastClr="000000"/>
      </a:dk1>
      <a:lt1>
        <a:sysClr val="window" lastClr="FFFFFF"/>
      </a:lt1>
      <a:dk2>
        <a:srgbClr val="002855"/>
      </a:dk2>
      <a:lt2>
        <a:srgbClr val="FFFFFF"/>
      </a:lt2>
      <a:accent1>
        <a:srgbClr val="0096FF"/>
      </a:accent1>
      <a:accent2>
        <a:srgbClr val="00FFB9"/>
      </a:accent2>
      <a:accent3>
        <a:srgbClr val="FF009B"/>
      </a:accent3>
      <a:accent4>
        <a:srgbClr val="003CFF"/>
      </a:accent4>
      <a:accent5>
        <a:srgbClr val="962DFF"/>
      </a:accent5>
      <a:accent6>
        <a:srgbClr val="002855"/>
      </a:accent6>
      <a:hlink>
        <a:srgbClr val="0563C1"/>
      </a:hlink>
      <a:folHlink>
        <a:srgbClr val="954F72"/>
      </a:folHlink>
    </a:clrScheme>
    <a:fontScheme name="Impact - Century Gothic">
      <a:majorFont>
        <a:latin typeface="Impac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IHF_presentation_template.potx" id="{5E21567B-617A-4276-9C6F-28E72082A883}" vid="{04695D66-754E-4F2C-A2E4-68A7E83DCDC5}"/>
    </a:ext>
  </a:extLst>
</a:theme>
</file>

<file path=ppt/theme/theme7.xml><?xml version="1.0" encoding="utf-8"?>
<a:theme xmlns:a="http://schemas.openxmlformats.org/drawingml/2006/main" name="1_Tampere.Finland_sispohjat_valk">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finland_ppt_pohjat_FIN_2020.pptx [Vain luku]" id="{272FB444-EBFB-41EA-8D1E-5B6A5D45E408}" vid="{88885BB0-6FCB-4978-82F8-5F6B717C659F}"/>
    </a:ext>
  </a:extLst>
</a:theme>
</file>

<file path=ppt/theme/theme8.xml><?xml version="1.0" encoding="utf-8"?>
<a:theme xmlns:a="http://schemas.openxmlformats.org/drawingml/2006/main" name="Tampere.Finland_kansi">
  <a:themeElements>
    <a:clrScheme name="Mukautettu 1">
      <a:dk1>
        <a:srgbClr val="212121"/>
      </a:dk1>
      <a:lt1>
        <a:srgbClr val="FFFFFF"/>
      </a:lt1>
      <a:dk2>
        <a:srgbClr val="29549A"/>
      </a:dk2>
      <a:lt2>
        <a:srgbClr val="E5EEF8"/>
      </a:lt2>
      <a:accent1>
        <a:srgbClr val="39A7D7"/>
      </a:accent1>
      <a:accent2>
        <a:srgbClr val="EB5E58"/>
      </a:accent2>
      <a:accent3>
        <a:srgbClr val="CB4A6C"/>
      </a:accent3>
      <a:accent4>
        <a:srgbClr val="F4D240"/>
      </a:accent4>
      <a:accent5>
        <a:srgbClr val="91C9EA"/>
      </a:accent5>
      <a:accent6>
        <a:srgbClr val="ABC872"/>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redu_powerpoint_pohja_2021_01_15.potx" id="{98AEEF53-C784-4DC3-BADF-5F8E6780F70A}" vid="{83EEDC24-9023-47AC-A3BD-5E30246F2340}"/>
    </a:ext>
  </a:extLst>
</a:theme>
</file>

<file path=ppt/theme/theme9.xml><?xml version="1.0" encoding="utf-8"?>
<a:theme xmlns:a="http://schemas.openxmlformats.org/drawingml/2006/main" name="Tampere.Finland_Sininen">
  <a:themeElements>
    <a:clrScheme name="Mukautettu 4">
      <a:dk1>
        <a:srgbClr val="212121"/>
      </a:dk1>
      <a:lt1>
        <a:srgbClr val="FFFFFF"/>
      </a:lt1>
      <a:dk2>
        <a:srgbClr val="00417D"/>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redu_powerpoint_pohja_2021_01_15.potx" id="{98AEEF53-C784-4DC3-BADF-5F8E6780F70A}" vid="{14352E5C-191C-45A5-B9D4-355A5FB82C35}"/>
    </a:ext>
  </a:extLst>
</a:theme>
</file>

<file path=docProps/app.xml><?xml version="1.0" encoding="utf-8"?>
<Properties xmlns="http://schemas.openxmlformats.org/officeDocument/2006/extended-properties" xmlns:vt="http://schemas.openxmlformats.org/officeDocument/2006/docPropsVTypes">
  <TotalTime>43001</TotalTime>
  <Words>1161</Words>
  <Application>Microsoft Office PowerPoint</Application>
  <PresentationFormat>Laajakuva</PresentationFormat>
  <Paragraphs>219</Paragraphs>
  <Slides>26</Slides>
  <Notes>6</Notes>
  <HiddenSlides>0</HiddenSlides>
  <MMClips>0</MMClips>
  <ScaleCrop>false</ScaleCrop>
  <HeadingPairs>
    <vt:vector size="6" baseType="variant">
      <vt:variant>
        <vt:lpstr>Käytetyt fontit</vt:lpstr>
      </vt:variant>
      <vt:variant>
        <vt:i4>13</vt:i4>
      </vt:variant>
      <vt:variant>
        <vt:lpstr>Teema</vt:lpstr>
      </vt:variant>
      <vt:variant>
        <vt:i4>19</vt:i4>
      </vt:variant>
      <vt:variant>
        <vt:lpstr>Dian otsikot</vt:lpstr>
      </vt:variant>
      <vt:variant>
        <vt:i4>26</vt:i4>
      </vt:variant>
    </vt:vector>
  </HeadingPairs>
  <TitlesOfParts>
    <vt:vector size="58" baseType="lpstr">
      <vt:lpstr>Arial</vt:lpstr>
      <vt:lpstr>Calibri</vt:lpstr>
      <vt:lpstr>Calibri Light</vt:lpstr>
      <vt:lpstr>Century Gothic</vt:lpstr>
      <vt:lpstr>Courier New</vt:lpstr>
      <vt:lpstr>Helvetica</vt:lpstr>
      <vt:lpstr>Impact</vt:lpstr>
      <vt:lpstr>Lucida Sans Unicode</vt:lpstr>
      <vt:lpstr>Montserrat Black</vt:lpstr>
      <vt:lpstr>Objektiv Mk2</vt:lpstr>
      <vt:lpstr>Tahoma</vt:lpstr>
      <vt:lpstr>Verdana</vt:lpstr>
      <vt:lpstr>Wingdings</vt:lpstr>
      <vt:lpstr>1_Office-teema</vt:lpstr>
      <vt:lpstr>Tampere-talo</vt:lpstr>
      <vt:lpstr>3_Office-teema</vt:lpstr>
      <vt:lpstr>10_Office-teema</vt:lpstr>
      <vt:lpstr>8_Office-teema</vt:lpstr>
      <vt:lpstr>IIHF</vt:lpstr>
      <vt:lpstr>1_Tampere.Finland_sispohjat_valk</vt:lpstr>
      <vt:lpstr>Tampere.Finland_kansi</vt:lpstr>
      <vt:lpstr>Tampere.Finland_Sininen</vt:lpstr>
      <vt:lpstr>3_Tampere.Finland_väripohjat_valkoinen</vt:lpstr>
      <vt:lpstr>2_Kuvapohja</vt:lpstr>
      <vt:lpstr>4_Tampere.Finland_väripohjat_valkoinen</vt:lpstr>
      <vt:lpstr>7_Tampere.Finland_väripohjat_valkoinen</vt:lpstr>
      <vt:lpstr>UROSLIVE</vt:lpstr>
      <vt:lpstr>1_Tampere.Finland_kansi</vt:lpstr>
      <vt:lpstr>Tampere.Finland_Valkoinen</vt:lpstr>
      <vt:lpstr>Tampere.Finland_Marjanpunainen</vt:lpstr>
      <vt:lpstr>1_Tampere.Finland_Marjanpunainen</vt:lpstr>
      <vt:lpstr>Tampere.Finland_väripohjat_valkoinen</vt:lpstr>
      <vt:lpstr>How Tampere became high level sport city?</vt:lpstr>
      <vt:lpstr>PowerPoint-esitys</vt:lpstr>
      <vt:lpstr>PowerPoint-esitys</vt:lpstr>
      <vt:lpstr>PowerPoint-esitys</vt:lpstr>
      <vt:lpstr>Tampere is developing more than ever… right now</vt:lpstr>
      <vt:lpstr>PowerPoint-esitys</vt:lpstr>
      <vt:lpstr>PowerPoint-esitys</vt:lpstr>
      <vt:lpstr>City grows </vt:lpstr>
      <vt:lpstr>PowerPoint-esitys</vt:lpstr>
      <vt:lpstr>PowerPoint-esitys</vt:lpstr>
      <vt:lpstr>PowerPoint-esitys</vt:lpstr>
      <vt:lpstr>PowerPoint-esitys</vt:lpstr>
      <vt:lpstr>PowerPoint-esitys</vt:lpstr>
      <vt:lpstr>PowerPoint-esitys</vt:lpstr>
      <vt:lpstr>PowerPoint-esitys</vt:lpstr>
      <vt:lpstr>PowerPoint-esitys</vt:lpstr>
      <vt:lpstr>Eventful Tampere</vt:lpstr>
      <vt:lpstr>Events in Tampere City Strategy and Mayor’s programme</vt:lpstr>
      <vt:lpstr>Event Classification</vt:lpstr>
      <vt:lpstr>Desired Impacts of Events</vt:lpstr>
      <vt:lpstr>PowerPoint-esitys</vt:lpstr>
      <vt:lpstr>PowerPoint-esitys</vt:lpstr>
      <vt:lpstr>International Sports Events in Tampere</vt:lpstr>
      <vt:lpstr>PowerPoint-esitys</vt:lpstr>
      <vt:lpstr>PowerPoint-esitys</vt:lpstr>
      <vt:lpstr>THANK YOU</vt:lpstr>
    </vt:vector>
  </TitlesOfParts>
  <Company>Seutu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Tenhunen Tero</dc:creator>
  <cp:lastModifiedBy>Pesä Perttu</cp:lastModifiedBy>
  <cp:revision>324</cp:revision>
  <cp:lastPrinted>2018-01-18T12:24:58Z</cp:lastPrinted>
  <dcterms:created xsi:type="dcterms:W3CDTF">2016-08-30T05:47:29Z</dcterms:created>
  <dcterms:modified xsi:type="dcterms:W3CDTF">2023-09-27T06:25:52Z</dcterms:modified>
</cp:coreProperties>
</file>