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6" r:id="rId3"/>
    <p:sldMasterId id="2147483690" r:id="rId4"/>
  </p:sldMasterIdLst>
  <p:notesMasterIdLst>
    <p:notesMasterId r:id="rId22"/>
  </p:notesMasterIdLst>
  <p:sldIdLst>
    <p:sldId id="264" r:id="rId5"/>
    <p:sldId id="2147197052" r:id="rId6"/>
    <p:sldId id="2147197024" r:id="rId7"/>
    <p:sldId id="2147197022" r:id="rId8"/>
    <p:sldId id="2147197045" r:id="rId9"/>
    <p:sldId id="2147197043" r:id="rId10"/>
    <p:sldId id="2147197025" r:id="rId11"/>
    <p:sldId id="2147197012" r:id="rId12"/>
    <p:sldId id="1416255906" r:id="rId13"/>
    <p:sldId id="1416255881" r:id="rId14"/>
    <p:sldId id="2147197039" r:id="rId15"/>
    <p:sldId id="2147197042" r:id="rId16"/>
    <p:sldId id="2147197047" r:id="rId17"/>
    <p:sldId id="2147197048" r:id="rId18"/>
    <p:sldId id="1416255844" r:id="rId19"/>
    <p:sldId id="2147197051" r:id="rId20"/>
    <p:sldId id="1416255789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5C"/>
    <a:srgbClr val="E8C8FF"/>
    <a:srgbClr val="FCAB64"/>
    <a:srgbClr val="85FF79"/>
    <a:srgbClr val="85FF7A"/>
    <a:srgbClr val="E8C5FF"/>
    <a:srgbClr val="02FFE6"/>
    <a:srgbClr val="193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23980-15CC-460B-8401-8D5BC058BEE9}" v="2" dt="2023-09-28T19:29:11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1" autoAdjust="0"/>
    <p:restoredTop sz="95768"/>
  </p:normalViewPr>
  <p:slideViewPr>
    <p:cSldViewPr snapToGrid="0" snapToObjects="1">
      <p:cViewPr>
        <p:scale>
          <a:sx n="99" d="100"/>
          <a:sy n="99" d="100"/>
        </p:scale>
        <p:origin x="66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Jonsson" userId="27759e2c-d72a-4995-91ec-c0060a1e1e47" providerId="ADAL" clId="{8FA23980-15CC-460B-8401-8D5BC058BEE9}"/>
    <pc:docChg chg="modSld">
      <pc:chgData name="Robert Jonsson" userId="27759e2c-d72a-4995-91ec-c0060a1e1e47" providerId="ADAL" clId="{8FA23980-15CC-460B-8401-8D5BC058BEE9}" dt="2023-09-28T19:35:37.298" v="365" actId="20577"/>
      <pc:docMkLst>
        <pc:docMk/>
      </pc:docMkLst>
      <pc:sldChg chg="modSp mod">
        <pc:chgData name="Robert Jonsson" userId="27759e2c-d72a-4995-91ec-c0060a1e1e47" providerId="ADAL" clId="{8FA23980-15CC-460B-8401-8D5BC058BEE9}" dt="2023-09-28T19:35:37.298" v="365" actId="20577"/>
        <pc:sldMkLst>
          <pc:docMk/>
          <pc:sldMk cId="387184052" sldId="1416255789"/>
        </pc:sldMkLst>
        <pc:spChg chg="mod">
          <ac:chgData name="Robert Jonsson" userId="27759e2c-d72a-4995-91ec-c0060a1e1e47" providerId="ADAL" clId="{8FA23980-15CC-460B-8401-8D5BC058BEE9}" dt="2023-09-28T19:29:25.794" v="10" actId="20577"/>
          <ac:spMkLst>
            <pc:docMk/>
            <pc:sldMk cId="387184052" sldId="1416255789"/>
            <ac:spMk id="3" creationId="{DC94D303-923B-D5B7-D99B-04AC77D4BC29}"/>
          </ac:spMkLst>
        </pc:spChg>
        <pc:spChg chg="mod">
          <ac:chgData name="Robert Jonsson" userId="27759e2c-d72a-4995-91ec-c0060a1e1e47" providerId="ADAL" clId="{8FA23980-15CC-460B-8401-8D5BC058BEE9}" dt="2023-09-28T19:35:37.298" v="365" actId="20577"/>
          <ac:spMkLst>
            <pc:docMk/>
            <pc:sldMk cId="387184052" sldId="1416255789"/>
            <ac:spMk id="4" creationId="{1C5AE4D0-C218-E062-A20B-88ACBEE10810}"/>
          </ac:spMkLst>
        </pc:spChg>
        <pc:spChg chg="mod">
          <ac:chgData name="Robert Jonsson" userId="27759e2c-d72a-4995-91ec-c0060a1e1e47" providerId="ADAL" clId="{8FA23980-15CC-460B-8401-8D5BC058BEE9}" dt="2023-09-28T19:29:51.667" v="31" actId="14100"/>
          <ac:spMkLst>
            <pc:docMk/>
            <pc:sldMk cId="387184052" sldId="1416255789"/>
            <ac:spMk id="13" creationId="{D219E1D2-A55E-71B2-B322-70BA1A1B2F02}"/>
          </ac:spMkLst>
        </pc:spChg>
      </pc:sldChg>
      <pc:sldChg chg="modSp mod">
        <pc:chgData name="Robert Jonsson" userId="27759e2c-d72a-4995-91ec-c0060a1e1e47" providerId="ADAL" clId="{8FA23980-15CC-460B-8401-8D5BC058BEE9}" dt="2023-09-28T19:25:50.197" v="4" actId="20577"/>
        <pc:sldMkLst>
          <pc:docMk/>
          <pc:sldMk cId="1039702435" sldId="2147197052"/>
        </pc:sldMkLst>
        <pc:spChg chg="mod">
          <ac:chgData name="Robert Jonsson" userId="27759e2c-d72a-4995-91ec-c0060a1e1e47" providerId="ADAL" clId="{8FA23980-15CC-460B-8401-8D5BC058BEE9}" dt="2023-09-28T19:25:50.197" v="4" actId="20577"/>
          <ac:spMkLst>
            <pc:docMk/>
            <pc:sldMk cId="1039702435" sldId="2147197052"/>
            <ac:spMk id="5" creationId="{11E6318B-251C-A300-944B-74792CF690B0}"/>
          </ac:spMkLst>
        </pc:spChg>
      </pc:sldChg>
    </pc:docChg>
  </pc:docChgLst>
  <pc:docChgLst>
    <pc:chgData name="Robert Jonsson" userId="27759e2c-d72a-4995-91ec-c0060a1e1e47" providerId="ADAL" clId="{17A8E089-148E-432D-AB19-8164F3311B74}"/>
    <pc:docChg chg="custSel addSld delSld modSld sldOrd">
      <pc:chgData name="Robert Jonsson" userId="27759e2c-d72a-4995-91ec-c0060a1e1e47" providerId="ADAL" clId="{17A8E089-148E-432D-AB19-8164F3311B74}" dt="2023-09-20T09:28:23.403" v="421" actId="2696"/>
      <pc:docMkLst>
        <pc:docMk/>
      </pc:docMkLst>
      <pc:sldChg chg="modAnim">
        <pc:chgData name="Robert Jonsson" userId="27759e2c-d72a-4995-91ec-c0060a1e1e47" providerId="ADAL" clId="{17A8E089-148E-432D-AB19-8164F3311B74}" dt="2023-09-19T11:19:34.193" v="396"/>
        <pc:sldMkLst>
          <pc:docMk/>
          <pc:sldMk cId="4003279896" sldId="3355"/>
        </pc:sldMkLst>
      </pc:sldChg>
      <pc:sldChg chg="modAnim">
        <pc:chgData name="Robert Jonsson" userId="27759e2c-d72a-4995-91ec-c0060a1e1e47" providerId="ADAL" clId="{17A8E089-148E-432D-AB19-8164F3311B74}" dt="2023-09-19T11:15:43.626" v="384"/>
        <pc:sldMkLst>
          <pc:docMk/>
          <pc:sldMk cId="2689428197" sldId="1416255906"/>
        </pc:sldMkLst>
      </pc:sldChg>
      <pc:sldChg chg="modSp mod">
        <pc:chgData name="Robert Jonsson" userId="27759e2c-d72a-4995-91ec-c0060a1e1e47" providerId="ADAL" clId="{17A8E089-148E-432D-AB19-8164F3311B74}" dt="2023-09-06T07:04:31.242" v="355" actId="1037"/>
        <pc:sldMkLst>
          <pc:docMk/>
          <pc:sldMk cId="1955160303" sldId="2147197012"/>
        </pc:sldMkLst>
        <pc:spChg chg="mod">
          <ac:chgData name="Robert Jonsson" userId="27759e2c-d72a-4995-91ec-c0060a1e1e47" providerId="ADAL" clId="{17A8E089-148E-432D-AB19-8164F3311B74}" dt="2023-09-06T07:04:31.242" v="355" actId="1037"/>
          <ac:spMkLst>
            <pc:docMk/>
            <pc:sldMk cId="1955160303" sldId="2147197012"/>
            <ac:spMk id="8" creationId="{CF2C2521-D10B-D993-D565-AFF5A93F6537}"/>
          </ac:spMkLst>
        </pc:spChg>
        <pc:spChg chg="mod">
          <ac:chgData name="Robert Jonsson" userId="27759e2c-d72a-4995-91ec-c0060a1e1e47" providerId="ADAL" clId="{17A8E089-148E-432D-AB19-8164F3311B74}" dt="2023-09-06T07:04:31.242" v="355" actId="1037"/>
          <ac:spMkLst>
            <pc:docMk/>
            <pc:sldMk cId="1955160303" sldId="2147197012"/>
            <ac:spMk id="11" creationId="{07986704-F79E-D273-15C9-A821717E38C6}"/>
          </ac:spMkLst>
        </pc:spChg>
      </pc:sldChg>
      <pc:sldChg chg="modSp mod">
        <pc:chgData name="Robert Jonsson" userId="27759e2c-d72a-4995-91ec-c0060a1e1e47" providerId="ADAL" clId="{17A8E089-148E-432D-AB19-8164F3311B74}" dt="2023-09-14T19:54:50.577" v="366" actId="14100"/>
        <pc:sldMkLst>
          <pc:docMk/>
          <pc:sldMk cId="2557504424" sldId="2147197022"/>
        </pc:sldMkLst>
        <pc:spChg chg="mod">
          <ac:chgData name="Robert Jonsson" userId="27759e2c-d72a-4995-91ec-c0060a1e1e47" providerId="ADAL" clId="{17A8E089-148E-432D-AB19-8164F3311B74}" dt="2023-09-14T19:54:50.577" v="366" actId="14100"/>
          <ac:spMkLst>
            <pc:docMk/>
            <pc:sldMk cId="2557504424" sldId="2147197022"/>
            <ac:spMk id="2" creationId="{72E01308-11D9-BE0D-285D-F961182137A2}"/>
          </ac:spMkLst>
        </pc:spChg>
      </pc:sldChg>
      <pc:sldChg chg="modSp mod modAnim">
        <pc:chgData name="Robert Jonsson" userId="27759e2c-d72a-4995-91ec-c0060a1e1e47" providerId="ADAL" clId="{17A8E089-148E-432D-AB19-8164F3311B74}" dt="2023-08-31T07:08:40.595" v="174" actId="1036"/>
        <pc:sldMkLst>
          <pc:docMk/>
          <pc:sldMk cId="3848768392" sldId="2147197039"/>
        </pc:sldMkLst>
        <pc:spChg chg="mod">
          <ac:chgData name="Robert Jonsson" userId="27759e2c-d72a-4995-91ec-c0060a1e1e47" providerId="ADAL" clId="{17A8E089-148E-432D-AB19-8164F3311B74}" dt="2023-08-31T07:08:40.595" v="174" actId="1036"/>
          <ac:spMkLst>
            <pc:docMk/>
            <pc:sldMk cId="3848768392" sldId="2147197039"/>
            <ac:spMk id="2" creationId="{997CD22C-8992-7E9C-BA22-13C5DF4E7D7C}"/>
          </ac:spMkLst>
        </pc:spChg>
        <pc:grpChg chg="mod">
          <ac:chgData name="Robert Jonsson" userId="27759e2c-d72a-4995-91ec-c0060a1e1e47" providerId="ADAL" clId="{17A8E089-148E-432D-AB19-8164F3311B74}" dt="2023-08-31T07:08:09.402" v="163" actId="1035"/>
          <ac:grpSpMkLst>
            <pc:docMk/>
            <pc:sldMk cId="3848768392" sldId="2147197039"/>
            <ac:grpSpMk id="25" creationId="{5A0FAAF3-6E24-97BB-1B11-EE59C19C4D1F}"/>
          </ac:grpSpMkLst>
        </pc:grpChg>
      </pc:sldChg>
      <pc:sldChg chg="modAnim">
        <pc:chgData name="Robert Jonsson" userId="27759e2c-d72a-4995-91ec-c0060a1e1e47" providerId="ADAL" clId="{17A8E089-148E-432D-AB19-8164F3311B74}" dt="2023-08-31T07:32:02.638" v="198"/>
        <pc:sldMkLst>
          <pc:docMk/>
          <pc:sldMk cId="2365076701" sldId="2147197042"/>
        </pc:sldMkLst>
      </pc:sldChg>
      <pc:sldChg chg="modSp">
        <pc:chgData name="Robert Jonsson" userId="27759e2c-d72a-4995-91ec-c0060a1e1e47" providerId="ADAL" clId="{17A8E089-148E-432D-AB19-8164F3311B74}" dt="2023-09-06T06:27:15.515" v="244" actId="20577"/>
        <pc:sldMkLst>
          <pc:docMk/>
          <pc:sldMk cId="3963794651" sldId="2147197043"/>
        </pc:sldMkLst>
        <pc:spChg chg="mod">
          <ac:chgData name="Robert Jonsson" userId="27759e2c-d72a-4995-91ec-c0060a1e1e47" providerId="ADAL" clId="{17A8E089-148E-432D-AB19-8164F3311B74}" dt="2023-09-06T06:27:15.515" v="244" actId="20577"/>
          <ac:spMkLst>
            <pc:docMk/>
            <pc:sldMk cId="3963794651" sldId="2147197043"/>
            <ac:spMk id="4" creationId="{DFBE27C9-D2FA-FB38-5DB2-9BEEA2CC9FA6}"/>
          </ac:spMkLst>
        </pc:spChg>
      </pc:sldChg>
      <pc:sldChg chg="modSp mod ord modAnim">
        <pc:chgData name="Robert Jonsson" userId="27759e2c-d72a-4995-91ec-c0060a1e1e47" providerId="ADAL" clId="{17A8E089-148E-432D-AB19-8164F3311B74}" dt="2023-09-19T11:13:42.207" v="378"/>
        <pc:sldMkLst>
          <pc:docMk/>
          <pc:sldMk cId="1382268754" sldId="2147197045"/>
        </pc:sldMkLst>
        <pc:spChg chg="mod">
          <ac:chgData name="Robert Jonsson" userId="27759e2c-d72a-4995-91ec-c0060a1e1e47" providerId="ADAL" clId="{17A8E089-148E-432D-AB19-8164F3311B74}" dt="2023-08-31T07:01:35.364" v="120" actId="1038"/>
          <ac:spMkLst>
            <pc:docMk/>
            <pc:sldMk cId="1382268754" sldId="2147197045"/>
            <ac:spMk id="14" creationId="{1BA5905D-3DFA-51BF-7843-494FB094885D}"/>
          </ac:spMkLst>
        </pc:spChg>
      </pc:sldChg>
      <pc:sldChg chg="addSp delSp modSp mod">
        <pc:chgData name="Robert Jonsson" userId="27759e2c-d72a-4995-91ec-c0060a1e1e47" providerId="ADAL" clId="{17A8E089-148E-432D-AB19-8164F3311B74}" dt="2023-08-31T07:00:31.484" v="94" actId="478"/>
        <pc:sldMkLst>
          <pc:docMk/>
          <pc:sldMk cId="2890717160" sldId="2147197048"/>
        </pc:sldMkLst>
        <pc:spChg chg="del mod">
          <ac:chgData name="Robert Jonsson" userId="27759e2c-d72a-4995-91ec-c0060a1e1e47" providerId="ADAL" clId="{17A8E089-148E-432D-AB19-8164F3311B74}" dt="2023-08-31T07:00:31.484" v="94" actId="478"/>
          <ac:spMkLst>
            <pc:docMk/>
            <pc:sldMk cId="2890717160" sldId="2147197048"/>
            <ac:spMk id="12" creationId="{DD349287-5198-F7D9-4BF9-CC9481D23312}"/>
          </ac:spMkLst>
        </pc:spChg>
        <pc:picChg chg="add mod">
          <ac:chgData name="Robert Jonsson" userId="27759e2c-d72a-4995-91ec-c0060a1e1e47" providerId="ADAL" clId="{17A8E089-148E-432D-AB19-8164F3311B74}" dt="2023-08-31T07:00:16.427" v="93" actId="1037"/>
          <ac:picMkLst>
            <pc:docMk/>
            <pc:sldMk cId="2890717160" sldId="2147197048"/>
            <ac:picMk id="4" creationId="{2B9AE2EB-B9D6-60D6-0C90-6ED2C99D42F6}"/>
          </ac:picMkLst>
        </pc:picChg>
      </pc:sldChg>
      <pc:sldChg chg="addSp delSp modSp add del mod ord delAnim">
        <pc:chgData name="Robert Jonsson" userId="27759e2c-d72a-4995-91ec-c0060a1e1e47" providerId="ADAL" clId="{17A8E089-148E-432D-AB19-8164F3311B74}" dt="2023-09-20T09:28:19.222" v="420" actId="2696"/>
        <pc:sldMkLst>
          <pc:docMk/>
          <pc:sldMk cId="3861450747" sldId="2147197049"/>
        </pc:sldMkLst>
        <pc:spChg chg="del">
          <ac:chgData name="Robert Jonsson" userId="27759e2c-d72a-4995-91ec-c0060a1e1e47" providerId="ADAL" clId="{17A8E089-148E-432D-AB19-8164F3311B74}" dt="2023-09-19T11:21:45.535" v="400" actId="478"/>
          <ac:spMkLst>
            <pc:docMk/>
            <pc:sldMk cId="3861450747" sldId="2147197049"/>
            <ac:spMk id="10" creationId="{0048C917-C179-168F-B277-0D76652F8281}"/>
          </ac:spMkLst>
        </pc:spChg>
        <pc:picChg chg="add mod ord">
          <ac:chgData name="Robert Jonsson" userId="27759e2c-d72a-4995-91ec-c0060a1e1e47" providerId="ADAL" clId="{17A8E089-148E-432D-AB19-8164F3311B74}" dt="2023-09-19T11:23:10.717" v="409" actId="1076"/>
          <ac:picMkLst>
            <pc:docMk/>
            <pc:sldMk cId="3861450747" sldId="2147197049"/>
            <ac:picMk id="3" creationId="{1ADDA3D0-9DFA-B7B9-51E1-6343BE0DE83C}"/>
          </ac:picMkLst>
        </pc:picChg>
        <pc:picChg chg="del">
          <ac:chgData name="Robert Jonsson" userId="27759e2c-d72a-4995-91ec-c0060a1e1e47" providerId="ADAL" clId="{17A8E089-148E-432D-AB19-8164F3311B74}" dt="2023-09-19T11:22:02.385" v="401" actId="478"/>
          <ac:picMkLst>
            <pc:docMk/>
            <pc:sldMk cId="3861450747" sldId="2147197049"/>
            <ac:picMk id="4" creationId="{CE9A6075-A0D7-D41F-B3A3-F5900C149859}"/>
          </ac:picMkLst>
        </pc:picChg>
      </pc:sldChg>
      <pc:sldChg chg="addSp delSp modSp add del mod">
        <pc:chgData name="Robert Jonsson" userId="27759e2c-d72a-4995-91ec-c0060a1e1e47" providerId="ADAL" clId="{17A8E089-148E-432D-AB19-8164F3311B74}" dt="2023-09-20T09:28:23.403" v="421" actId="2696"/>
        <pc:sldMkLst>
          <pc:docMk/>
          <pc:sldMk cId="1683666891" sldId="2147197050"/>
        </pc:sldMkLst>
        <pc:picChg chg="del">
          <ac:chgData name="Robert Jonsson" userId="27759e2c-d72a-4995-91ec-c0060a1e1e47" providerId="ADAL" clId="{17A8E089-148E-432D-AB19-8164F3311B74}" dt="2023-09-19T11:26:48.789" v="411" actId="478"/>
          <ac:picMkLst>
            <pc:docMk/>
            <pc:sldMk cId="1683666891" sldId="2147197050"/>
            <ac:picMk id="3" creationId="{1ADDA3D0-9DFA-B7B9-51E1-6343BE0DE83C}"/>
          </ac:picMkLst>
        </pc:picChg>
        <pc:picChg chg="add mod ord">
          <ac:chgData name="Robert Jonsson" userId="27759e2c-d72a-4995-91ec-c0060a1e1e47" providerId="ADAL" clId="{17A8E089-148E-432D-AB19-8164F3311B74}" dt="2023-09-19T11:28:00.152" v="413" actId="167"/>
          <ac:picMkLst>
            <pc:docMk/>
            <pc:sldMk cId="1683666891" sldId="2147197050"/>
            <ac:picMk id="4" creationId="{5951DED3-CF93-6F2C-7378-4A900791BE82}"/>
          </ac:picMkLst>
        </pc:picChg>
      </pc:sldChg>
      <pc:sldChg chg="addSp delSp modSp add del mod">
        <pc:chgData name="Robert Jonsson" userId="27759e2c-d72a-4995-91ec-c0060a1e1e47" providerId="ADAL" clId="{17A8E089-148E-432D-AB19-8164F3311B74}" dt="2023-09-19T11:31:58.434" v="419" actId="47"/>
        <pc:sldMkLst>
          <pc:docMk/>
          <pc:sldMk cId="2578639725" sldId="2147197051"/>
        </pc:sldMkLst>
        <pc:picChg chg="add del mod">
          <ac:chgData name="Robert Jonsson" userId="27759e2c-d72a-4995-91ec-c0060a1e1e47" providerId="ADAL" clId="{17A8E089-148E-432D-AB19-8164F3311B74}" dt="2023-09-19T11:31:24.180" v="418" actId="478"/>
          <ac:picMkLst>
            <pc:docMk/>
            <pc:sldMk cId="2578639725" sldId="2147197051"/>
            <ac:picMk id="3" creationId="{992CE8E6-72B9-180F-92ED-A5DCC879C61F}"/>
          </ac:picMkLst>
        </pc:picChg>
        <pc:picChg chg="del">
          <ac:chgData name="Robert Jonsson" userId="27759e2c-d72a-4995-91ec-c0060a1e1e47" providerId="ADAL" clId="{17A8E089-148E-432D-AB19-8164F3311B74}" dt="2023-09-19T11:30:52.126" v="415" actId="478"/>
          <ac:picMkLst>
            <pc:docMk/>
            <pc:sldMk cId="2578639725" sldId="2147197051"/>
            <ac:picMk id="4" creationId="{5951DED3-CF93-6F2C-7378-4A900791BE82}"/>
          </ac:picMkLst>
        </pc:picChg>
      </pc:sldChg>
    </pc:docChg>
  </pc:docChgLst>
  <pc:docChgLst>
    <pc:chgData name="Robert Jonsson" userId="27759e2c-d72a-4995-91ec-c0060a1e1e47" providerId="ADAL" clId="{32E85B3F-F857-4811-AFBB-EDF16AAD2BC5}"/>
    <pc:docChg chg="delSld">
      <pc:chgData name="Robert Jonsson" userId="27759e2c-d72a-4995-91ec-c0060a1e1e47" providerId="ADAL" clId="{32E85B3F-F857-4811-AFBB-EDF16AAD2BC5}" dt="2023-09-21T09:28:45.184" v="1" actId="2696"/>
      <pc:docMkLst>
        <pc:docMk/>
      </pc:docMkLst>
      <pc:sldChg chg="del">
        <pc:chgData name="Robert Jonsson" userId="27759e2c-d72a-4995-91ec-c0060a1e1e47" providerId="ADAL" clId="{32E85B3F-F857-4811-AFBB-EDF16AAD2BC5}" dt="2023-09-21T09:28:45.184" v="1" actId="2696"/>
        <pc:sldMkLst>
          <pc:docMk/>
          <pc:sldMk cId="2575619521" sldId="1024"/>
        </pc:sldMkLst>
      </pc:sldChg>
      <pc:sldChg chg="del">
        <pc:chgData name="Robert Jonsson" userId="27759e2c-d72a-4995-91ec-c0060a1e1e47" providerId="ADAL" clId="{32E85B3F-F857-4811-AFBB-EDF16AAD2BC5}" dt="2023-09-21T09:28:41.079" v="0" actId="2696"/>
        <pc:sldMkLst>
          <pc:docMk/>
          <pc:sldMk cId="4003279896" sldId="3355"/>
        </pc:sldMkLst>
      </pc:sldChg>
      <pc:sldMasterChg chg="delSldLayout">
        <pc:chgData name="Robert Jonsson" userId="27759e2c-d72a-4995-91ec-c0060a1e1e47" providerId="ADAL" clId="{32E85B3F-F857-4811-AFBB-EDF16AAD2BC5}" dt="2023-09-21T09:28:45.184" v="1" actId="2696"/>
        <pc:sldMasterMkLst>
          <pc:docMk/>
          <pc:sldMasterMk cId="2643287208" sldId="2147483676"/>
        </pc:sldMasterMkLst>
        <pc:sldLayoutChg chg="del">
          <pc:chgData name="Robert Jonsson" userId="27759e2c-d72a-4995-91ec-c0060a1e1e47" providerId="ADAL" clId="{32E85B3F-F857-4811-AFBB-EDF16AAD2BC5}" dt="2023-09-21T09:28:45.184" v="1" actId="2696"/>
          <pc:sldLayoutMkLst>
            <pc:docMk/>
            <pc:sldMasterMk cId="2643287208" sldId="2147483676"/>
            <pc:sldLayoutMk cId="1656539276" sldId="214748368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2E0B1EC-F9F5-49C6-9019-CB9FF9BD2A78}">
      <dgm:prSet phldrT="[Text]"/>
      <dgm:spPr>
        <a:solidFill>
          <a:srgbClr val="85FF7A"/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rgbClr val="E8C8FF"/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F3F95C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LinFactNeighborX="280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 custLinFactNeighborX="171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2E0B1EC-F9F5-49C6-9019-CB9FF9BD2A78}">
      <dgm:prSet phldrT="[Text]"/>
      <dgm:spPr>
        <a:solidFill>
          <a:srgbClr val="85FF7A"/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rgbClr val="E8C8FF"/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F3F95C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LinFactNeighborX="280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2E0B1EC-F9F5-49C6-9019-CB9FF9BD2A78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rgbClr val="85FF79"/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FCAB64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ScaleX="103273" custLinFactNeighborX="494" custLinFactNeighborY="4357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 custLinFactNeighborX="2136" custLinFactNeighborY="39845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2E0B1EC-F9F5-49C6-9019-CB9FF9BD2A78}">
      <dgm:prSet phldrT="[Text]"/>
      <dgm:spPr>
        <a:solidFill>
          <a:srgbClr val="F3F95C"/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E8C8FF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LinFactNeighborX="280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52E0B1EC-F9F5-49C6-9019-CB9FF9BD2A78}">
      <dgm:prSet phldrT="[Text]"/>
      <dgm:spPr>
        <a:solidFill>
          <a:srgbClr val="85FF79"/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rgbClr val="E8C8FF"/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F3F95C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LinFactNeighborX="280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 custLinFactNeighborX="-3722" custLinFactNeighborY="7052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52E0B1EC-F9F5-49C6-9019-CB9FF9BD2A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rgbClr val="85FF79"/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FCAB64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LinFactNeighborX="280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 custLinFactNeighborX="-3722" custLinFactNeighborY="7052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5F7CB0-4A5E-4EA7-A4EA-0A57B3972D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52E0B1EC-F9F5-49C6-9019-CB9FF9BD2A78}">
      <dgm:prSet phldrT="[Text]"/>
      <dgm:spPr>
        <a:solidFill>
          <a:srgbClr val="F3F95C"/>
        </a:solidFill>
      </dgm:spPr>
      <dgm:t>
        <a:bodyPr/>
        <a:lstStyle/>
        <a:p>
          <a:endParaRPr lang="sv-SE" dirty="0"/>
        </a:p>
      </dgm:t>
    </dgm:pt>
    <dgm:pt modelId="{245BFF50-2F25-4BD3-A536-5D7B4ACA8F80}" type="sibTrans" cxnId="{F572E39B-E806-48F3-9DBB-00D645C384C2}">
      <dgm:prSet/>
      <dgm:spPr/>
      <dgm:t>
        <a:bodyPr/>
        <a:lstStyle/>
        <a:p>
          <a:endParaRPr lang="sv-SE"/>
        </a:p>
      </dgm:t>
    </dgm:pt>
    <dgm:pt modelId="{9A9F5DA4-68FB-4A48-8F92-F3419FD4706A}" type="parTrans" cxnId="{F572E39B-E806-48F3-9DBB-00D645C384C2}">
      <dgm:prSet/>
      <dgm:spPr/>
      <dgm:t>
        <a:bodyPr/>
        <a:lstStyle/>
        <a:p>
          <a:endParaRPr lang="sv-SE"/>
        </a:p>
      </dgm:t>
    </dgm:pt>
    <dgm:pt modelId="{0637EA9C-915E-4BF1-A53D-FCED861564B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endParaRPr lang="sv-SE" dirty="0"/>
        </a:p>
      </dgm:t>
    </dgm:pt>
    <dgm:pt modelId="{2FC44B7C-4331-4F12-B371-6E63B280079F}" type="sibTrans" cxnId="{8D372B24-A881-40E3-AFEE-99CD198D5382}">
      <dgm:prSet/>
      <dgm:spPr/>
      <dgm:t>
        <a:bodyPr/>
        <a:lstStyle/>
        <a:p>
          <a:endParaRPr lang="sv-SE"/>
        </a:p>
      </dgm:t>
    </dgm:pt>
    <dgm:pt modelId="{AC9B8129-AC37-4358-B14C-7C564FBA5812}" type="parTrans" cxnId="{8D372B24-A881-40E3-AFEE-99CD198D5382}">
      <dgm:prSet/>
      <dgm:spPr/>
      <dgm:t>
        <a:bodyPr/>
        <a:lstStyle/>
        <a:p>
          <a:endParaRPr lang="sv-SE"/>
        </a:p>
      </dgm:t>
    </dgm:pt>
    <dgm:pt modelId="{134DA82C-45B2-4099-89FE-9F58E1CCF64B}">
      <dgm:prSet phldrT="[Text]" custT="1"/>
      <dgm:spPr>
        <a:solidFill>
          <a:srgbClr val="E8C8FF"/>
        </a:solidFill>
      </dgm:spPr>
      <dgm:t>
        <a:bodyPr/>
        <a:lstStyle/>
        <a:p>
          <a:endParaRPr lang="sv-SE" sz="2000" dirty="0"/>
        </a:p>
      </dgm:t>
    </dgm:pt>
    <dgm:pt modelId="{BAABEF70-496E-4ACE-8AB7-C86E7FA0632A}" type="sibTrans" cxnId="{280862FC-C295-4F63-95AE-07EFCDAC8571}">
      <dgm:prSet/>
      <dgm:spPr/>
      <dgm:t>
        <a:bodyPr/>
        <a:lstStyle/>
        <a:p>
          <a:endParaRPr lang="sv-SE"/>
        </a:p>
      </dgm:t>
    </dgm:pt>
    <dgm:pt modelId="{8E6B5AA0-B5F3-4E7A-BD3E-0BDB2E583B64}" type="parTrans" cxnId="{280862FC-C295-4F63-95AE-07EFCDAC8571}">
      <dgm:prSet/>
      <dgm:spPr/>
      <dgm:t>
        <a:bodyPr/>
        <a:lstStyle/>
        <a:p>
          <a:endParaRPr lang="sv-SE"/>
        </a:p>
      </dgm:t>
    </dgm:pt>
    <dgm:pt modelId="{9609F57A-20D1-4BEB-8719-DEF0956C777E}" type="pres">
      <dgm:prSet presAssocID="{875F7CB0-4A5E-4EA7-A4EA-0A57B3972D9E}" presName="Name0" presStyleCnt="0">
        <dgm:presLayoutVars>
          <dgm:dir/>
          <dgm:animLvl val="lvl"/>
          <dgm:resizeHandles val="exact"/>
        </dgm:presLayoutVars>
      </dgm:prSet>
      <dgm:spPr/>
    </dgm:pt>
    <dgm:pt modelId="{FA0FD08F-F5E3-40AE-B868-62FC36E1E4D5}" type="pres">
      <dgm:prSet presAssocID="{0637EA9C-915E-4BF1-A53D-FCED861564B1}" presName="Name8" presStyleCnt="0"/>
      <dgm:spPr/>
    </dgm:pt>
    <dgm:pt modelId="{33CF6A4C-6F9D-4580-B6A8-98BFB459F6D8}" type="pres">
      <dgm:prSet presAssocID="{0637EA9C-915E-4BF1-A53D-FCED861564B1}" presName="level" presStyleLbl="node1" presStyleIdx="0" presStyleCnt="3" custLinFactNeighborX="280">
        <dgm:presLayoutVars>
          <dgm:chMax val="1"/>
          <dgm:bulletEnabled val="1"/>
        </dgm:presLayoutVars>
      </dgm:prSet>
      <dgm:spPr/>
    </dgm:pt>
    <dgm:pt modelId="{8974324A-DEFC-46B7-A386-AFAB0F9157AF}" type="pres">
      <dgm:prSet presAssocID="{0637EA9C-915E-4BF1-A53D-FCED86156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6E7C07-C5E8-4BDF-849F-446DE65A274A}" type="pres">
      <dgm:prSet presAssocID="{52E0B1EC-F9F5-49C6-9019-CB9FF9BD2A78}" presName="Name8" presStyleCnt="0"/>
      <dgm:spPr/>
    </dgm:pt>
    <dgm:pt modelId="{B2E3465A-BB75-41D0-8850-B007610C3ED9}" type="pres">
      <dgm:prSet presAssocID="{52E0B1EC-F9F5-49C6-9019-CB9FF9BD2A78}" presName="level" presStyleLbl="node1" presStyleIdx="1" presStyleCnt="3" custLinFactNeighborX="254" custLinFactNeighborY="1254">
        <dgm:presLayoutVars>
          <dgm:chMax val="1"/>
          <dgm:bulletEnabled val="1"/>
        </dgm:presLayoutVars>
      </dgm:prSet>
      <dgm:spPr/>
    </dgm:pt>
    <dgm:pt modelId="{FFD943F1-AD21-4F08-8A6C-61A5721AC125}" type="pres">
      <dgm:prSet presAssocID="{52E0B1EC-F9F5-49C6-9019-CB9FF9BD2A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479A4-D267-4A7C-B4F5-E6701DBFECC6}" type="pres">
      <dgm:prSet presAssocID="{134DA82C-45B2-4099-89FE-9F58E1CCF64B}" presName="Name8" presStyleCnt="0"/>
      <dgm:spPr/>
    </dgm:pt>
    <dgm:pt modelId="{1C49F3D9-AF28-4224-BB88-F761AD0883FF}" type="pres">
      <dgm:prSet presAssocID="{134DA82C-45B2-4099-89FE-9F58E1CCF64B}" presName="level" presStyleLbl="node1" presStyleIdx="2" presStyleCnt="3" custLinFactNeighborX="-3722" custLinFactNeighborY="7052">
        <dgm:presLayoutVars>
          <dgm:chMax val="1"/>
          <dgm:bulletEnabled val="1"/>
        </dgm:presLayoutVars>
      </dgm:prSet>
      <dgm:spPr/>
    </dgm:pt>
    <dgm:pt modelId="{2E1B6EEF-A738-425D-8100-9F2CBB4EBBDE}" type="pres">
      <dgm:prSet presAssocID="{134DA82C-45B2-4099-89FE-9F58E1CCF64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45DA0F-2637-412B-91FC-6DFC9EE1EC82}" type="presOf" srcId="{52E0B1EC-F9F5-49C6-9019-CB9FF9BD2A78}" destId="{B2E3465A-BB75-41D0-8850-B007610C3ED9}" srcOrd="0" destOrd="0" presId="urn:microsoft.com/office/officeart/2005/8/layout/pyramid1"/>
    <dgm:cxn modelId="{2EDBAA22-6B7E-4823-A486-4660F08698D2}" type="presOf" srcId="{52E0B1EC-F9F5-49C6-9019-CB9FF9BD2A78}" destId="{FFD943F1-AD21-4F08-8A6C-61A5721AC125}" srcOrd="1" destOrd="0" presId="urn:microsoft.com/office/officeart/2005/8/layout/pyramid1"/>
    <dgm:cxn modelId="{8D372B24-A881-40E3-AFEE-99CD198D5382}" srcId="{875F7CB0-4A5E-4EA7-A4EA-0A57B3972D9E}" destId="{0637EA9C-915E-4BF1-A53D-FCED861564B1}" srcOrd="0" destOrd="0" parTransId="{AC9B8129-AC37-4358-B14C-7C564FBA5812}" sibTransId="{2FC44B7C-4331-4F12-B371-6E63B280079F}"/>
    <dgm:cxn modelId="{70734A34-6B87-4D63-A40B-5207CFE884B2}" type="presOf" srcId="{134DA82C-45B2-4099-89FE-9F58E1CCF64B}" destId="{2E1B6EEF-A738-425D-8100-9F2CBB4EBBDE}" srcOrd="1" destOrd="0" presId="urn:microsoft.com/office/officeart/2005/8/layout/pyramid1"/>
    <dgm:cxn modelId="{6097A058-61C7-4A1F-8E6F-A533A5445341}" type="presOf" srcId="{875F7CB0-4A5E-4EA7-A4EA-0A57B3972D9E}" destId="{9609F57A-20D1-4BEB-8719-DEF0956C777E}" srcOrd="0" destOrd="0" presId="urn:microsoft.com/office/officeart/2005/8/layout/pyramid1"/>
    <dgm:cxn modelId="{BE05E679-E797-4ED3-9365-CA41991667E0}" type="presOf" srcId="{0637EA9C-915E-4BF1-A53D-FCED861564B1}" destId="{8974324A-DEFC-46B7-A386-AFAB0F9157AF}" srcOrd="1" destOrd="0" presId="urn:microsoft.com/office/officeart/2005/8/layout/pyramid1"/>
    <dgm:cxn modelId="{2B2C5B7B-8FCA-4A04-BB1D-1D59F8B19165}" type="presOf" srcId="{0637EA9C-915E-4BF1-A53D-FCED861564B1}" destId="{33CF6A4C-6F9D-4580-B6A8-98BFB459F6D8}" srcOrd="0" destOrd="0" presId="urn:microsoft.com/office/officeart/2005/8/layout/pyramid1"/>
    <dgm:cxn modelId="{F572E39B-E806-48F3-9DBB-00D645C384C2}" srcId="{875F7CB0-4A5E-4EA7-A4EA-0A57B3972D9E}" destId="{52E0B1EC-F9F5-49C6-9019-CB9FF9BD2A78}" srcOrd="1" destOrd="0" parTransId="{9A9F5DA4-68FB-4A48-8F92-F3419FD4706A}" sibTransId="{245BFF50-2F25-4BD3-A536-5D7B4ACA8F80}"/>
    <dgm:cxn modelId="{AB4464C3-446E-4AEB-9777-F56CECBF3DAE}" type="presOf" srcId="{134DA82C-45B2-4099-89FE-9F58E1CCF64B}" destId="{1C49F3D9-AF28-4224-BB88-F761AD0883FF}" srcOrd="0" destOrd="0" presId="urn:microsoft.com/office/officeart/2005/8/layout/pyramid1"/>
    <dgm:cxn modelId="{280862FC-C295-4F63-95AE-07EFCDAC8571}" srcId="{875F7CB0-4A5E-4EA7-A4EA-0A57B3972D9E}" destId="{134DA82C-45B2-4099-89FE-9F58E1CCF64B}" srcOrd="2" destOrd="0" parTransId="{8E6B5AA0-B5F3-4E7A-BD3E-0BDB2E583B64}" sibTransId="{BAABEF70-496E-4ACE-8AB7-C86E7FA0632A}"/>
    <dgm:cxn modelId="{8B6F1A53-A474-4061-80F7-42A7E601E809}" type="presParOf" srcId="{9609F57A-20D1-4BEB-8719-DEF0956C777E}" destId="{FA0FD08F-F5E3-40AE-B868-62FC36E1E4D5}" srcOrd="0" destOrd="0" presId="urn:microsoft.com/office/officeart/2005/8/layout/pyramid1"/>
    <dgm:cxn modelId="{6E48B77F-1F80-432B-B3A4-1F97DB8CCC03}" type="presParOf" srcId="{FA0FD08F-F5E3-40AE-B868-62FC36E1E4D5}" destId="{33CF6A4C-6F9D-4580-B6A8-98BFB459F6D8}" srcOrd="0" destOrd="0" presId="urn:microsoft.com/office/officeart/2005/8/layout/pyramid1"/>
    <dgm:cxn modelId="{287FC9D2-46B3-4779-AC9D-E0139A578884}" type="presParOf" srcId="{FA0FD08F-F5E3-40AE-B868-62FC36E1E4D5}" destId="{8974324A-DEFC-46B7-A386-AFAB0F9157AF}" srcOrd="1" destOrd="0" presId="urn:microsoft.com/office/officeart/2005/8/layout/pyramid1"/>
    <dgm:cxn modelId="{9E7CE018-E85D-4FE0-A1DA-4A2D500ADA06}" type="presParOf" srcId="{9609F57A-20D1-4BEB-8719-DEF0956C777E}" destId="{AA6E7C07-C5E8-4BDF-849F-446DE65A274A}" srcOrd="1" destOrd="0" presId="urn:microsoft.com/office/officeart/2005/8/layout/pyramid1"/>
    <dgm:cxn modelId="{E3EB1DB5-E1EB-4610-B397-73B90552DC25}" type="presParOf" srcId="{AA6E7C07-C5E8-4BDF-849F-446DE65A274A}" destId="{B2E3465A-BB75-41D0-8850-B007610C3ED9}" srcOrd="0" destOrd="0" presId="urn:microsoft.com/office/officeart/2005/8/layout/pyramid1"/>
    <dgm:cxn modelId="{4FA4B13F-E702-4D6C-B9D0-90D063FFE94A}" type="presParOf" srcId="{AA6E7C07-C5E8-4BDF-849F-446DE65A274A}" destId="{FFD943F1-AD21-4F08-8A6C-61A5721AC125}" srcOrd="1" destOrd="0" presId="urn:microsoft.com/office/officeart/2005/8/layout/pyramid1"/>
    <dgm:cxn modelId="{D0F91AA4-3C17-487B-A627-C6B6186B1973}" type="presParOf" srcId="{9609F57A-20D1-4BEB-8719-DEF0956C777E}" destId="{F8A479A4-D267-4A7C-B4F5-E6701DBFECC6}" srcOrd="2" destOrd="0" presId="urn:microsoft.com/office/officeart/2005/8/layout/pyramid1"/>
    <dgm:cxn modelId="{893BAEA2-AD39-45BB-AC4B-399D35731C12}" type="presParOf" srcId="{F8A479A4-D267-4A7C-B4F5-E6701DBFECC6}" destId="{1C49F3D9-AF28-4224-BB88-F761AD0883FF}" srcOrd="0" destOrd="0" presId="urn:microsoft.com/office/officeart/2005/8/layout/pyramid1"/>
    <dgm:cxn modelId="{9F14A8C1-E9A0-4E54-A3F7-1919F5EA34BA}" type="presParOf" srcId="{F8A479A4-D267-4A7C-B4F5-E6701DBFECC6}" destId="{2E1B6EEF-A738-425D-8100-9F2CBB4EBB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063098" y="0"/>
          <a:ext cx="1060130" cy="966924"/>
        </a:xfrm>
        <a:prstGeom prst="trapezoid">
          <a:avLst>
            <a:gd name="adj" fmla="val 54820"/>
          </a:avLst>
        </a:prstGeom>
        <a:solidFill>
          <a:srgbClr val="E8C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800" kern="1200" dirty="0"/>
        </a:p>
      </dsp:txBody>
      <dsp:txXfrm>
        <a:off x="1063098" y="0"/>
        <a:ext cx="1060130" cy="966924"/>
      </dsp:txXfrm>
    </dsp:sp>
    <dsp:sp modelId="{B2E3465A-BB75-41D0-8850-B007610C3ED9}">
      <dsp:nvSpPr>
        <dsp:cNvPr id="0" name=""/>
        <dsp:cNvSpPr/>
      </dsp:nvSpPr>
      <dsp:spPr>
        <a:xfrm>
          <a:off x="535450" y="979049"/>
          <a:ext cx="2120260" cy="966924"/>
        </a:xfrm>
        <a:prstGeom prst="trapezoid">
          <a:avLst>
            <a:gd name="adj" fmla="val 54820"/>
          </a:avLst>
        </a:prstGeom>
        <a:solidFill>
          <a:srgbClr val="85FF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800" kern="1200" dirty="0"/>
        </a:p>
      </dsp:txBody>
      <dsp:txXfrm>
        <a:off x="906496" y="979049"/>
        <a:ext cx="1378169" cy="966924"/>
      </dsp:txXfrm>
    </dsp:sp>
    <dsp:sp modelId="{1C49F3D9-AF28-4224-BB88-F761AD0883FF}">
      <dsp:nvSpPr>
        <dsp:cNvPr id="0" name=""/>
        <dsp:cNvSpPr/>
      </dsp:nvSpPr>
      <dsp:spPr>
        <a:xfrm>
          <a:off x="0" y="1933848"/>
          <a:ext cx="3180391" cy="966924"/>
        </a:xfrm>
        <a:prstGeom prst="trapezoid">
          <a:avLst>
            <a:gd name="adj" fmla="val 54820"/>
          </a:avLst>
        </a:prstGeom>
        <a:solidFill>
          <a:srgbClr val="F3F9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556568" y="1933848"/>
        <a:ext cx="2067254" cy="966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005051" y="0"/>
          <a:ext cx="1002245" cy="933477"/>
        </a:xfrm>
        <a:prstGeom prst="trapezoid">
          <a:avLst>
            <a:gd name="adj" fmla="val 53683"/>
          </a:avLst>
        </a:prstGeom>
        <a:solidFill>
          <a:srgbClr val="E8C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600" kern="1200" dirty="0"/>
        </a:p>
      </dsp:txBody>
      <dsp:txXfrm>
        <a:off x="1005051" y="0"/>
        <a:ext cx="1002245" cy="933477"/>
      </dsp:txXfrm>
    </dsp:sp>
    <dsp:sp modelId="{B2E3465A-BB75-41D0-8850-B007610C3ED9}">
      <dsp:nvSpPr>
        <dsp:cNvPr id="0" name=""/>
        <dsp:cNvSpPr/>
      </dsp:nvSpPr>
      <dsp:spPr>
        <a:xfrm>
          <a:off x="506213" y="945182"/>
          <a:ext cx="2004490" cy="933477"/>
        </a:xfrm>
        <a:prstGeom prst="trapezoid">
          <a:avLst>
            <a:gd name="adj" fmla="val 53683"/>
          </a:avLst>
        </a:prstGeom>
        <a:solidFill>
          <a:srgbClr val="85FF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600" kern="1200" dirty="0"/>
        </a:p>
      </dsp:txBody>
      <dsp:txXfrm>
        <a:off x="856999" y="945182"/>
        <a:ext cx="1302918" cy="933477"/>
      </dsp:txXfrm>
    </dsp:sp>
    <dsp:sp modelId="{1C49F3D9-AF28-4224-BB88-F761AD0883FF}">
      <dsp:nvSpPr>
        <dsp:cNvPr id="0" name=""/>
        <dsp:cNvSpPr/>
      </dsp:nvSpPr>
      <dsp:spPr>
        <a:xfrm>
          <a:off x="0" y="1866954"/>
          <a:ext cx="3006735" cy="933477"/>
        </a:xfrm>
        <a:prstGeom prst="trapezoid">
          <a:avLst>
            <a:gd name="adj" fmla="val 53683"/>
          </a:avLst>
        </a:prstGeom>
        <a:solidFill>
          <a:srgbClr val="F3F9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526178" y="1866954"/>
        <a:ext cx="1954377" cy="933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053064" y="40848"/>
          <a:ext cx="1100099" cy="937545"/>
        </a:xfrm>
        <a:prstGeom prst="trapezoid">
          <a:avLst>
            <a:gd name="adj" fmla="val 56810"/>
          </a:avLst>
        </a:prstGeom>
        <a:solidFill>
          <a:srgbClr val="85FF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600" kern="1200" dirty="0"/>
        </a:p>
      </dsp:txBody>
      <dsp:txXfrm>
        <a:off x="1053064" y="40848"/>
        <a:ext cx="1100099" cy="937545"/>
      </dsp:txXfrm>
    </dsp:sp>
    <dsp:sp modelId="{B2E3465A-BB75-41D0-8850-B007610C3ED9}">
      <dsp:nvSpPr>
        <dsp:cNvPr id="0" name=""/>
        <dsp:cNvSpPr/>
      </dsp:nvSpPr>
      <dsp:spPr>
        <a:xfrm>
          <a:off x="538028" y="949302"/>
          <a:ext cx="2130468" cy="937545"/>
        </a:xfrm>
        <a:prstGeom prst="trapezoid">
          <a:avLst>
            <a:gd name="adj" fmla="val 5681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600" kern="1200" dirty="0"/>
        </a:p>
      </dsp:txBody>
      <dsp:txXfrm>
        <a:off x="910860" y="949302"/>
        <a:ext cx="1384804" cy="937545"/>
      </dsp:txXfrm>
    </dsp:sp>
    <dsp:sp modelId="{1C49F3D9-AF28-4224-BB88-F761AD0883FF}">
      <dsp:nvSpPr>
        <dsp:cNvPr id="0" name=""/>
        <dsp:cNvSpPr/>
      </dsp:nvSpPr>
      <dsp:spPr>
        <a:xfrm>
          <a:off x="0" y="1875091"/>
          <a:ext cx="3195703" cy="937545"/>
        </a:xfrm>
        <a:prstGeom prst="trapezoid">
          <a:avLst>
            <a:gd name="adj" fmla="val 56810"/>
          </a:avLst>
        </a:prstGeom>
        <a:solidFill>
          <a:srgbClr val="FCAB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559248" y="1875091"/>
        <a:ext cx="2077206" cy="9375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090633" y="0"/>
          <a:ext cx="1087587" cy="890051"/>
        </a:xfrm>
        <a:prstGeom prst="trapezoid">
          <a:avLst>
            <a:gd name="adj" fmla="val 61097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300" kern="1200" dirty="0"/>
        </a:p>
      </dsp:txBody>
      <dsp:txXfrm>
        <a:off x="1090633" y="0"/>
        <a:ext cx="1087587" cy="890051"/>
      </dsp:txXfrm>
    </dsp:sp>
    <dsp:sp modelId="{B2E3465A-BB75-41D0-8850-B007610C3ED9}">
      <dsp:nvSpPr>
        <dsp:cNvPr id="0" name=""/>
        <dsp:cNvSpPr/>
      </dsp:nvSpPr>
      <dsp:spPr>
        <a:xfrm>
          <a:off x="549318" y="901212"/>
          <a:ext cx="2175175" cy="890051"/>
        </a:xfrm>
        <a:prstGeom prst="trapezoid">
          <a:avLst>
            <a:gd name="adj" fmla="val 61097"/>
          </a:avLst>
        </a:prstGeom>
        <a:solidFill>
          <a:srgbClr val="F3F9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300" kern="1200" dirty="0"/>
        </a:p>
      </dsp:txBody>
      <dsp:txXfrm>
        <a:off x="929974" y="901212"/>
        <a:ext cx="1413864" cy="890051"/>
      </dsp:txXfrm>
    </dsp:sp>
    <dsp:sp modelId="{1C49F3D9-AF28-4224-BB88-F761AD0883FF}">
      <dsp:nvSpPr>
        <dsp:cNvPr id="0" name=""/>
        <dsp:cNvSpPr/>
      </dsp:nvSpPr>
      <dsp:spPr>
        <a:xfrm>
          <a:off x="0" y="1780102"/>
          <a:ext cx="3262764" cy="890051"/>
        </a:xfrm>
        <a:prstGeom prst="trapezoid">
          <a:avLst>
            <a:gd name="adj" fmla="val 61097"/>
          </a:avLst>
        </a:prstGeom>
        <a:solidFill>
          <a:srgbClr val="E8C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570983" y="1780102"/>
        <a:ext cx="2120796" cy="8900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223844" y="0"/>
          <a:ext cx="1220427" cy="1084795"/>
        </a:xfrm>
        <a:prstGeom prst="trapezoid">
          <a:avLst>
            <a:gd name="adj" fmla="val 56251"/>
          </a:avLst>
        </a:prstGeom>
        <a:solidFill>
          <a:srgbClr val="E8C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1223844" y="0"/>
        <a:ext cx="1220427" cy="1084795"/>
      </dsp:txXfrm>
    </dsp:sp>
    <dsp:sp modelId="{B2E3465A-BB75-41D0-8850-B007610C3ED9}">
      <dsp:nvSpPr>
        <dsp:cNvPr id="0" name=""/>
        <dsp:cNvSpPr/>
      </dsp:nvSpPr>
      <dsp:spPr>
        <a:xfrm>
          <a:off x="616413" y="1098398"/>
          <a:ext cx="2440854" cy="1084795"/>
        </a:xfrm>
        <a:prstGeom prst="trapezoid">
          <a:avLst>
            <a:gd name="adj" fmla="val 56251"/>
          </a:avLst>
        </a:prstGeom>
        <a:solidFill>
          <a:srgbClr val="85FF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1043562" y="1098398"/>
        <a:ext cx="1586555" cy="1084795"/>
      </dsp:txXfrm>
    </dsp:sp>
    <dsp:sp modelId="{1C49F3D9-AF28-4224-BB88-F761AD0883FF}">
      <dsp:nvSpPr>
        <dsp:cNvPr id="0" name=""/>
        <dsp:cNvSpPr/>
      </dsp:nvSpPr>
      <dsp:spPr>
        <a:xfrm>
          <a:off x="0" y="2169590"/>
          <a:ext cx="3661281" cy="1084795"/>
        </a:xfrm>
        <a:prstGeom prst="trapezoid">
          <a:avLst>
            <a:gd name="adj" fmla="val 56251"/>
          </a:avLst>
        </a:prstGeom>
        <a:solidFill>
          <a:srgbClr val="F3F9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640724" y="2169590"/>
        <a:ext cx="2379832" cy="10847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223844" y="0"/>
          <a:ext cx="1220427" cy="1084795"/>
        </a:xfrm>
        <a:prstGeom prst="trapezoid">
          <a:avLst>
            <a:gd name="adj" fmla="val 56251"/>
          </a:avLst>
        </a:prstGeom>
        <a:solidFill>
          <a:srgbClr val="85FF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1223844" y="0"/>
        <a:ext cx="1220427" cy="1084795"/>
      </dsp:txXfrm>
    </dsp:sp>
    <dsp:sp modelId="{B2E3465A-BB75-41D0-8850-B007610C3ED9}">
      <dsp:nvSpPr>
        <dsp:cNvPr id="0" name=""/>
        <dsp:cNvSpPr/>
      </dsp:nvSpPr>
      <dsp:spPr>
        <a:xfrm>
          <a:off x="616413" y="1098398"/>
          <a:ext cx="2440854" cy="1084795"/>
        </a:xfrm>
        <a:prstGeom prst="trapezoid">
          <a:avLst>
            <a:gd name="adj" fmla="val 56251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1043562" y="1098398"/>
        <a:ext cx="1586555" cy="1084795"/>
      </dsp:txXfrm>
    </dsp:sp>
    <dsp:sp modelId="{1C49F3D9-AF28-4224-BB88-F761AD0883FF}">
      <dsp:nvSpPr>
        <dsp:cNvPr id="0" name=""/>
        <dsp:cNvSpPr/>
      </dsp:nvSpPr>
      <dsp:spPr>
        <a:xfrm>
          <a:off x="0" y="2169590"/>
          <a:ext cx="3661281" cy="1084795"/>
        </a:xfrm>
        <a:prstGeom prst="trapezoid">
          <a:avLst>
            <a:gd name="adj" fmla="val 56251"/>
          </a:avLst>
        </a:prstGeom>
        <a:solidFill>
          <a:srgbClr val="FCAB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640724" y="2169590"/>
        <a:ext cx="2379832" cy="1084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F6A4C-6F9D-4580-B6A8-98BFB459F6D8}">
      <dsp:nvSpPr>
        <dsp:cNvPr id="0" name=""/>
        <dsp:cNvSpPr/>
      </dsp:nvSpPr>
      <dsp:spPr>
        <a:xfrm>
          <a:off x="1223844" y="0"/>
          <a:ext cx="1220427" cy="1084795"/>
        </a:xfrm>
        <a:prstGeom prst="trapezoid">
          <a:avLst>
            <a:gd name="adj" fmla="val 56251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1223844" y="0"/>
        <a:ext cx="1220427" cy="1084795"/>
      </dsp:txXfrm>
    </dsp:sp>
    <dsp:sp modelId="{B2E3465A-BB75-41D0-8850-B007610C3ED9}">
      <dsp:nvSpPr>
        <dsp:cNvPr id="0" name=""/>
        <dsp:cNvSpPr/>
      </dsp:nvSpPr>
      <dsp:spPr>
        <a:xfrm>
          <a:off x="616413" y="1098398"/>
          <a:ext cx="2440854" cy="1084795"/>
        </a:xfrm>
        <a:prstGeom prst="trapezoid">
          <a:avLst>
            <a:gd name="adj" fmla="val 56251"/>
          </a:avLst>
        </a:prstGeom>
        <a:solidFill>
          <a:srgbClr val="F3F9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1043562" y="1098398"/>
        <a:ext cx="1586555" cy="1084795"/>
      </dsp:txXfrm>
    </dsp:sp>
    <dsp:sp modelId="{1C49F3D9-AF28-4224-BB88-F761AD0883FF}">
      <dsp:nvSpPr>
        <dsp:cNvPr id="0" name=""/>
        <dsp:cNvSpPr/>
      </dsp:nvSpPr>
      <dsp:spPr>
        <a:xfrm>
          <a:off x="0" y="2169590"/>
          <a:ext cx="3661281" cy="1084795"/>
        </a:xfrm>
        <a:prstGeom prst="trapezoid">
          <a:avLst>
            <a:gd name="adj" fmla="val 56251"/>
          </a:avLst>
        </a:prstGeom>
        <a:solidFill>
          <a:srgbClr val="E8C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000" kern="1200" dirty="0"/>
        </a:p>
      </dsp:txBody>
      <dsp:txXfrm>
        <a:off x="640724" y="2169590"/>
        <a:ext cx="2379832" cy="1084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A613-A640-304F-AC8C-BE4B5E04EFA4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8C7-ECD7-0841-AE1E-2167402612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88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D33E4-D0D4-2446-8DA3-C4CC467F643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1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D33E4-D0D4-2446-8DA3-C4CC467F643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2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D33E4-D0D4-2446-8DA3-C4CC467F643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1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D83716-F43A-BE60-DBEA-5FC84BACE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33FBBDC-AD77-2FC7-2CF0-FD79D54C7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38D5C50-2C2E-0005-33CF-3447F26F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4BB96D-9005-0AA6-B5BD-E63F23B1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1C73A1-253C-6D74-F934-D8CD670F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03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5561D8-38C3-9917-8836-B8F52EA1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EA6778F-172D-239F-31F5-A79D66F78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6548162-94B4-F023-0F6B-8C5649A8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1ED29-4C36-EA6A-E981-091B4A1F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2CF0F7-DB64-02E7-7D5E-2B835F01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687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A9087E2-3AA1-BF61-CECF-CE2E44B69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BE69D66-BDD8-8E89-6187-91AAE71E6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6C5918A-F116-7C4B-4297-54F156BC5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DF8C71-C8B2-DF0C-96A0-183677D7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D42599-8A5E-86AD-8F3D-70C1BFB3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25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B0D74F-2E82-B7AD-30F7-DD2B3474D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B8EB27E-627D-AC4D-74BD-920C0D142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810119-0B71-0CA1-A1D8-6F6ADD14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A6C424C-5E0A-44D6-7687-7EDE731D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9AD599C-7905-88D5-4174-B81B916E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183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FA3508-64D9-3E93-5EC0-CA17FB45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741DCC-DE05-74EA-BD18-FFEEC88A1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F3FE75-7C82-0C19-A0D5-42DC7DF4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4FE641-AE2E-D422-5C6D-2F794BFF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556078-2684-FF9D-3F4E-E616D2A4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53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BD061D-3166-13E1-7651-EE5CADB1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623A94-3DB6-308F-FEBC-52415DB6E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BF3D10-99B9-3F6E-1821-E715F08B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4418BA-FE0B-5AD2-1D30-FD430906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023EF4-F847-4573-64E8-0D5C6ADB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183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540F90-F5F7-6DFD-C54B-E2AC1845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62EE2A-CE2D-1FD3-FFEA-CDF87E56B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468DB7A-F1EE-1F12-B2F7-5E35D6E47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8E2384B-B0E3-ADB5-9EA9-7F826809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628AAE9-465E-C1ED-EA4C-60B4D0F2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B5FF77E-FAC5-B9F7-0A8B-F198BCAC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928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B51024-BD41-93D7-4672-DC4CA852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0FD729-85D7-BEF8-E9AA-D8F80EB41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968BFDC-4C85-7F78-05F9-223F2F1FC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C21663D-2D12-9301-44C6-7E707EBF3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80F3E25-15AE-66CF-0658-4EAB49711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95B4FD0-DFA1-DB8F-6315-6F755E95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4E92AF2-B57F-8500-8AEA-6E7736AA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31D54EE-8F74-B2F4-6A89-11CDE8E3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9241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457BC8-43FF-F897-D05E-D49A7586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21D828-1282-3BBF-FC04-80F80FFA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31CF23-D805-528F-A5C8-29A877FD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3E61389-F1A7-1355-EB14-2233EDED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618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0006A73-B481-0F83-4C60-89ECC6D6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18880EC-1AEE-5696-8861-31FCE433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672D5D-2745-8F24-D3E7-3A49FB47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155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A47B0D-18BA-DC16-2DFB-8994A295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A247C9-D5F5-B80F-96A7-F85B95B6D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8B70A0A-7C42-311C-13EB-C5013A812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6D27BFC-B0E6-7D2F-18F4-A875DD8C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5656F28-97EF-1EB7-FDC4-E9995E41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8023C56-88D4-EF76-5E47-8A790A72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86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76E0EF-D746-2517-2877-12D1E3EB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AAD0AB-4AA4-ADC9-2B5B-562D2CD4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9C70C3-B982-BEBF-4C49-CEC5A28C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51EEF2-3C1B-928D-0FD3-F52A457D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5AA0E8-2830-C578-505F-6F7AFC5E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14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AB5F4A-896D-6DFA-20B6-C79BDD48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92A917-2A44-2FAF-2E85-6117FFC4E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287E751-1197-37EF-DAE5-8BBBCB4CC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A13443-9D38-AD2E-EEC5-0D0CE565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59BBB4F-A218-F02C-844B-14AC0B86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0B44E0-B494-F62B-5948-610568D1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801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480162-7794-A3BA-1E1B-267A48FB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4D57C77-7285-7777-D7F9-F3FB85629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C0DB32-0808-93D6-AD84-EFB0E8B1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88EAE6-BED6-2ADA-F03D-F4B4B594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342549-983C-D4BC-FFF1-4091C160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2222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9945CE6-798A-5A3E-6769-67EA3D41AE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94315D6-E949-7F90-C929-03ADB9872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8AB1916-86F1-BC90-5672-693A1960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AAC702B-8EED-3234-DCF9-46B41142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4DD920-2CC2-B5A0-88FF-A481F2FD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6254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942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887593"/>
            <a:ext cx="10515600" cy="2784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1pPr>
            <a:lvl2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sv-SE" dirty="0"/>
              <a:t>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03885"/>
            <a:ext cx="10515600" cy="746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 b="1" i="0">
                <a:latin typeface="Roboto Condensed" charset="0"/>
                <a:ea typeface="Roboto Condensed" charset="0"/>
                <a:cs typeface="Roboto Condensed" charset="0"/>
              </a:defRPr>
            </a:lvl1pPr>
            <a:lvl2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2pPr>
            <a:lvl3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3pPr>
            <a:lvl4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4pPr>
            <a:lvl5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5pPr>
          </a:lstStyle>
          <a:p>
            <a:pPr lvl="0"/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39086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rubrik 6">
            <a:extLst>
              <a:ext uri="{FF2B5EF4-FFF2-40B4-BE49-F238E27FC236}">
                <a16:creationId xmlns:a16="http://schemas.microsoft.com/office/drawing/2014/main" id="{31EA387F-BC3E-5444-BD49-056CF8DB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73" y="360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 i="0">
                <a:latin typeface="Platform Medium" panose="020B0504030202020204" pitchFamily="34" charset="77"/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73F5B3F1-4D30-454B-AEA0-8DA5FFD8F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23A50623-D2E3-3D4D-B690-2F7BE199C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172" y="1290898"/>
            <a:ext cx="10515599" cy="44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F4CD8354-A691-E143-B204-47ABC44A52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688" y="2150076"/>
            <a:ext cx="5497512" cy="43872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sv-SE"/>
              <a:t>Klicka här för att lägga till brödtext</a:t>
            </a:r>
          </a:p>
        </p:txBody>
      </p:sp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CC30CC26-65CA-8E4C-A74E-BABB435A20A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149475"/>
            <a:ext cx="4840288" cy="4387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195064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Bild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7356954-6D52-2C42-9FB8-9C2A685D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9400" y="2057399"/>
            <a:ext cx="4725988" cy="4145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A622FA-057F-1A49-82FD-00EAE58B1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7016" y="2057400"/>
            <a:ext cx="5754758" cy="41456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>
                <a:latin typeface="Stag Sans Book" panose="020B05030400000200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skriva text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69BF31EF-C7E4-B447-A696-0FF9F2901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496954"/>
            <a:ext cx="9531626" cy="773252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50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30D5A097-E4FE-8C49-A497-01F091472B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7016" y="1111182"/>
            <a:ext cx="9531625" cy="40950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942634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7BEFB9-7DFD-1D9D-3352-C39402549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C5D5BD-1EEE-8BD7-23F6-CB3611649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B038F6-27E2-953D-3F3E-933162A5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755823E-8894-92F5-5245-2F35D470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139975-2004-0546-9110-8BAA7826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5346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74DEEF-9D6C-25FE-6C9A-677AB86B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7C2E29-9A50-26CB-9F61-6016C6837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6B8181-C718-BB5A-FD16-B1D5F2752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2851D43-88C4-79A8-B9C9-A5A0BE599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D3BB1B-C7C5-6090-AAA7-4D74C7A7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6207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5B9141-D860-A7F0-369E-F36DF68C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1C4CC82-9F0D-21A7-F173-D511FD688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1254DC-5E1E-F5FB-5021-02DA4014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CDCAD1-F9A7-D699-3A09-A84BDF2E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8F5BB3-7FD5-95F4-9E1D-F5D91F90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92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20AC19-A810-817B-A056-9D0771A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17EE9-7592-30AF-1DE1-4C11450BE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79AF7FB-E07E-6AB8-C76F-F963F1B4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C6D99E-02F0-9E42-C63E-C27F5648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E6B654A-3BC6-D5B8-4666-15B385C3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555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212FC4-3EB4-538D-AF6F-A6B63716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9B66C7-BA5C-2C8B-489C-A5C376859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190C00-90B8-1DAC-503B-EE0E0324F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DE47A8-CED7-CF9E-1FF1-19857A48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734438E-B1E6-3B16-81F9-A0F17A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C97F172-6239-37EF-3E59-73F5AA61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737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3D0BD7-F172-E591-38BA-F0279189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4F1DCFC-7BD2-4BE8-DD22-CC150AD6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C3CF056-CA94-FDFF-F80C-CDE52959C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0A0FDFE-D968-8D20-3533-33D1D76B4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BA6F29C-8288-8A94-5DF2-0FCC10FE3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1216915-2B79-CAEC-B5A1-22300299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B84385D-90F4-B7AE-2E99-95EBAE71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AEB3094-81A5-F84B-7E74-D57C47D5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9031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4CFF0E-0F63-8862-1A38-0869B130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D64CD6E-E1DB-92BF-EDA1-1B099D4F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BFB3CDF-CE9A-E60F-AAF3-1AE56A97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4098311-7BAA-65CC-4D4C-B9CA9AEB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9654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41D79C0-BB04-BDFA-4610-0C0C73E5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B46A1E7-CF2B-E461-3057-B6DEAB41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172F3FE-04DA-FB88-00BD-7AA0CF9F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260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3ABABB-5300-A683-C11E-7CD58C6A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580649-7EF0-F2EA-CE40-5B92347FE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22CB68-EEA3-A1E3-AFC6-25D969BC0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B1BE098-12E2-F68C-1DEE-97DD6BBA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B989CA2-555C-E71C-7243-DC427BE4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63BCAFB-C112-85F0-B067-E6E05E06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9627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9BE7E7-D95D-05F7-5BAE-27447293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CA2AA30-1C2A-9EDB-AA6F-EFB3E4B02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327D3CA-E6EC-BF22-E57F-4BA9927F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336E1F2-DCE0-2259-98BA-2666BDD8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35B2648-67B6-D6A0-3296-F518B3AA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84F964-57BB-1BA9-C3C4-247C1A5C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2912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F0A48-EFF4-AA2B-4719-E00C5206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F1898F0-5C43-FA3A-A93D-14A810906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E6236A-848B-CB88-57F1-21F40C01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359F86-248B-ABAE-AFB5-D38DD0D8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2BA874-AEEA-34C8-023B-FA89C047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001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0B9A076-93FF-1048-E0AC-66990D0A6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02782F1-F2B0-5221-D307-2E7AF296C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C1E5A9-0B82-871E-5B5B-757FFB8B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7DF6C6-4369-4540-1F94-20B95F8E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D5C8C9-8728-96BE-9DB8-3D7AB6DD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508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09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6B091A-C3E7-CE47-783D-EFFADADB0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358F980-3512-956A-F0B4-9E6DC6BD4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F39306-6E53-ACB8-D01F-91AE09DC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6FE23D-E167-C0AE-9E35-89AB3809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E99C30-D2DD-A177-B946-34CB21A3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25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E5C944-E674-6495-B693-0E26184B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6FA0D1-C54F-F061-E542-86EEFD8CC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FBE20BA-2425-AACF-1A58-AFA307107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800AAC9-378A-20A9-8475-836F4C4E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9FCECEC-F962-FA19-85F2-E9B621F4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AB62CF2-13CA-3FB0-441D-962512B3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625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CC225-5EA3-4503-76FA-DEAF01D6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44561D-0A84-E25D-E94A-8C61442A5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E3E411-7CCA-396B-22CD-E2DB6739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B4E553-E46E-4404-21A3-74CB98FB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06A699-0D48-C252-B631-C5E24412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619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F14D40-C870-BE7F-A88A-CEBC5C5B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8883B0-BA7E-9C1E-8449-F0552A752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8ED597-A9D0-E69B-2E84-91FDA3C2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59DCA6-15A9-D732-AFC2-2F893963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9CA850-6D5F-F631-474C-658F0331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11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9E3DAE-64B7-6A00-BEBE-A1EE8022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9533CA-02E3-7E4F-3965-AB0FB894D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B4D9A86-DABF-EB4E-C67F-C46919A88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7C9E428-53BE-59DA-A715-B0F8309B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8148AA9-57C2-9F5F-C712-F7CD7892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5760A1-9974-B85F-1E4F-25C53DDB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096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B9156F-98FC-07A2-9469-112B2C5D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D2F3AE1-F04B-9755-D324-BEB8AF43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3F8222-7AF0-EFB3-A437-4DBFFBA12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58CD8C8-033C-9C4F-F20F-02F254E92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FEA3FF-5A5F-55BC-BD4B-8919EA053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96160D6-24A9-3CCF-292E-625EAF63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258F489-8F76-FD89-84DE-8A3084B0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33999BD-97F1-0C6D-98DD-386667F4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3522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AB9CF9-9956-F1D8-278F-83F2801A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4923450-7F91-3B3E-789E-163ADF1A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A68382-7115-8045-1185-7D631BDE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44ACECF-1D31-C58E-F74E-B491BC9E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8404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4DD1B9A-83B1-293B-8FB0-7EF56FD6B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6494C33-6FA7-0306-189D-EEF01FDA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07038E9-A930-0503-D80C-F56059E0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166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8CE80B-3D5C-5EAD-7CA7-55A9371F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637525-BDC6-288A-C001-C9A19D027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6293A54-99C9-2EFB-977E-B99AA5A94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F5FE5C2-7601-CA2A-1860-F9EC2575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B40BA55-5CB6-5BE9-E9DD-2C0A0DBD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37511D0-AFD7-F59E-E85F-B31514F8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9190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73DA62-481F-B575-46B1-E3D363D4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320F11F-21B9-0146-890D-6E142FAE2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D2A9A03-74FA-61AD-3218-1BFC23579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62FEBA-C7A9-BEEA-6CC3-E2265CB8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F9C8FCE-8A3F-6C52-903D-E953BEA7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A352EB4-D7D0-B536-783E-2344FDFF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299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CCB2F3-7F8E-96DF-686B-5852C243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31D65AE-36ED-7F07-9727-682DB7598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70072BF-DF6A-3B8C-5C47-D4036318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52205A-0D4B-19D6-B360-5DE6F5C9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03E1C0-08B6-FF21-F5EF-AB0D3B18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4157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ABF5246-B2C1-40A1-3926-0754B9AF4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346E07C-2554-6A06-0B0F-73F6DEAE0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C6DDCA-065E-449E-725F-5CB72DAC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F8E590-185E-E417-8C95-0A1BA262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F2E017-D0DB-710E-935C-2B033B47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641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A3AE43-9C01-F5C3-BEB2-F9B03EBF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12211AF-6454-A2AD-586E-568CC24EF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8B832F2-8F53-5B17-5727-5AC1FA4B6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D883100-7982-9D32-4333-873CEAFE8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4642187-581D-533D-7290-9913D65F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D75768A-75E3-A7AA-7171-3A27F7DE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8C8B6B1-F4F2-F2BE-10D0-15E17317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AC0A69-8716-946B-FBD0-C7EE1B92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8719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966138"/>
            <a:ext cx="10515600" cy="229205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SzPct val="70000"/>
              <a:buFont typeface="Wingdings" charset="2"/>
              <a:buChar char="§"/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1pPr>
            <a:lvl2pPr marL="742950" indent="-285750">
              <a:lnSpc>
                <a:spcPct val="150000"/>
              </a:lnSpc>
              <a:buSzPct val="60000"/>
              <a:buFontTx/>
              <a:buBlip>
                <a:blip r:embed="rId2"/>
              </a:buBlip>
              <a:defRPr sz="1600" b="0" i="0">
                <a:latin typeface="RuckSack Light" charset="0"/>
                <a:ea typeface="RuckSack Light" charset="0"/>
                <a:cs typeface="RuckSack Light" charset="0"/>
              </a:defRPr>
            </a:lvl2pPr>
            <a:lvl3pPr marL="1371600" indent="-457200" algn="l">
              <a:buFontTx/>
              <a:buBlip>
                <a:blip r:embed="rId2"/>
              </a:buBlip>
              <a:defRPr b="0" i="0">
                <a:latin typeface="RuckSack Light" charset="0"/>
                <a:ea typeface="RuckSack Light" charset="0"/>
                <a:cs typeface="RuckSack Light" charset="0"/>
              </a:defRPr>
            </a:lvl3pPr>
            <a:lvl4pPr marL="1714500" indent="-342900">
              <a:buFontTx/>
              <a:buBlip>
                <a:blip r:embed="rId2"/>
              </a:buBlip>
              <a:defRPr b="0" i="0">
                <a:latin typeface="RuckSack Light" charset="0"/>
                <a:ea typeface="RuckSack Light" charset="0"/>
                <a:cs typeface="RuckSack Light" charset="0"/>
              </a:defRPr>
            </a:lvl4pPr>
            <a:lvl5pPr marL="2171700" indent="-342900">
              <a:buFontTx/>
              <a:buBlip>
                <a:blip r:embed="rId2"/>
              </a:buBlip>
              <a:defRPr b="0" i="0">
                <a:latin typeface="RuckSack Light" charset="0"/>
                <a:ea typeface="RuckSack Light" charset="0"/>
                <a:cs typeface="RuckSack Light" charset="0"/>
              </a:defRPr>
            </a:lvl5pPr>
          </a:lstStyle>
          <a:p>
            <a:pPr lvl="0"/>
            <a:r>
              <a:rPr lang="sv-SE" dirty="0"/>
              <a:t>Lista</a:t>
            </a:r>
          </a:p>
          <a:p>
            <a:pPr lvl="0"/>
            <a:r>
              <a:rPr lang="sv-SE" dirty="0"/>
              <a:t>Lista</a:t>
            </a:r>
          </a:p>
          <a:p>
            <a:pPr lvl="0"/>
            <a:r>
              <a:rPr lang="sv-SE" dirty="0"/>
              <a:t>Lista</a:t>
            </a:r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11991"/>
            <a:ext cx="3428140" cy="684203"/>
          </a:xfrm>
          <a:prstGeom prst="rect">
            <a:avLst/>
          </a:prstGeom>
        </p:spPr>
      </p:pic>
      <p:sp>
        <p:nvSpPr>
          <p:cNvPr id="11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03885"/>
            <a:ext cx="10515600" cy="746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 b="1" i="0">
                <a:latin typeface="Roboto Condensed" charset="0"/>
                <a:ea typeface="Roboto Condensed" charset="0"/>
                <a:cs typeface="Roboto Condensed" charset="0"/>
              </a:defRPr>
            </a:lvl1pPr>
            <a:lvl2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2pPr>
            <a:lvl3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3pPr>
            <a:lvl4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4pPr>
            <a:lvl5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5pPr>
          </a:lstStyle>
          <a:p>
            <a:pPr lvl="0"/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543292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radig rubrik och innehåll - ljus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32650"/>
            <a:ext cx="7639050" cy="3300413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>
              <a:spcBef>
                <a:spcPts val="48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>
              <a:spcBef>
                <a:spcPts val="48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>
              <a:spcBef>
                <a:spcPts val="0"/>
              </a:spcBef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DB0D56B-34AF-48C5-8899-3A63578C6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6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el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B9F619-39A7-A548-BB1E-5C354D9B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04" y="2115131"/>
            <a:ext cx="7639538" cy="1851852"/>
          </a:xfrm>
        </p:spPr>
        <p:txBody>
          <a:bodyPr anchor="t" anchorCtr="0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13EED2-CE2F-4040-B5D7-7B8981264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44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887593"/>
            <a:ext cx="10515600" cy="2784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1pPr>
            <a:lvl2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lnSpc>
                <a:spcPct val="150000"/>
              </a:lnSpc>
              <a:defRPr sz="1600" b="0" i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sv-SE" dirty="0"/>
              <a:t>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03885"/>
            <a:ext cx="10515600" cy="746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 b="1" i="0">
                <a:latin typeface="Roboto Condensed" charset="0"/>
                <a:ea typeface="Roboto Condensed" charset="0"/>
                <a:cs typeface="Roboto Condensed" charset="0"/>
              </a:defRPr>
            </a:lvl1pPr>
            <a:lvl2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2pPr>
            <a:lvl3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3pPr>
            <a:lvl4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4pPr>
            <a:lvl5pPr>
              <a:defRPr sz="3500" b="0" i="1">
                <a:latin typeface="FranklinGothic URW Comp Book" charset="0"/>
                <a:ea typeface="FranklinGothic URW Comp Book" charset="0"/>
                <a:cs typeface="FranklinGothic URW Comp Book" charset="0"/>
              </a:defRPr>
            </a:lvl5pPr>
          </a:lstStyle>
          <a:p>
            <a:pPr lvl="0"/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70259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E0300A-E372-FCBA-9C11-29B1B267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FABB306-B795-43D6-E41E-76356511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2331916-ADDB-4034-9D19-C4FDE954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2CB196-F729-C889-94F6-E2DE62FA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367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16CB97C-CA9D-13A8-F5B1-1B34668C4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457475A-4CED-E34A-088E-068B06A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E010D6-42AF-5C52-D788-A67356FA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59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9EDE9B-D4FD-C47C-BC98-F1ED5D43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95A5B3-89BE-9BDE-067C-23168918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EAF6CC5-6B06-2E00-F03A-4D177B40C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3187E07-4A0B-1634-ED85-9090A797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EF24AC8-B7A5-E94A-F2BC-C11204E1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655B595-6A1B-70EA-6EA5-71160B68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84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6ACD59-D4EF-1F70-C848-E8A8D443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6F57FD9-5A26-7EB9-0FB1-617CBF4A8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0B444EB-CB23-9EDC-CB35-D378F7464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965A20A-9380-CF19-03FA-DDBDD64AF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F0ECF91-79D1-65E9-F0C7-BC05EE9A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A4FDA41-CF70-42F0-8070-2B092438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528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25E48B-AE78-B848-BB11-79A8B6BA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1D1E66-4876-710D-219F-ED2D45671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7E6423-AFF9-55B6-2461-95ED152FB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8DA14-1D0D-BC4C-A437-3E6421B0D8A8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CB5DE6-68E4-1026-F966-A7882AF2E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359590-97AF-DEB6-385E-99D099C23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2B78D-E70F-0044-B656-38CA015624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102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1D3D529-F1CB-B729-DFA3-E43736754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88BE34-C611-EEBA-BC48-36EC529FC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098310F-6179-D87B-07EE-82BE8AA0F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D34A4-36DF-0A44-BD7E-F81DA4F1FDB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E880D3-8D61-F5C3-2183-629F33821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8DB919-B9BB-A141-BE39-C80BF73DB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523FF-30BC-924D-994F-FFED534218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92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7513551-47A6-B82A-A9EE-05DA51DA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6077672-CB82-F265-22B0-7C87B7C53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6CDEBE-BF74-206D-5466-4827FA598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6B9B0-524B-D645-A091-1FCBC5AFCC2F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47745F-9BD0-8491-2128-F72510E5D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B47EE5-BF78-328C-B336-C22C7635F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8402-2241-5544-80F7-4D4639CC4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328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58B18A1-EC6B-37E5-F010-7DC83919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8AA2E8-CD4F-791F-58AD-655292F2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ED0B4BA-C384-CB01-D874-62E4B90F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5D36-78CF-304A-BD60-E16ABE682CE9}" type="datetimeFigureOut">
              <a:rPr lang="sv-SE" smtClean="0"/>
              <a:t>2023-09-28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384148-A32D-D2A7-CAC1-6F8A8BACC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F6907C-6DE5-25C9-E71A-47D5B77E0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8F20-746D-7E48-AE09-0E14EA8DEF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0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9.emf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9.em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0.jp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image" Target="../media/image15.png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9.emf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utomhus, natt, mörkt, motorväg&#10;&#10;Automatiskt genererad beskrivning">
            <a:extLst>
              <a:ext uri="{FF2B5EF4-FFF2-40B4-BE49-F238E27FC236}">
                <a16:creationId xmlns:a16="http://schemas.microsoft.com/office/drawing/2014/main" id="{14375F66-DDF8-BE6F-66E4-5A2F86A8BD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871" y="-762581"/>
            <a:ext cx="12192000" cy="8122530"/>
          </a:xfrm>
          <a:prstGeom prst="rect">
            <a:avLst/>
          </a:prstGeom>
        </p:spPr>
      </p:pic>
      <p:sp>
        <p:nvSpPr>
          <p:cNvPr id="15" name="TextBox 33">
            <a:extLst>
              <a:ext uri="{FF2B5EF4-FFF2-40B4-BE49-F238E27FC236}">
                <a16:creationId xmlns:a16="http://schemas.microsoft.com/office/drawing/2014/main" id="{68782FAF-CEE5-FDA5-4732-0A2A12BB6FF5}"/>
              </a:ext>
            </a:extLst>
          </p:cNvPr>
          <p:cNvSpPr txBox="1"/>
          <p:nvPr/>
        </p:nvSpPr>
        <p:spPr>
          <a:xfrm>
            <a:off x="942106" y="2761429"/>
            <a:ext cx="7907979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1">
                <a:ln>
                  <a:noFill/>
                </a:ln>
                <a:solidFill>
                  <a:srgbClr val="F3F95C"/>
                </a:solidFill>
                <a:effectLst>
                  <a:outerShdw blurRad="139700" sx="102000" sy="102000" algn="ctr" rotWithShape="0">
                    <a:prstClr val="black">
                      <a:alpha val="41000"/>
                    </a:prstClr>
                  </a:outerShdw>
                </a:effectLst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  <a:cs typeface="+mn-cs"/>
              </a:rPr>
              <a:t>ISP Boost </a:t>
            </a:r>
            <a:br>
              <a:rPr kumimoji="0" lang="en-US" sz="6000" b="0" i="0" u="none" strike="noStrike" kern="1200" cap="none" spc="0" normalizeH="0" baseline="0" noProof="1">
                <a:ln>
                  <a:noFill/>
                </a:ln>
                <a:solidFill>
                  <a:srgbClr val="F3F95C"/>
                </a:solidFill>
                <a:effectLst>
                  <a:outerShdw blurRad="139700" sx="102000" sy="102000" algn="ctr" rotWithShape="0">
                    <a:prstClr val="black">
                      <a:alpha val="41000"/>
                    </a:prstClr>
                  </a:outerShdw>
                </a:effectLst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F3F95C"/>
                </a:solidFill>
                <a:effectLst>
                  <a:outerShdw blurRad="139700" sx="102000" sy="102000" algn="ctr" rotWithShape="0">
                    <a:prstClr val="black">
                      <a:alpha val="41000"/>
                    </a:prstClr>
                  </a:outerShdw>
                </a:effectLst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  <a:cs typeface="+mn-cs"/>
              </a:rPr>
              <a:t>“If you can’t do the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F3F95C"/>
                </a:solidFill>
                <a:effectLst>
                  <a:outerShdw blurRad="139700" sx="102000" sy="102000" algn="ctr" rotWithShape="0">
                    <a:prstClr val="black">
                      <a:alpha val="41000"/>
                    </a:prstClr>
                  </a:outerShdw>
                </a:effectLst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  <a:cs typeface="+mn-cs"/>
              </a:rPr>
              <a:t>little things right…..”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1">
              <a:ln>
                <a:noFill/>
              </a:ln>
              <a:solidFill>
                <a:srgbClr val="F3F95C"/>
              </a:solidFill>
              <a:effectLst>
                <a:outerShdw blurRad="139700" sx="102000" sy="102000" algn="ctr" rotWithShape="0">
                  <a:prstClr val="black">
                    <a:alpha val="41000"/>
                  </a:prstClr>
                </a:outerShdw>
              </a:effectLst>
              <a:uLnTx/>
              <a:uFillTx/>
              <a:latin typeface="Platform Medium" panose="020B0504030202020204" pitchFamily="34" charset="77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3" name="Bildobjekt 2" descr="En bild som visar logotyp&#10;&#10;Automatiskt genererad beskrivning">
            <a:extLst>
              <a:ext uri="{FF2B5EF4-FFF2-40B4-BE49-F238E27FC236}">
                <a16:creationId xmlns:a16="http://schemas.microsoft.com/office/drawing/2014/main" id="{3F4D6561-357B-2E44-856C-04CFEF78A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48D8A15-93AC-7C21-1E23-6F686330E086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43BC823-0682-EF55-DBC2-C5AD1FCFF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0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59D298B-7893-F949-1325-8FDA88FE2432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749305E-0FB7-BE84-AC88-40F9C5B501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937035F8-6614-9FED-4980-462D89D7FA90}"/>
              </a:ext>
            </a:extLst>
          </p:cNvPr>
          <p:cNvSpPr txBox="1"/>
          <p:nvPr/>
        </p:nvSpPr>
        <p:spPr>
          <a:xfrm>
            <a:off x="978893" y="1156395"/>
            <a:ext cx="557281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Pricelist vs </a:t>
            </a:r>
            <a:r>
              <a:rPr kumimoji="0" lang="sv-SE" sz="4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outtake</a:t>
            </a:r>
            <a:r>
              <a:rPr kumimoji="0" lang="sv-SE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!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latform Medium" panose="020B0504030202020204" pitchFamily="34" charset="77"/>
              <a:ea typeface="Roboto Condensed" panose="02000000000000000000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13C3EC1-0137-DC4A-66B2-B081D115A563}"/>
              </a:ext>
            </a:extLst>
          </p:cNvPr>
          <p:cNvSpPr txBox="1"/>
          <p:nvPr/>
        </p:nvSpPr>
        <p:spPr>
          <a:xfrm>
            <a:off x="961070" y="2184896"/>
            <a:ext cx="55906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Price per </a:t>
            </a: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product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kumimoji="0" lang="sv-SE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strike="sngStrike" noProof="0" dirty="0" err="1">
                <a:latin typeface="Switzer" pitchFamily="2" charset="77"/>
                <a:ea typeface="Roboto Light" panose="02000000000000000000" pitchFamily="2" charset="0"/>
              </a:rPr>
              <a:t>Correct</a:t>
            </a:r>
            <a:r>
              <a:rPr lang="sv-SE" sz="2000" strike="sngStrike" noProof="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2000" strike="sngStrike" noProof="0" dirty="0" err="1">
                <a:latin typeface="Switzer" pitchFamily="2" charset="77"/>
                <a:ea typeface="Roboto Light" panose="02000000000000000000" pitchFamily="2" charset="0"/>
              </a:rPr>
              <a:t>price</a:t>
            </a:r>
            <a:r>
              <a:rPr lang="sv-SE" sz="2000" strike="sngStrike" noProof="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lang="sv-SE" sz="2000" strike="sngStrike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2000" strike="sngStrike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Pricelist in CRM?</a:t>
            </a:r>
            <a:br>
              <a:rPr lang="sv-SE" sz="2000" noProof="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2000" noProof="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Outtake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 vs </a:t>
            </a: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listed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?</a:t>
            </a:r>
          </a:p>
          <a:p>
            <a:pPr>
              <a:defRPr/>
            </a:pPr>
            <a:endParaRPr lang="sv-SE" sz="20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Rebates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 by habit </a:t>
            </a:r>
            <a:br>
              <a:rPr lang="sv-SE" sz="20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               vs </a:t>
            </a:r>
            <a:br>
              <a:rPr lang="sv-SE" sz="20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Rebates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 by </a:t>
            </a: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strategy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kumimoji="0" lang="sv-SE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2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2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</p:txBody>
      </p:sp>
      <p:pic>
        <p:nvPicPr>
          <p:cNvPr id="18" name="Bildobjekt 17" descr="En bild som visar logotyp&#10;&#10;Automatiskt genererad beskrivning">
            <a:extLst>
              <a:ext uri="{FF2B5EF4-FFF2-40B4-BE49-F238E27FC236}">
                <a16:creationId xmlns:a16="http://schemas.microsoft.com/office/drawing/2014/main" id="{55B7B2DC-FBEC-23B4-F8A9-ACF0E51259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pic>
        <p:nvPicPr>
          <p:cNvPr id="7" name="Bildobjekt 6" descr="En bild som visar hockey, sport, skridskoåkning, sportutrustning&#10;&#10;Automatiskt genererad beskrivning">
            <a:extLst>
              <a:ext uri="{FF2B5EF4-FFF2-40B4-BE49-F238E27FC236}">
                <a16:creationId xmlns:a16="http://schemas.microsoft.com/office/drawing/2014/main" id="{71BFE3FA-0D2F-9235-6D33-EDC4D72B4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110" y="617990"/>
            <a:ext cx="6858000" cy="6858000"/>
          </a:xfrm>
          <a:prstGeom prst="rect">
            <a:avLst/>
          </a:prstGeom>
          <a:effectLst>
            <a:outerShdw blurRad="180112" dist="98441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3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9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Skyddsutrustning, hjälm, klädsel&#10;&#10;Automatiskt genererad beskrivning">
            <a:extLst>
              <a:ext uri="{FF2B5EF4-FFF2-40B4-BE49-F238E27FC236}">
                <a16:creationId xmlns:a16="http://schemas.microsoft.com/office/drawing/2014/main" id="{8CAE5DE2-1318-E7C6-2111-B9B457A76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159" y="133280"/>
            <a:ext cx="8608421" cy="6770522"/>
          </a:xfrm>
          <a:prstGeom prst="rect">
            <a:avLst/>
          </a:prstGeom>
          <a:effectLst>
            <a:outerShdw blurRad="130553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DD41DC27-0A24-272A-A013-F3DEB6FB66BF}"/>
              </a:ext>
            </a:extLst>
          </p:cNvPr>
          <p:cNvSpPr/>
          <p:nvPr/>
        </p:nvSpPr>
        <p:spPr>
          <a:xfrm>
            <a:off x="5707117" y="427703"/>
            <a:ext cx="6047348" cy="610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B7B5AC04-555E-BBD2-AD97-343004223074}"/>
              </a:ext>
            </a:extLst>
          </p:cNvPr>
          <p:cNvSpPr txBox="1"/>
          <p:nvPr/>
        </p:nvSpPr>
        <p:spPr>
          <a:xfrm>
            <a:off x="6591233" y="772621"/>
            <a:ext cx="43205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  <a:cs typeface="+mn-cs"/>
              </a:rPr>
              <a:t>Sustainability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70E417E-A8E7-1862-2CEE-4BB45AD2E77A}"/>
              </a:ext>
            </a:extLst>
          </p:cNvPr>
          <p:cNvSpPr txBox="1"/>
          <p:nvPr/>
        </p:nvSpPr>
        <p:spPr>
          <a:xfrm>
            <a:off x="14329458" y="-5590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97CD22C-8992-7E9C-BA22-13C5DF4E7D7C}"/>
              </a:ext>
            </a:extLst>
          </p:cNvPr>
          <p:cNvSpPr txBox="1"/>
          <p:nvPr/>
        </p:nvSpPr>
        <p:spPr>
          <a:xfrm>
            <a:off x="6591233" y="1870438"/>
            <a:ext cx="55906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The UN </a:t>
            </a: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goals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! You </a:t>
            </a: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target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……?</a:t>
            </a:r>
            <a:br>
              <a:rPr lang="sv-SE" sz="20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20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Packaged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lang="sv-SE" sz="20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20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Price?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sv-SE" sz="20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latin typeface="Switzer" pitchFamily="2" charset="77"/>
                <a:ea typeface="Roboto Light" panose="02000000000000000000" pitchFamily="2" charset="0"/>
              </a:rPr>
              <a:t>Standalone</a:t>
            </a:r>
            <a:r>
              <a:rPr lang="sv-SE" sz="20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lang="sv-SE" sz="2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2400" dirty="0">
              <a:latin typeface="Switzer" pitchFamily="2" charset="77"/>
              <a:ea typeface="Roboto Light" panose="02000000000000000000" pitchFamily="2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B6717B8-C85D-9BCC-DD5E-EA0BBA7DE636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21480F39-E6A3-375B-C16A-84DE0BFB7C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24" name="Bildobjekt 23" descr="En bild som visar logotyp&#10;&#10;Automatiskt genererad beskrivning">
            <a:extLst>
              <a:ext uri="{FF2B5EF4-FFF2-40B4-BE49-F238E27FC236}">
                <a16:creationId xmlns:a16="http://schemas.microsoft.com/office/drawing/2014/main" id="{6F1416E3-B2B6-B77F-12CC-0C8F217A9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grpSp>
        <p:nvGrpSpPr>
          <p:cNvPr id="25" name="Grupp 24">
            <a:extLst>
              <a:ext uri="{FF2B5EF4-FFF2-40B4-BE49-F238E27FC236}">
                <a16:creationId xmlns:a16="http://schemas.microsoft.com/office/drawing/2014/main" id="{5A0FAAF3-6E24-97BB-1B11-EE59C19C4D1F}"/>
              </a:ext>
            </a:extLst>
          </p:cNvPr>
          <p:cNvGrpSpPr/>
          <p:nvPr/>
        </p:nvGrpSpPr>
        <p:grpSpPr>
          <a:xfrm>
            <a:off x="6713364" y="5090762"/>
            <a:ext cx="3916083" cy="884274"/>
            <a:chOff x="1463431" y="1684307"/>
            <a:chExt cx="7048554" cy="1591603"/>
          </a:xfrm>
        </p:grpSpPr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67F5592B-2E0D-9E85-A8F2-2EE98553B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431" y="1698710"/>
              <a:ext cx="1577200" cy="1577200"/>
            </a:xfrm>
            <a:prstGeom prst="rect">
              <a:avLst/>
            </a:prstGeom>
          </p:spPr>
        </p:pic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B6661652-16DD-5C72-AB74-CABD49DF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7216" y="1698710"/>
              <a:ext cx="1577200" cy="1577200"/>
            </a:xfrm>
            <a:prstGeom prst="rect">
              <a:avLst/>
            </a:prstGeom>
          </p:spPr>
        </p:pic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32F130A0-0BF3-0156-F312-2A70F17BC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1001" y="1684307"/>
              <a:ext cx="1577199" cy="1577199"/>
            </a:xfrm>
            <a:prstGeom prst="rect">
              <a:avLst/>
            </a:prstGeom>
          </p:spPr>
        </p:pic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id="{9CA14685-68AD-50BF-D221-EC4F5833A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785" y="1684307"/>
              <a:ext cx="1577200" cy="157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76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innertak&#10;&#10;Automatiskt genererad beskrivning">
            <a:extLst>
              <a:ext uri="{FF2B5EF4-FFF2-40B4-BE49-F238E27FC236}">
                <a16:creationId xmlns:a16="http://schemas.microsoft.com/office/drawing/2014/main" id="{A43A72C1-BF5A-FBC2-37DE-E150A99C1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" t="53805" r="-369" b="20174"/>
          <a:stretch/>
        </p:blipFill>
        <p:spPr>
          <a:xfrm>
            <a:off x="-173632" y="4668395"/>
            <a:ext cx="12672107" cy="2199127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C94D303-923B-D5B7-D99B-04AC77D4BC29}"/>
              </a:ext>
            </a:extLst>
          </p:cNvPr>
          <p:cNvSpPr txBox="1">
            <a:spLocks/>
          </p:cNvSpPr>
          <p:nvPr/>
        </p:nvSpPr>
        <p:spPr>
          <a:xfrm>
            <a:off x="942106" y="1176463"/>
            <a:ext cx="5286859" cy="124393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Leave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 the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comfort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zone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!</a:t>
            </a:r>
            <a:b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</a:b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Aim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 for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next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level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!</a:t>
            </a:r>
          </a:p>
        </p:txBody>
      </p:sp>
      <p:grpSp>
        <p:nvGrpSpPr>
          <p:cNvPr id="5" name="Group 57">
            <a:extLst>
              <a:ext uri="{FF2B5EF4-FFF2-40B4-BE49-F238E27FC236}">
                <a16:creationId xmlns:a16="http://schemas.microsoft.com/office/drawing/2014/main" id="{58527F96-5123-574F-2634-2C115C3D39CC}"/>
              </a:ext>
            </a:extLst>
          </p:cNvPr>
          <p:cNvGrpSpPr>
            <a:grpSpLocks/>
          </p:cNvGrpSpPr>
          <p:nvPr/>
        </p:nvGrpSpPr>
        <p:grpSpPr bwMode="auto">
          <a:xfrm>
            <a:off x="-1" y="4148354"/>
            <a:ext cx="11757991" cy="1047478"/>
            <a:chOff x="252413" y="2584450"/>
            <a:chExt cx="8650288" cy="804863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17F9BD-D6CE-2B32-3B9A-B538E24E6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3" y="2584450"/>
              <a:ext cx="8650288" cy="804863"/>
            </a:xfrm>
            <a:custGeom>
              <a:avLst/>
              <a:gdLst/>
              <a:ahLst/>
              <a:cxnLst>
                <a:cxn ang="0">
                  <a:pos x="5449" y="254"/>
                </a:cxn>
                <a:cxn ang="0">
                  <a:pos x="5122" y="0"/>
                </a:cxn>
                <a:cxn ang="0">
                  <a:pos x="5122" y="127"/>
                </a:cxn>
                <a:cxn ang="0">
                  <a:pos x="0" y="127"/>
                </a:cxn>
                <a:cxn ang="0">
                  <a:pos x="0" y="380"/>
                </a:cxn>
                <a:cxn ang="0">
                  <a:pos x="5122" y="380"/>
                </a:cxn>
                <a:cxn ang="0">
                  <a:pos x="5122" y="507"/>
                </a:cxn>
                <a:cxn ang="0">
                  <a:pos x="5449" y="254"/>
                </a:cxn>
              </a:cxnLst>
              <a:rect l="0" t="0" r="r" b="b"/>
              <a:pathLst>
                <a:path w="5449" h="507">
                  <a:moveTo>
                    <a:pt x="5449" y="254"/>
                  </a:moveTo>
                  <a:lnTo>
                    <a:pt x="5122" y="0"/>
                  </a:lnTo>
                  <a:lnTo>
                    <a:pt x="5122" y="127"/>
                  </a:lnTo>
                  <a:lnTo>
                    <a:pt x="0" y="127"/>
                  </a:lnTo>
                  <a:lnTo>
                    <a:pt x="0" y="380"/>
                  </a:lnTo>
                  <a:lnTo>
                    <a:pt x="5122" y="380"/>
                  </a:lnTo>
                  <a:lnTo>
                    <a:pt x="5122" y="507"/>
                  </a:lnTo>
                  <a:lnTo>
                    <a:pt x="5449" y="254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82103" tIns="41050" rIns="82103" bIns="41050" anchor="ctr"/>
            <a:lstStyle/>
            <a:p>
              <a:pPr marL="0" marR="0" lvl="0" indent="0" algn="ctr" defTabSz="81427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8994910F-A07B-6E6E-FA60-5F2E07DD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3" y="2987675"/>
              <a:ext cx="8650288" cy="401638"/>
            </a:xfrm>
            <a:custGeom>
              <a:avLst/>
              <a:gdLst/>
              <a:ahLst/>
              <a:cxnLst>
                <a:cxn ang="0">
                  <a:pos x="5449" y="0"/>
                </a:cxn>
                <a:cxn ang="0">
                  <a:pos x="0" y="0"/>
                </a:cxn>
                <a:cxn ang="0">
                  <a:pos x="0" y="126"/>
                </a:cxn>
                <a:cxn ang="0">
                  <a:pos x="5122" y="126"/>
                </a:cxn>
                <a:cxn ang="0">
                  <a:pos x="5122" y="253"/>
                </a:cxn>
                <a:cxn ang="0">
                  <a:pos x="5449" y="0"/>
                </a:cxn>
              </a:cxnLst>
              <a:rect l="0" t="0" r="r" b="b"/>
              <a:pathLst>
                <a:path w="5449" h="253">
                  <a:moveTo>
                    <a:pt x="5449" y="0"/>
                  </a:moveTo>
                  <a:lnTo>
                    <a:pt x="0" y="0"/>
                  </a:lnTo>
                  <a:lnTo>
                    <a:pt x="0" y="126"/>
                  </a:lnTo>
                  <a:lnTo>
                    <a:pt x="5122" y="126"/>
                  </a:lnTo>
                  <a:lnTo>
                    <a:pt x="5122" y="253"/>
                  </a:lnTo>
                  <a:lnTo>
                    <a:pt x="5449" y="0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82103" tIns="41050" rIns="82103" bIns="41050" anchor="ctr"/>
            <a:lstStyle/>
            <a:p>
              <a:pPr marL="0" marR="0" lvl="0" indent="0" algn="ctr" defTabSz="81427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ACD99FA2-05DC-CCE2-DBF6-974731C011AB}"/>
              </a:ext>
            </a:extLst>
          </p:cNvPr>
          <p:cNvGrpSpPr/>
          <p:nvPr/>
        </p:nvGrpSpPr>
        <p:grpSpPr>
          <a:xfrm>
            <a:off x="6999391" y="577274"/>
            <a:ext cx="4116559" cy="3445111"/>
            <a:chOff x="6484080" y="763299"/>
            <a:chExt cx="5919875" cy="4954290"/>
          </a:xfrm>
        </p:grpSpPr>
        <p:grpSp>
          <p:nvGrpSpPr>
            <p:cNvPr id="28" name="Grupp 27">
              <a:extLst>
                <a:ext uri="{FF2B5EF4-FFF2-40B4-BE49-F238E27FC236}">
                  <a16:creationId xmlns:a16="http://schemas.microsoft.com/office/drawing/2014/main" id="{DF66048A-180D-15CC-E98E-79EB8192D6F1}"/>
                </a:ext>
              </a:extLst>
            </p:cNvPr>
            <p:cNvGrpSpPr/>
            <p:nvPr/>
          </p:nvGrpSpPr>
          <p:grpSpPr>
            <a:xfrm>
              <a:off x="6484080" y="763299"/>
              <a:ext cx="5872508" cy="1514408"/>
              <a:chOff x="6484080" y="1390323"/>
              <a:chExt cx="5872508" cy="1514408"/>
            </a:xfrm>
          </p:grpSpPr>
          <p:grpSp>
            <p:nvGrpSpPr>
              <p:cNvPr id="49" name="Grupp 48">
                <a:extLst>
                  <a:ext uri="{FF2B5EF4-FFF2-40B4-BE49-F238E27FC236}">
                    <a16:creationId xmlns:a16="http://schemas.microsoft.com/office/drawing/2014/main" id="{E2AF909F-1C6A-4DE2-4C66-B2F939A67BEE}"/>
                  </a:ext>
                </a:extLst>
              </p:cNvPr>
              <p:cNvGrpSpPr/>
              <p:nvPr/>
            </p:nvGrpSpPr>
            <p:grpSpPr>
              <a:xfrm>
                <a:off x="6484080" y="1390323"/>
                <a:ext cx="5872508" cy="1514408"/>
                <a:chOff x="5092304" y="3864384"/>
                <a:chExt cx="3749344" cy="966884"/>
              </a:xfrm>
            </p:grpSpPr>
            <p:grpSp>
              <p:nvGrpSpPr>
                <p:cNvPr id="51" name="Grupp 50">
                  <a:extLst>
                    <a:ext uri="{FF2B5EF4-FFF2-40B4-BE49-F238E27FC236}">
                      <a16:creationId xmlns:a16="http://schemas.microsoft.com/office/drawing/2014/main" id="{0F11B596-A44D-7253-0CAE-34732966F884}"/>
                    </a:ext>
                  </a:extLst>
                </p:cNvPr>
                <p:cNvGrpSpPr/>
                <p:nvPr/>
              </p:nvGrpSpPr>
              <p:grpSpPr>
                <a:xfrm>
                  <a:off x="5092304" y="3864384"/>
                  <a:ext cx="3749344" cy="966884"/>
                  <a:chOff x="662819" y="1084695"/>
                  <a:chExt cx="5874891" cy="1515021"/>
                </a:xfrm>
              </p:grpSpPr>
              <p:sp>
                <p:nvSpPr>
                  <p:cNvPr id="53" name="object 7">
                    <a:extLst>
                      <a:ext uri="{FF2B5EF4-FFF2-40B4-BE49-F238E27FC236}">
                        <a16:creationId xmlns:a16="http://schemas.microsoft.com/office/drawing/2014/main" id="{48082B19-E6F9-B1CA-30F9-DA53D6D5846A}"/>
                      </a:ext>
                    </a:extLst>
                  </p:cNvPr>
                  <p:cNvSpPr/>
                  <p:nvPr/>
                </p:nvSpPr>
                <p:spPr>
                  <a:xfrm>
                    <a:off x="757592" y="1194016"/>
                    <a:ext cx="5780118" cy="140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9890" h="3522979">
                        <a:moveTo>
                          <a:pt x="0" y="3522604"/>
                        </a:moveTo>
                        <a:lnTo>
                          <a:pt x="10549867" y="3522604"/>
                        </a:lnTo>
                        <a:lnTo>
                          <a:pt x="10549867" y="0"/>
                        </a:lnTo>
                        <a:lnTo>
                          <a:pt x="0" y="0"/>
                        </a:lnTo>
                        <a:lnTo>
                          <a:pt x="0" y="352260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  <p:sp>
                <p:nvSpPr>
                  <p:cNvPr id="54" name="object 8">
                    <a:extLst>
                      <a:ext uri="{FF2B5EF4-FFF2-40B4-BE49-F238E27FC236}">
                        <a16:creationId xmlns:a16="http://schemas.microsoft.com/office/drawing/2014/main" id="{E43A997B-A722-84B6-CBE1-3E1F7E519EA0}"/>
                      </a:ext>
                    </a:extLst>
                  </p:cNvPr>
                  <p:cNvSpPr/>
                  <p:nvPr/>
                </p:nvSpPr>
                <p:spPr>
                  <a:xfrm>
                    <a:off x="662819" y="1084695"/>
                    <a:ext cx="5780118" cy="140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9890" h="3522979">
                        <a:moveTo>
                          <a:pt x="0" y="3522604"/>
                        </a:moveTo>
                        <a:lnTo>
                          <a:pt x="10549867" y="3522604"/>
                        </a:lnTo>
                        <a:lnTo>
                          <a:pt x="10549867" y="0"/>
                        </a:lnTo>
                        <a:lnTo>
                          <a:pt x="0" y="0"/>
                        </a:lnTo>
                        <a:lnTo>
                          <a:pt x="0" y="3522604"/>
                        </a:lnTo>
                        <a:close/>
                      </a:path>
                    </a:pathLst>
                  </a:custGeom>
                  <a:solidFill>
                    <a:srgbClr val="F3F95C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52" name="textruta 51">
                  <a:extLst>
                    <a:ext uri="{FF2B5EF4-FFF2-40B4-BE49-F238E27FC236}">
                      <a16:creationId xmlns:a16="http://schemas.microsoft.com/office/drawing/2014/main" id="{B7A8485B-D967-106E-37E3-6FDFD2309C51}"/>
                    </a:ext>
                  </a:extLst>
                </p:cNvPr>
                <p:cNvSpPr txBox="1"/>
                <p:nvPr/>
              </p:nvSpPr>
              <p:spPr>
                <a:xfrm>
                  <a:off x="5880412" y="4339091"/>
                  <a:ext cx="2930994" cy="4238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witzer" pitchFamily="2" charset="77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Average increase B2B revenue, on top of regular growth in next 2 years per year</a:t>
                  </a:r>
                </a:p>
              </p:txBody>
            </p:sp>
          </p:grpSp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A2348FCD-3A06-B6A5-36D9-ABD9C6B5DC5A}"/>
                  </a:ext>
                </a:extLst>
              </p:cNvPr>
              <p:cNvSpPr txBox="1"/>
              <p:nvPr/>
            </p:nvSpPr>
            <p:spPr>
              <a:xfrm>
                <a:off x="7718487" y="1602363"/>
                <a:ext cx="4137714" cy="66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latform Medium" panose="020B0504030202020204" pitchFamily="34" charset="77"/>
                    <a:ea typeface="Roboto Black" panose="02000000000000000000" pitchFamily="2" charset="0"/>
                    <a:cs typeface="Roboto Light" panose="02000000000000000000" pitchFamily="2" charset="0"/>
                  </a:rPr>
                  <a:t>0,1 – 0,4 MEUR/year</a:t>
                </a:r>
              </a:p>
            </p:txBody>
          </p:sp>
        </p:grpSp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9A0E6961-87F6-CDCA-000A-76558CC848E3}"/>
                </a:ext>
              </a:extLst>
            </p:cNvPr>
            <p:cNvGrpSpPr/>
            <p:nvPr/>
          </p:nvGrpSpPr>
          <p:grpSpPr>
            <a:xfrm>
              <a:off x="6531447" y="2483239"/>
              <a:ext cx="5872508" cy="1514407"/>
              <a:chOff x="6484080" y="1390320"/>
              <a:chExt cx="5872508" cy="1514407"/>
            </a:xfrm>
          </p:grpSpPr>
          <p:grpSp>
            <p:nvGrpSpPr>
              <p:cNvPr id="43" name="Grupp 42">
                <a:extLst>
                  <a:ext uri="{FF2B5EF4-FFF2-40B4-BE49-F238E27FC236}">
                    <a16:creationId xmlns:a16="http://schemas.microsoft.com/office/drawing/2014/main" id="{757512DE-BB45-1218-525D-5A292942F790}"/>
                  </a:ext>
                </a:extLst>
              </p:cNvPr>
              <p:cNvGrpSpPr/>
              <p:nvPr/>
            </p:nvGrpSpPr>
            <p:grpSpPr>
              <a:xfrm>
                <a:off x="6484080" y="1390320"/>
                <a:ext cx="5872508" cy="1514407"/>
                <a:chOff x="5092304" y="3864384"/>
                <a:chExt cx="3749344" cy="966884"/>
              </a:xfrm>
            </p:grpSpPr>
            <p:grpSp>
              <p:nvGrpSpPr>
                <p:cNvPr id="45" name="Grupp 44">
                  <a:extLst>
                    <a:ext uri="{FF2B5EF4-FFF2-40B4-BE49-F238E27FC236}">
                      <a16:creationId xmlns:a16="http://schemas.microsoft.com/office/drawing/2014/main" id="{8DD9216C-3D00-A559-AB20-DDCD2BAFFA83}"/>
                    </a:ext>
                  </a:extLst>
                </p:cNvPr>
                <p:cNvGrpSpPr/>
                <p:nvPr/>
              </p:nvGrpSpPr>
              <p:grpSpPr>
                <a:xfrm>
                  <a:off x="5092304" y="3864384"/>
                  <a:ext cx="3749344" cy="966884"/>
                  <a:chOff x="662819" y="1084695"/>
                  <a:chExt cx="5874891" cy="1515021"/>
                </a:xfrm>
              </p:grpSpPr>
              <p:sp>
                <p:nvSpPr>
                  <p:cNvPr id="47" name="object 7">
                    <a:extLst>
                      <a:ext uri="{FF2B5EF4-FFF2-40B4-BE49-F238E27FC236}">
                        <a16:creationId xmlns:a16="http://schemas.microsoft.com/office/drawing/2014/main" id="{05E6BDF8-C4DA-F402-6066-46FA1AEE222C}"/>
                      </a:ext>
                    </a:extLst>
                  </p:cNvPr>
                  <p:cNvSpPr/>
                  <p:nvPr/>
                </p:nvSpPr>
                <p:spPr>
                  <a:xfrm>
                    <a:off x="757592" y="1194016"/>
                    <a:ext cx="5780118" cy="140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9890" h="3522979">
                        <a:moveTo>
                          <a:pt x="0" y="3522604"/>
                        </a:moveTo>
                        <a:lnTo>
                          <a:pt x="10549867" y="3522604"/>
                        </a:lnTo>
                        <a:lnTo>
                          <a:pt x="10549867" y="0"/>
                        </a:lnTo>
                        <a:lnTo>
                          <a:pt x="0" y="0"/>
                        </a:lnTo>
                        <a:lnTo>
                          <a:pt x="0" y="352260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  <p:sp>
                <p:nvSpPr>
                  <p:cNvPr id="48" name="object 8">
                    <a:extLst>
                      <a:ext uri="{FF2B5EF4-FFF2-40B4-BE49-F238E27FC236}">
                        <a16:creationId xmlns:a16="http://schemas.microsoft.com/office/drawing/2014/main" id="{237F7C83-6120-3086-4780-CE9F70AD3EFE}"/>
                      </a:ext>
                    </a:extLst>
                  </p:cNvPr>
                  <p:cNvSpPr/>
                  <p:nvPr/>
                </p:nvSpPr>
                <p:spPr>
                  <a:xfrm>
                    <a:off x="662819" y="1084695"/>
                    <a:ext cx="5780118" cy="140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9890" h="3522979">
                        <a:moveTo>
                          <a:pt x="0" y="3522604"/>
                        </a:moveTo>
                        <a:lnTo>
                          <a:pt x="10549867" y="3522604"/>
                        </a:lnTo>
                        <a:lnTo>
                          <a:pt x="10549867" y="0"/>
                        </a:lnTo>
                        <a:lnTo>
                          <a:pt x="0" y="0"/>
                        </a:lnTo>
                        <a:lnTo>
                          <a:pt x="0" y="3522604"/>
                        </a:lnTo>
                        <a:close/>
                      </a:path>
                    </a:pathLst>
                  </a:custGeom>
                  <a:solidFill>
                    <a:srgbClr val="F3F95C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46" name="textruta 45">
                  <a:extLst>
                    <a:ext uri="{FF2B5EF4-FFF2-40B4-BE49-F238E27FC236}">
                      <a16:creationId xmlns:a16="http://schemas.microsoft.com/office/drawing/2014/main" id="{39772EC6-434E-5157-CDA9-4449C8C3C5F9}"/>
                    </a:ext>
                  </a:extLst>
                </p:cNvPr>
                <p:cNvSpPr txBox="1"/>
                <p:nvPr/>
              </p:nvSpPr>
              <p:spPr>
                <a:xfrm>
                  <a:off x="5877298" y="4160614"/>
                  <a:ext cx="2460841" cy="565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br>
                    <a:rPr kumimoji="0" lang="sv-SE" sz="100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witzer" pitchFamily="2" charset="77"/>
                      <a:ea typeface="+mn-ea"/>
                      <a:cs typeface="+mn-cs"/>
                    </a:rPr>
                  </a:br>
                  <a:r>
                    <a:rPr kumimoji="0" lang="sv-SE" sz="120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witzer" pitchFamily="2" charset="77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Generated increase, on top of regular growth in 3-5 years</a:t>
                  </a:r>
                  <a:endParaRPr kumimoji="0" lang="sv-SE" sz="100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witzer" pitchFamily="2" charset="77"/>
                    <a:ea typeface="Roboto Light" panose="02000000000000000000" pitchFamily="2" charset="0"/>
                    <a:cs typeface="Roboto Light" panose="02000000000000000000" pitchFamily="2" charset="0"/>
                  </a:endParaRPr>
                </a:p>
              </p:txBody>
            </p:sp>
          </p:grpSp>
          <p:sp>
            <p:nvSpPr>
              <p:cNvPr id="44" name="textruta 43">
                <a:extLst>
                  <a:ext uri="{FF2B5EF4-FFF2-40B4-BE49-F238E27FC236}">
                    <a16:creationId xmlns:a16="http://schemas.microsoft.com/office/drawing/2014/main" id="{C4EE2116-F96E-3F96-3725-40DA60C11A9B}"/>
                  </a:ext>
                </a:extLst>
              </p:cNvPr>
              <p:cNvSpPr txBox="1"/>
              <p:nvPr/>
            </p:nvSpPr>
            <p:spPr>
              <a:xfrm>
                <a:off x="7713596" y="1578714"/>
                <a:ext cx="4095239" cy="66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latform Medium" panose="020B0504030202020204" pitchFamily="34" charset="77"/>
                    <a:ea typeface="Roboto Black" panose="02000000000000000000" pitchFamily="2" charset="0"/>
                    <a:cs typeface="Roboto Light" panose="02000000000000000000" pitchFamily="2" charset="0"/>
                  </a:rPr>
                  <a:t>+1 MEUR</a:t>
                </a:r>
              </a:p>
            </p:txBody>
          </p:sp>
        </p:grpSp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32033660-3E26-9120-278E-4CA99F43E1F5}"/>
                </a:ext>
              </a:extLst>
            </p:cNvPr>
            <p:cNvGrpSpPr/>
            <p:nvPr/>
          </p:nvGrpSpPr>
          <p:grpSpPr>
            <a:xfrm>
              <a:off x="6531447" y="4203182"/>
              <a:ext cx="5872508" cy="1514407"/>
              <a:chOff x="6484080" y="1390320"/>
              <a:chExt cx="5872508" cy="1514407"/>
            </a:xfrm>
          </p:grpSpPr>
          <p:grpSp>
            <p:nvGrpSpPr>
              <p:cNvPr id="37" name="Grupp 36">
                <a:extLst>
                  <a:ext uri="{FF2B5EF4-FFF2-40B4-BE49-F238E27FC236}">
                    <a16:creationId xmlns:a16="http://schemas.microsoft.com/office/drawing/2014/main" id="{E5E5E923-7AA1-B387-A86B-9852ADC981D8}"/>
                  </a:ext>
                </a:extLst>
              </p:cNvPr>
              <p:cNvGrpSpPr/>
              <p:nvPr/>
            </p:nvGrpSpPr>
            <p:grpSpPr>
              <a:xfrm>
                <a:off x="6484080" y="1390320"/>
                <a:ext cx="5872508" cy="1514407"/>
                <a:chOff x="5092304" y="3864384"/>
                <a:chExt cx="3749344" cy="966884"/>
              </a:xfrm>
            </p:grpSpPr>
            <p:grpSp>
              <p:nvGrpSpPr>
                <p:cNvPr id="39" name="Grupp 38">
                  <a:extLst>
                    <a:ext uri="{FF2B5EF4-FFF2-40B4-BE49-F238E27FC236}">
                      <a16:creationId xmlns:a16="http://schemas.microsoft.com/office/drawing/2014/main" id="{B011FD95-26C2-0CA3-423E-F45B3A78C741}"/>
                    </a:ext>
                  </a:extLst>
                </p:cNvPr>
                <p:cNvGrpSpPr/>
                <p:nvPr/>
              </p:nvGrpSpPr>
              <p:grpSpPr>
                <a:xfrm>
                  <a:off x="5092304" y="3864384"/>
                  <a:ext cx="3749344" cy="966884"/>
                  <a:chOff x="662819" y="1084695"/>
                  <a:chExt cx="5874891" cy="1515021"/>
                </a:xfrm>
              </p:grpSpPr>
              <p:sp>
                <p:nvSpPr>
                  <p:cNvPr id="41" name="object 7">
                    <a:extLst>
                      <a:ext uri="{FF2B5EF4-FFF2-40B4-BE49-F238E27FC236}">
                        <a16:creationId xmlns:a16="http://schemas.microsoft.com/office/drawing/2014/main" id="{1865881C-A788-B184-F0CA-4A3E8350BDEC}"/>
                      </a:ext>
                    </a:extLst>
                  </p:cNvPr>
                  <p:cNvSpPr/>
                  <p:nvPr/>
                </p:nvSpPr>
                <p:spPr>
                  <a:xfrm>
                    <a:off x="757592" y="1194016"/>
                    <a:ext cx="5780118" cy="140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9890" h="3522979">
                        <a:moveTo>
                          <a:pt x="0" y="3522604"/>
                        </a:moveTo>
                        <a:lnTo>
                          <a:pt x="10549867" y="3522604"/>
                        </a:lnTo>
                        <a:lnTo>
                          <a:pt x="10549867" y="0"/>
                        </a:lnTo>
                        <a:lnTo>
                          <a:pt x="0" y="0"/>
                        </a:lnTo>
                        <a:lnTo>
                          <a:pt x="0" y="352260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  <p:sp>
                <p:nvSpPr>
                  <p:cNvPr id="42" name="object 8">
                    <a:extLst>
                      <a:ext uri="{FF2B5EF4-FFF2-40B4-BE49-F238E27FC236}">
                        <a16:creationId xmlns:a16="http://schemas.microsoft.com/office/drawing/2014/main" id="{2F0D6F83-33FE-F0A7-F137-BC18E4657D2E}"/>
                      </a:ext>
                    </a:extLst>
                  </p:cNvPr>
                  <p:cNvSpPr/>
                  <p:nvPr/>
                </p:nvSpPr>
                <p:spPr>
                  <a:xfrm>
                    <a:off x="662819" y="1084695"/>
                    <a:ext cx="5780118" cy="140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9890" h="3522979">
                        <a:moveTo>
                          <a:pt x="0" y="3522604"/>
                        </a:moveTo>
                        <a:lnTo>
                          <a:pt x="10549867" y="3522604"/>
                        </a:lnTo>
                        <a:lnTo>
                          <a:pt x="10549867" y="0"/>
                        </a:lnTo>
                        <a:lnTo>
                          <a:pt x="0" y="0"/>
                        </a:lnTo>
                        <a:lnTo>
                          <a:pt x="0" y="3522604"/>
                        </a:lnTo>
                        <a:close/>
                      </a:path>
                    </a:pathLst>
                  </a:custGeom>
                  <a:solidFill>
                    <a:srgbClr val="F3F95C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40" name="textruta 39">
                  <a:extLst>
                    <a:ext uri="{FF2B5EF4-FFF2-40B4-BE49-F238E27FC236}">
                      <a16:creationId xmlns:a16="http://schemas.microsoft.com/office/drawing/2014/main" id="{EE128124-7DC4-9840-CAE8-51E47F0CDE1E}"/>
                    </a:ext>
                  </a:extLst>
                </p:cNvPr>
                <p:cNvSpPr txBox="1"/>
                <p:nvPr/>
              </p:nvSpPr>
              <p:spPr>
                <a:xfrm>
                  <a:off x="5877297" y="4333604"/>
                  <a:ext cx="2791687" cy="4238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witzer" pitchFamily="2" charset="77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Focus on price, rebates &amp; costs. Increase Gross Margin over 2-4 years</a:t>
                  </a:r>
                </a:p>
              </p:txBody>
            </p:sp>
          </p:grpSp>
          <p:sp>
            <p:nvSpPr>
              <p:cNvPr id="38" name="textruta 37">
                <a:extLst>
                  <a:ext uri="{FF2B5EF4-FFF2-40B4-BE49-F238E27FC236}">
                    <a16:creationId xmlns:a16="http://schemas.microsoft.com/office/drawing/2014/main" id="{FC521B18-1429-9F3B-B8E3-2C5F967FC40F}"/>
                  </a:ext>
                </a:extLst>
              </p:cNvPr>
              <p:cNvSpPr txBox="1"/>
              <p:nvPr/>
            </p:nvSpPr>
            <p:spPr>
              <a:xfrm>
                <a:off x="7713597" y="1584943"/>
                <a:ext cx="4277819" cy="66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latform Medium" panose="020B0504030202020204" pitchFamily="34" charset="77"/>
                    <a:ea typeface="Roboto Black" panose="02000000000000000000" pitchFamily="2" charset="0"/>
                    <a:cs typeface="Roboto Light" panose="02000000000000000000" pitchFamily="2" charset="0"/>
                  </a:rPr>
                  <a:t>+10% Gross Margin</a:t>
                </a:r>
              </a:p>
            </p:txBody>
          </p:sp>
        </p:grpSp>
      </p:grpSp>
      <p:sp>
        <p:nvSpPr>
          <p:cNvPr id="55" name="textruta 54">
            <a:extLst>
              <a:ext uri="{FF2B5EF4-FFF2-40B4-BE49-F238E27FC236}">
                <a16:creationId xmlns:a16="http://schemas.microsoft.com/office/drawing/2014/main" id="{292693FE-9646-98B4-1ACD-FB9D205EFAB0}"/>
              </a:ext>
            </a:extLst>
          </p:cNvPr>
          <p:cNvSpPr txBox="1"/>
          <p:nvPr/>
        </p:nvSpPr>
        <p:spPr>
          <a:xfrm>
            <a:off x="367943" y="4483729"/>
            <a:ext cx="14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prstClr val="black"/>
                </a:solidFill>
                <a:latin typeface="Switzer" pitchFamily="2" charset="77"/>
              </a:rPr>
              <a:t>2024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03BE5398-7876-D9D7-44B8-7F1E2331907D}"/>
              </a:ext>
            </a:extLst>
          </p:cNvPr>
          <p:cNvSpPr txBox="1"/>
          <p:nvPr/>
        </p:nvSpPr>
        <p:spPr>
          <a:xfrm>
            <a:off x="10336695" y="4466437"/>
            <a:ext cx="14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2027</a:t>
            </a:r>
          </a:p>
        </p:txBody>
      </p:sp>
      <p:sp>
        <p:nvSpPr>
          <p:cNvPr id="57" name="Freeform 128">
            <a:extLst>
              <a:ext uri="{FF2B5EF4-FFF2-40B4-BE49-F238E27FC236}">
                <a16:creationId xmlns:a16="http://schemas.microsoft.com/office/drawing/2014/main" id="{6710A7A9-2E9E-7C82-AF26-45E15651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333" y="778875"/>
            <a:ext cx="313436" cy="552577"/>
          </a:xfrm>
          <a:custGeom>
            <a:avLst/>
            <a:gdLst>
              <a:gd name="T0" fmla="*/ 593 w 594"/>
              <a:gd name="T1" fmla="*/ 716 h 1051"/>
              <a:gd name="T2" fmla="*/ 388 w 594"/>
              <a:gd name="T3" fmla="*/ 924 h 1051"/>
              <a:gd name="T4" fmla="*/ 388 w 594"/>
              <a:gd name="T5" fmla="*/ 1050 h 1051"/>
              <a:gd name="T6" fmla="*/ 213 w 594"/>
              <a:gd name="T7" fmla="*/ 1050 h 1051"/>
              <a:gd name="T8" fmla="*/ 213 w 594"/>
              <a:gd name="T9" fmla="*/ 924 h 1051"/>
              <a:gd name="T10" fmla="*/ 0 w 594"/>
              <a:gd name="T11" fmla="*/ 700 h 1051"/>
              <a:gd name="T12" fmla="*/ 128 w 594"/>
              <a:gd name="T13" fmla="*/ 700 h 1051"/>
              <a:gd name="T14" fmla="*/ 300 w 594"/>
              <a:gd name="T15" fmla="*/ 823 h 1051"/>
              <a:gd name="T16" fmla="*/ 459 w 594"/>
              <a:gd name="T17" fmla="*/ 719 h 1051"/>
              <a:gd name="T18" fmla="*/ 284 w 594"/>
              <a:gd name="T19" fmla="*/ 577 h 1051"/>
              <a:gd name="T20" fmla="*/ 11 w 594"/>
              <a:gd name="T21" fmla="*/ 336 h 1051"/>
              <a:gd name="T22" fmla="*/ 213 w 594"/>
              <a:gd name="T23" fmla="*/ 126 h 1051"/>
              <a:gd name="T24" fmla="*/ 213 w 594"/>
              <a:gd name="T25" fmla="*/ 0 h 1051"/>
              <a:gd name="T26" fmla="*/ 388 w 594"/>
              <a:gd name="T27" fmla="*/ 0 h 1051"/>
              <a:gd name="T28" fmla="*/ 388 w 594"/>
              <a:gd name="T29" fmla="*/ 129 h 1051"/>
              <a:gd name="T30" fmla="*/ 576 w 594"/>
              <a:gd name="T31" fmla="*/ 350 h 1051"/>
              <a:gd name="T32" fmla="*/ 448 w 594"/>
              <a:gd name="T33" fmla="*/ 350 h 1051"/>
              <a:gd name="T34" fmla="*/ 300 w 594"/>
              <a:gd name="T35" fmla="*/ 227 h 1051"/>
              <a:gd name="T36" fmla="*/ 145 w 594"/>
              <a:gd name="T37" fmla="*/ 336 h 1051"/>
              <a:gd name="T38" fmla="*/ 320 w 594"/>
              <a:gd name="T39" fmla="*/ 462 h 1051"/>
              <a:gd name="T40" fmla="*/ 320 w 594"/>
              <a:gd name="T41" fmla="*/ 462 h 1051"/>
              <a:gd name="T42" fmla="*/ 593 w 594"/>
              <a:gd name="T43" fmla="*/ 716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94" h="1051">
                <a:moveTo>
                  <a:pt x="593" y="716"/>
                </a:moveTo>
                <a:cubicBezTo>
                  <a:pt x="593" y="836"/>
                  <a:pt x="503" y="902"/>
                  <a:pt x="388" y="924"/>
                </a:cubicBezTo>
                <a:lnTo>
                  <a:pt x="388" y="1050"/>
                </a:lnTo>
                <a:lnTo>
                  <a:pt x="213" y="1050"/>
                </a:lnTo>
                <a:lnTo>
                  <a:pt x="213" y="924"/>
                </a:lnTo>
                <a:cubicBezTo>
                  <a:pt x="101" y="899"/>
                  <a:pt x="8" y="828"/>
                  <a:pt x="0" y="700"/>
                </a:cubicBezTo>
                <a:lnTo>
                  <a:pt x="128" y="700"/>
                </a:lnTo>
                <a:cubicBezTo>
                  <a:pt x="134" y="768"/>
                  <a:pt x="180" y="823"/>
                  <a:pt x="300" y="823"/>
                </a:cubicBezTo>
                <a:cubicBezTo>
                  <a:pt x="429" y="823"/>
                  <a:pt x="459" y="760"/>
                  <a:pt x="459" y="719"/>
                </a:cubicBezTo>
                <a:cubicBezTo>
                  <a:pt x="459" y="664"/>
                  <a:pt x="429" y="612"/>
                  <a:pt x="284" y="577"/>
                </a:cubicBezTo>
                <a:cubicBezTo>
                  <a:pt x="120" y="539"/>
                  <a:pt x="11" y="470"/>
                  <a:pt x="11" y="336"/>
                </a:cubicBezTo>
                <a:cubicBezTo>
                  <a:pt x="11" y="224"/>
                  <a:pt x="101" y="151"/>
                  <a:pt x="213" y="126"/>
                </a:cubicBezTo>
                <a:lnTo>
                  <a:pt x="213" y="0"/>
                </a:lnTo>
                <a:lnTo>
                  <a:pt x="388" y="0"/>
                </a:lnTo>
                <a:lnTo>
                  <a:pt x="388" y="129"/>
                </a:lnTo>
                <a:cubicBezTo>
                  <a:pt x="511" y="159"/>
                  <a:pt x="574" y="249"/>
                  <a:pt x="576" y="350"/>
                </a:cubicBezTo>
                <a:lnTo>
                  <a:pt x="448" y="350"/>
                </a:lnTo>
                <a:cubicBezTo>
                  <a:pt x="445" y="276"/>
                  <a:pt x="404" y="227"/>
                  <a:pt x="300" y="227"/>
                </a:cubicBezTo>
                <a:cubicBezTo>
                  <a:pt x="202" y="227"/>
                  <a:pt x="145" y="273"/>
                  <a:pt x="145" y="336"/>
                </a:cubicBezTo>
                <a:cubicBezTo>
                  <a:pt x="145" y="391"/>
                  <a:pt x="188" y="427"/>
                  <a:pt x="320" y="462"/>
                </a:cubicBezTo>
                <a:lnTo>
                  <a:pt x="320" y="462"/>
                </a:lnTo>
                <a:cubicBezTo>
                  <a:pt x="451" y="498"/>
                  <a:pt x="593" y="549"/>
                  <a:pt x="593" y="71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71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59" name="Freeform 49">
            <a:extLst>
              <a:ext uri="{FF2B5EF4-FFF2-40B4-BE49-F238E27FC236}">
                <a16:creationId xmlns:a16="http://schemas.microsoft.com/office/drawing/2014/main" id="{D4519517-10EC-5C83-8EA7-56B8103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044" y="1983834"/>
            <a:ext cx="443510" cy="539402"/>
          </a:xfrm>
          <a:custGeom>
            <a:avLst/>
            <a:gdLst>
              <a:gd name="T0" fmla="*/ 0 w 816"/>
              <a:gd name="T1" fmla="*/ 875 h 993"/>
              <a:gd name="T2" fmla="*/ 815 w 816"/>
              <a:gd name="T3" fmla="*/ 875 h 993"/>
              <a:gd name="T4" fmla="*/ 815 w 816"/>
              <a:gd name="T5" fmla="*/ 992 h 993"/>
              <a:gd name="T6" fmla="*/ 0 w 816"/>
              <a:gd name="T7" fmla="*/ 992 h 993"/>
              <a:gd name="T8" fmla="*/ 0 w 816"/>
              <a:gd name="T9" fmla="*/ 875 h 993"/>
              <a:gd name="T10" fmla="*/ 232 w 816"/>
              <a:gd name="T11" fmla="*/ 757 h 993"/>
              <a:gd name="T12" fmla="*/ 232 w 816"/>
              <a:gd name="T13" fmla="*/ 407 h 993"/>
              <a:gd name="T14" fmla="*/ 0 w 816"/>
              <a:gd name="T15" fmla="*/ 407 h 993"/>
              <a:gd name="T16" fmla="*/ 407 w 816"/>
              <a:gd name="T17" fmla="*/ 0 h 993"/>
              <a:gd name="T18" fmla="*/ 815 w 816"/>
              <a:gd name="T19" fmla="*/ 407 h 993"/>
              <a:gd name="T20" fmla="*/ 582 w 816"/>
              <a:gd name="T21" fmla="*/ 407 h 993"/>
              <a:gd name="T22" fmla="*/ 582 w 816"/>
              <a:gd name="T23" fmla="*/ 757 h 993"/>
              <a:gd name="T24" fmla="*/ 232 w 816"/>
              <a:gd name="T25" fmla="*/ 757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993">
                <a:moveTo>
                  <a:pt x="0" y="875"/>
                </a:moveTo>
                <a:lnTo>
                  <a:pt x="815" y="875"/>
                </a:lnTo>
                <a:lnTo>
                  <a:pt x="815" y="992"/>
                </a:lnTo>
                <a:lnTo>
                  <a:pt x="0" y="992"/>
                </a:lnTo>
                <a:lnTo>
                  <a:pt x="0" y="875"/>
                </a:lnTo>
                <a:close/>
                <a:moveTo>
                  <a:pt x="232" y="757"/>
                </a:moveTo>
                <a:lnTo>
                  <a:pt x="232" y="407"/>
                </a:lnTo>
                <a:lnTo>
                  <a:pt x="0" y="407"/>
                </a:lnTo>
                <a:lnTo>
                  <a:pt x="407" y="0"/>
                </a:lnTo>
                <a:lnTo>
                  <a:pt x="815" y="407"/>
                </a:lnTo>
                <a:lnTo>
                  <a:pt x="582" y="407"/>
                </a:lnTo>
                <a:lnTo>
                  <a:pt x="582" y="757"/>
                </a:lnTo>
                <a:lnTo>
                  <a:pt x="232" y="7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71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60" name="Freeform 49">
            <a:extLst>
              <a:ext uri="{FF2B5EF4-FFF2-40B4-BE49-F238E27FC236}">
                <a16:creationId xmlns:a16="http://schemas.microsoft.com/office/drawing/2014/main" id="{B8BC6078-ADF4-A32B-FA0D-66289F5E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044" y="3181812"/>
            <a:ext cx="443510" cy="539402"/>
          </a:xfrm>
          <a:custGeom>
            <a:avLst/>
            <a:gdLst>
              <a:gd name="T0" fmla="*/ 0 w 816"/>
              <a:gd name="T1" fmla="*/ 875 h 993"/>
              <a:gd name="T2" fmla="*/ 815 w 816"/>
              <a:gd name="T3" fmla="*/ 875 h 993"/>
              <a:gd name="T4" fmla="*/ 815 w 816"/>
              <a:gd name="T5" fmla="*/ 992 h 993"/>
              <a:gd name="T6" fmla="*/ 0 w 816"/>
              <a:gd name="T7" fmla="*/ 992 h 993"/>
              <a:gd name="T8" fmla="*/ 0 w 816"/>
              <a:gd name="T9" fmla="*/ 875 h 993"/>
              <a:gd name="T10" fmla="*/ 232 w 816"/>
              <a:gd name="T11" fmla="*/ 757 h 993"/>
              <a:gd name="T12" fmla="*/ 232 w 816"/>
              <a:gd name="T13" fmla="*/ 407 h 993"/>
              <a:gd name="T14" fmla="*/ 0 w 816"/>
              <a:gd name="T15" fmla="*/ 407 h 993"/>
              <a:gd name="T16" fmla="*/ 407 w 816"/>
              <a:gd name="T17" fmla="*/ 0 h 993"/>
              <a:gd name="T18" fmla="*/ 815 w 816"/>
              <a:gd name="T19" fmla="*/ 407 h 993"/>
              <a:gd name="T20" fmla="*/ 582 w 816"/>
              <a:gd name="T21" fmla="*/ 407 h 993"/>
              <a:gd name="T22" fmla="*/ 582 w 816"/>
              <a:gd name="T23" fmla="*/ 757 h 993"/>
              <a:gd name="T24" fmla="*/ 232 w 816"/>
              <a:gd name="T25" fmla="*/ 757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993">
                <a:moveTo>
                  <a:pt x="0" y="875"/>
                </a:moveTo>
                <a:lnTo>
                  <a:pt x="815" y="875"/>
                </a:lnTo>
                <a:lnTo>
                  <a:pt x="815" y="992"/>
                </a:lnTo>
                <a:lnTo>
                  <a:pt x="0" y="992"/>
                </a:lnTo>
                <a:lnTo>
                  <a:pt x="0" y="875"/>
                </a:lnTo>
                <a:close/>
                <a:moveTo>
                  <a:pt x="232" y="757"/>
                </a:moveTo>
                <a:lnTo>
                  <a:pt x="232" y="407"/>
                </a:lnTo>
                <a:lnTo>
                  <a:pt x="0" y="407"/>
                </a:lnTo>
                <a:lnTo>
                  <a:pt x="407" y="0"/>
                </a:lnTo>
                <a:lnTo>
                  <a:pt x="815" y="407"/>
                </a:lnTo>
                <a:lnTo>
                  <a:pt x="582" y="407"/>
                </a:lnTo>
                <a:lnTo>
                  <a:pt x="582" y="757"/>
                </a:lnTo>
                <a:lnTo>
                  <a:pt x="232" y="7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71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927EF5E-5E5C-CCF3-334F-1AEAC50348B3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85B3BD-EC53-7DFC-4F5A-9ECB6234E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12" name="Bildobjekt 11" descr="En bild som visar logotyp&#10;&#10;Automatiskt genererad beskrivning">
            <a:extLst>
              <a:ext uri="{FF2B5EF4-FFF2-40B4-BE49-F238E27FC236}">
                <a16:creationId xmlns:a16="http://schemas.microsoft.com/office/drawing/2014/main" id="{387E0FB0-012B-4A73-8BAB-74C042E43B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577451C-C14B-192E-2C57-56E24206EABA}"/>
              </a:ext>
            </a:extLst>
          </p:cNvPr>
          <p:cNvSpPr/>
          <p:nvPr/>
        </p:nvSpPr>
        <p:spPr>
          <a:xfrm>
            <a:off x="1401097" y="1266993"/>
            <a:ext cx="9527458" cy="510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 descr="En bild som visar skärmbild, Färggrann, design&#10;&#10;Automatiskt genererad beskrivning">
            <a:extLst>
              <a:ext uri="{FF2B5EF4-FFF2-40B4-BE49-F238E27FC236}">
                <a16:creationId xmlns:a16="http://schemas.microsoft.com/office/drawing/2014/main" id="{ED258489-DED3-9C38-0882-8C32A77C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12" y="1368057"/>
            <a:ext cx="8707920" cy="5001604"/>
          </a:xfrm>
          <a:prstGeom prst="rect">
            <a:avLst/>
          </a:prstGeom>
        </p:spPr>
      </p:pic>
      <p:sp>
        <p:nvSpPr>
          <p:cNvPr id="3" name="TextBox 33">
            <a:extLst>
              <a:ext uri="{FF2B5EF4-FFF2-40B4-BE49-F238E27FC236}">
                <a16:creationId xmlns:a16="http://schemas.microsoft.com/office/drawing/2014/main" id="{E6E0CA70-298B-00F8-5117-3219C2A4C416}"/>
              </a:ext>
            </a:extLst>
          </p:cNvPr>
          <p:cNvSpPr txBox="1"/>
          <p:nvPr/>
        </p:nvSpPr>
        <p:spPr>
          <a:xfrm>
            <a:off x="2129404" y="-163953"/>
            <a:ext cx="7773708" cy="932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kern="1200" dirty="0">
                <a:latin typeface="Platform Medium" panose="020B0504030202020204" pitchFamily="34" charset="77"/>
                <a:ea typeface="+mj-ea"/>
                <a:cs typeface="+mj-cs"/>
              </a:rPr>
              <a:t>ISP Clubs 2020 - 2023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latform Medium" panose="020B0504030202020204" pitchFamily="34" charset="77"/>
              <a:ea typeface="+mj-ea"/>
              <a:cs typeface="+mj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E5552D-0DF5-52A7-E2C1-43518612727B}"/>
              </a:ext>
            </a:extLst>
          </p:cNvPr>
          <p:cNvSpPr txBox="1"/>
          <p:nvPr/>
        </p:nvSpPr>
        <p:spPr>
          <a:xfrm>
            <a:off x="3801470" y="410285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latin typeface="Platform Medium" panose="020B0504030202020204" pitchFamily="34" charset="77"/>
              </a:rPr>
              <a:t>the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957C27C-1836-E397-4D18-2EC27D5F043C}"/>
              </a:ext>
            </a:extLst>
          </p:cNvPr>
          <p:cNvSpPr txBox="1"/>
          <p:nvPr/>
        </p:nvSpPr>
        <p:spPr>
          <a:xfrm>
            <a:off x="5464628" y="2876362"/>
            <a:ext cx="60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err="1">
                <a:latin typeface="Platform Medium" panose="020B0504030202020204" pitchFamily="34" charset="77"/>
              </a:rPr>
              <a:t>little</a:t>
            </a:r>
            <a:endParaRPr lang="sv-SE" i="1" dirty="0">
              <a:latin typeface="Platform Medium" panose="020B0504030202020204" pitchFamily="34" charset="77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7B054A7-4655-2FFB-E040-EC630A653562}"/>
              </a:ext>
            </a:extLst>
          </p:cNvPr>
          <p:cNvSpPr txBox="1"/>
          <p:nvPr/>
        </p:nvSpPr>
        <p:spPr>
          <a:xfrm>
            <a:off x="7120640" y="2180721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err="1">
                <a:latin typeface="Platform Medium" panose="020B0504030202020204" pitchFamily="34" charset="77"/>
              </a:rPr>
              <a:t>things</a:t>
            </a:r>
            <a:endParaRPr lang="sv-SE" i="1" dirty="0">
              <a:latin typeface="Platform Medium" panose="020B0504030202020204" pitchFamily="34" charset="77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45C2778-8FE4-18C2-48A7-92D38E62A978}"/>
              </a:ext>
            </a:extLst>
          </p:cNvPr>
          <p:cNvSpPr txBox="1"/>
          <p:nvPr/>
        </p:nvSpPr>
        <p:spPr>
          <a:xfrm>
            <a:off x="8867680" y="1392370"/>
            <a:ext cx="62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latin typeface="Platform Medium" panose="020B0504030202020204" pitchFamily="34" charset="77"/>
              </a:rPr>
              <a:t>right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A9C24A1-7473-5609-F2F2-6B60E5AC2836}"/>
              </a:ext>
            </a:extLst>
          </p:cNvPr>
          <p:cNvSpPr txBox="1"/>
          <p:nvPr/>
        </p:nvSpPr>
        <p:spPr>
          <a:xfrm>
            <a:off x="5346964" y="1609988"/>
            <a:ext cx="296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CAB64"/>
                </a:solidFill>
                <a:latin typeface="Switzer"/>
              </a:rPr>
              <a:t>CAGR 2021 –2023 = 20%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E31188D-C21A-3B39-CB58-934109747ACD}"/>
              </a:ext>
            </a:extLst>
          </p:cNvPr>
          <p:cNvSpPr txBox="1"/>
          <p:nvPr/>
        </p:nvSpPr>
        <p:spPr>
          <a:xfrm>
            <a:off x="3691644" y="5650362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2020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D347D6D-AF5D-5985-90BB-942285246D55}"/>
              </a:ext>
            </a:extLst>
          </p:cNvPr>
          <p:cNvSpPr txBox="1"/>
          <p:nvPr/>
        </p:nvSpPr>
        <p:spPr>
          <a:xfrm>
            <a:off x="5346964" y="564225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2021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BB20100-45C8-AD01-B6C4-EFA86DB7E1B7}"/>
              </a:ext>
            </a:extLst>
          </p:cNvPr>
          <p:cNvSpPr txBox="1"/>
          <p:nvPr/>
        </p:nvSpPr>
        <p:spPr>
          <a:xfrm>
            <a:off x="7059020" y="564225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2022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61879ACC-AF17-2621-5844-759907C501B7}"/>
              </a:ext>
            </a:extLst>
          </p:cNvPr>
          <p:cNvSpPr txBox="1"/>
          <p:nvPr/>
        </p:nvSpPr>
        <p:spPr>
          <a:xfrm>
            <a:off x="8688395" y="564711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2023</a:t>
            </a:r>
          </a:p>
        </p:txBody>
      </p:sp>
      <p:pic>
        <p:nvPicPr>
          <p:cNvPr id="18" name="Bildobjekt 17" descr="En bild som visar tecknad serie, clipart, prydnad, symbol&#10;&#10;Automatiskt genererad beskrivning">
            <a:extLst>
              <a:ext uri="{FF2B5EF4-FFF2-40B4-BE49-F238E27FC236}">
                <a16:creationId xmlns:a16="http://schemas.microsoft.com/office/drawing/2014/main" id="{47A1865B-62A5-E9A0-38FA-D036F2A86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319" y="1707268"/>
            <a:ext cx="315300" cy="481227"/>
          </a:xfrm>
          <a:prstGeom prst="rect">
            <a:avLst/>
          </a:prstGeom>
        </p:spPr>
      </p:pic>
      <p:pic>
        <p:nvPicPr>
          <p:cNvPr id="20" name="Bildobjekt 19" descr="En bild som visar symbol, logotyp, emblem, Varumärke&#10;&#10;Automatiskt genererad beskrivning">
            <a:extLst>
              <a:ext uri="{FF2B5EF4-FFF2-40B4-BE49-F238E27FC236}">
                <a16:creationId xmlns:a16="http://schemas.microsoft.com/office/drawing/2014/main" id="{921B3B78-780C-7232-0224-673564A8C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654" y="1691499"/>
            <a:ext cx="395258" cy="481227"/>
          </a:xfrm>
          <a:prstGeom prst="rect">
            <a:avLst/>
          </a:prstGeom>
        </p:spPr>
      </p:pic>
      <p:pic>
        <p:nvPicPr>
          <p:cNvPr id="22" name="Bildobjekt 21" descr="En bild som visar text, logotyp, emblem, Varumärke&#10;&#10;Automatiskt genererad beskrivning">
            <a:extLst>
              <a:ext uri="{FF2B5EF4-FFF2-40B4-BE49-F238E27FC236}">
                <a16:creationId xmlns:a16="http://schemas.microsoft.com/office/drawing/2014/main" id="{93F10C19-E4FC-C58B-0F3A-221C50CF3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231" y="2315061"/>
            <a:ext cx="454969" cy="423880"/>
          </a:xfrm>
          <a:prstGeom prst="rect">
            <a:avLst/>
          </a:prstGeom>
        </p:spPr>
      </p:pic>
      <p:pic>
        <p:nvPicPr>
          <p:cNvPr id="24" name="Bildobjekt 23" descr="En bild som visar rita, clipart, skiss, tecknad serie&#10;&#10;Automatiskt genererad beskrivning">
            <a:extLst>
              <a:ext uri="{FF2B5EF4-FFF2-40B4-BE49-F238E27FC236}">
                <a16:creationId xmlns:a16="http://schemas.microsoft.com/office/drawing/2014/main" id="{AF77BAFC-804E-1855-BD2D-BCBCC1E49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363" y="2314501"/>
            <a:ext cx="428620" cy="424334"/>
          </a:xfrm>
          <a:prstGeom prst="rect">
            <a:avLst/>
          </a:prstGeom>
        </p:spPr>
      </p:pic>
      <p:pic>
        <p:nvPicPr>
          <p:cNvPr id="25" name="Bildobjekt 24" descr="En bild som visar logotyp&#10;&#10;Automatiskt genererad beskrivning">
            <a:extLst>
              <a:ext uri="{FF2B5EF4-FFF2-40B4-BE49-F238E27FC236}">
                <a16:creationId xmlns:a16="http://schemas.microsoft.com/office/drawing/2014/main" id="{20B7B25A-D192-3379-8C0B-F307256577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577CAA3-9D50-2996-5F88-BB2272E7385B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D016671-B720-0021-6FC6-18116F7A2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6ABFD848-409E-74FC-C686-C17486545591}"/>
              </a:ext>
            </a:extLst>
          </p:cNvPr>
          <p:cNvSpPr/>
          <p:nvPr/>
        </p:nvSpPr>
        <p:spPr>
          <a:xfrm>
            <a:off x="1139395" y="1415845"/>
            <a:ext cx="10216863" cy="5117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4613B2B5-9945-D24E-08AD-28F0C8115D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395" y="870143"/>
            <a:ext cx="10216864" cy="5663391"/>
          </a:xfrm>
          <a:prstGeom prst="rect">
            <a:avLst/>
          </a:prstGeom>
        </p:spPr>
      </p:pic>
      <p:sp>
        <p:nvSpPr>
          <p:cNvPr id="10" name="TextBox 33">
            <a:extLst>
              <a:ext uri="{FF2B5EF4-FFF2-40B4-BE49-F238E27FC236}">
                <a16:creationId xmlns:a16="http://schemas.microsoft.com/office/drawing/2014/main" id="{C9E1FD0C-0F78-4128-A2C2-7FE079D53A23}"/>
              </a:ext>
            </a:extLst>
          </p:cNvPr>
          <p:cNvSpPr txBox="1"/>
          <p:nvPr/>
        </p:nvSpPr>
        <p:spPr>
          <a:xfrm>
            <a:off x="1986527" y="225070"/>
            <a:ext cx="508014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     Frölunda HC  vs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     top competitors</a:t>
            </a:r>
            <a:r>
              <a:rPr kumimoji="0" lang="en-US" sz="280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 </a:t>
            </a:r>
            <a:r>
              <a:rPr kumimoji="0" lang="en-US" sz="28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2015 – 2020</a:t>
            </a:r>
          </a:p>
        </p:txBody>
      </p:sp>
      <p:pic>
        <p:nvPicPr>
          <p:cNvPr id="14" name="Bildobjekt 13" descr="En bild som visar logotyp&#10;&#10;Automatiskt genererad beskrivning">
            <a:extLst>
              <a:ext uri="{FF2B5EF4-FFF2-40B4-BE49-F238E27FC236}">
                <a16:creationId xmlns:a16="http://schemas.microsoft.com/office/drawing/2014/main" id="{441F8444-731B-AC8C-F02C-993B538CD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pic>
        <p:nvPicPr>
          <p:cNvPr id="24" name="Bildobjekt 23" descr="En bild som visar linje, Färggrann, ljus&#10;&#10;Automatiskt genererad beskrivning">
            <a:extLst>
              <a:ext uri="{FF2B5EF4-FFF2-40B4-BE49-F238E27FC236}">
                <a16:creationId xmlns:a16="http://schemas.microsoft.com/office/drawing/2014/main" id="{0ECA4882-5C67-078B-7108-3A88875DE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11" b="8970"/>
          <a:stretch/>
        </p:blipFill>
        <p:spPr>
          <a:xfrm>
            <a:off x="1432757" y="1961535"/>
            <a:ext cx="9422056" cy="419736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D07AD7E-5364-AFD2-3E57-8CD7D1A119CD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1B56604-AF3E-CED4-2E76-70D9A454A9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B9AE2EB-B9D6-60D6-0C90-6ED2C99D4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273" y="1682997"/>
            <a:ext cx="508049" cy="5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objekt 34">
            <a:extLst>
              <a:ext uri="{FF2B5EF4-FFF2-40B4-BE49-F238E27FC236}">
                <a16:creationId xmlns:a16="http://schemas.microsoft.com/office/drawing/2014/main" id="{CBF89459-6E5E-5C1A-FB0F-A4B38E52AA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1" y="-31531"/>
            <a:ext cx="12265898" cy="6889531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F49EF65E-22BB-D644-842A-ADF8B93E49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52" y="1467421"/>
            <a:ext cx="523869" cy="838191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7837BA3D-5421-C14A-AE77-6F02E338A6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275" y="3679825"/>
            <a:ext cx="613100" cy="65538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F26DF2B8-B533-0A4F-B3B6-3CB1CB0B3E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168" y="1602216"/>
            <a:ext cx="1068844" cy="600308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427A8E64-B81B-424D-8C53-E251FF6A6E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76" y="1544822"/>
            <a:ext cx="526192" cy="715092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C5E19E29-0FB9-864C-BEB6-89D0ECBD57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843" y="3574182"/>
            <a:ext cx="794237" cy="961442"/>
          </a:xfrm>
          <a:prstGeom prst="rect">
            <a:avLst/>
          </a:prstGeom>
        </p:spPr>
      </p:pic>
      <p:pic>
        <p:nvPicPr>
          <p:cNvPr id="17" name="Bildobjekt 16" descr="En bild som visar tecken, lastbil, mat, ritning&#10;&#10;Automatiskt genererad beskrivning">
            <a:extLst>
              <a:ext uri="{FF2B5EF4-FFF2-40B4-BE49-F238E27FC236}">
                <a16:creationId xmlns:a16="http://schemas.microsoft.com/office/drawing/2014/main" id="{792F74B6-FAD6-5B43-AF1D-8736859432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934" y="2772961"/>
            <a:ext cx="1040496" cy="48972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707C178-2CE1-404E-944F-FD4EA861BA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104" y="2730275"/>
            <a:ext cx="862881" cy="55529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AD71DE5-039B-224D-A9FB-0B8CF4AB85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810" y="3696705"/>
            <a:ext cx="482068" cy="73033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4C2A4F6-D4F0-F9EC-4703-0F90DC37D8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150" y="2517601"/>
            <a:ext cx="971746" cy="97174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53AA713-DDEE-DFE7-3898-6B5781A4E02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566" y="1529627"/>
            <a:ext cx="716809" cy="672896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EC003E6C-5F07-7AF1-29A1-32D618007D0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547" y="4900172"/>
            <a:ext cx="1298433" cy="504946"/>
          </a:xfrm>
          <a:prstGeom prst="rect">
            <a:avLst/>
          </a:prstGeom>
        </p:spPr>
      </p:pic>
      <p:sp>
        <p:nvSpPr>
          <p:cNvPr id="34" name="textruta 33">
            <a:extLst>
              <a:ext uri="{FF2B5EF4-FFF2-40B4-BE49-F238E27FC236}">
                <a16:creationId xmlns:a16="http://schemas.microsoft.com/office/drawing/2014/main" id="{16AC84A2-EAAA-7EA1-3F70-C2E6644EA2F7}"/>
              </a:ext>
            </a:extLst>
          </p:cNvPr>
          <p:cNvSpPr txBox="1"/>
          <p:nvPr/>
        </p:nvSpPr>
        <p:spPr>
          <a:xfrm>
            <a:off x="1997693" y="32702"/>
            <a:ext cx="5141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Rights</a:t>
            </a:r>
            <a:endParaRPr kumimoji="0" lang="sv-S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tform Medium" panose="020B0504030202020204" pitchFamily="34" charset="77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82BA40-AB7B-6870-53DA-B4570783A5E8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21F60A6-FFBC-C4CF-3609-4FD964C3C56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12" name="Bildobjekt 11" descr="En bild som visar tecknad serie, clipart, prydnad, symbol&#10;&#10;Automatiskt genererad beskrivning">
            <a:extLst>
              <a:ext uri="{FF2B5EF4-FFF2-40B4-BE49-F238E27FC236}">
                <a16:creationId xmlns:a16="http://schemas.microsoft.com/office/drawing/2014/main" id="{EC3FDAC2-4EFA-A476-6FD1-3F90EFEE09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7309" y="3696705"/>
            <a:ext cx="455153" cy="696268"/>
          </a:xfrm>
          <a:prstGeom prst="rect">
            <a:avLst/>
          </a:prstGeom>
        </p:spPr>
      </p:pic>
      <p:pic>
        <p:nvPicPr>
          <p:cNvPr id="14" name="Bildobjekt 13" descr="En bild som visar text, häst, Teckensnitt, logotyp&#10;&#10;Automatiskt genererad beskrivning">
            <a:extLst>
              <a:ext uri="{FF2B5EF4-FFF2-40B4-BE49-F238E27FC236}">
                <a16:creationId xmlns:a16="http://schemas.microsoft.com/office/drawing/2014/main" id="{F55FE16F-E32A-D308-F223-41DF96F450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71019" y="4975263"/>
            <a:ext cx="1154936" cy="396821"/>
          </a:xfrm>
          <a:prstGeom prst="rect">
            <a:avLst/>
          </a:prstGeom>
        </p:spPr>
      </p:pic>
      <p:pic>
        <p:nvPicPr>
          <p:cNvPr id="30" name="Bildobjekt 29" descr="En bild som visar text, Teckensnitt, skärmbild, Grafik&#10;&#10;Automatiskt genererad beskrivning">
            <a:extLst>
              <a:ext uri="{FF2B5EF4-FFF2-40B4-BE49-F238E27FC236}">
                <a16:creationId xmlns:a16="http://schemas.microsoft.com/office/drawing/2014/main" id="{1AA8808C-3CA3-15CF-CFE2-8F169C6A08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7570" y="2755449"/>
            <a:ext cx="785812" cy="504945"/>
          </a:xfrm>
          <a:prstGeom prst="rect">
            <a:avLst/>
          </a:prstGeom>
        </p:spPr>
      </p:pic>
      <p:pic>
        <p:nvPicPr>
          <p:cNvPr id="36" name="Bildobjekt 35" descr="En bild som visar skärmbild, design&#10;&#10;Automatiskt genererad beskrivning">
            <a:extLst>
              <a:ext uri="{FF2B5EF4-FFF2-40B4-BE49-F238E27FC236}">
                <a16:creationId xmlns:a16="http://schemas.microsoft.com/office/drawing/2014/main" id="{B3713519-6810-A6B8-8A7D-5FB6C9C8F19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35088"/>
          <a:stretch/>
        </p:blipFill>
        <p:spPr>
          <a:xfrm>
            <a:off x="2812016" y="3788779"/>
            <a:ext cx="1137836" cy="437474"/>
          </a:xfrm>
          <a:prstGeom prst="rect">
            <a:avLst/>
          </a:prstGeom>
        </p:spPr>
      </p:pic>
      <p:pic>
        <p:nvPicPr>
          <p:cNvPr id="41" name="Bildobjekt 40" descr="En bild som visar Teckensnitt, text, skärmbild, Grafik&#10;&#10;Automatiskt genererad beskrivning">
            <a:extLst>
              <a:ext uri="{FF2B5EF4-FFF2-40B4-BE49-F238E27FC236}">
                <a16:creationId xmlns:a16="http://schemas.microsoft.com/office/drawing/2014/main" id="{026391F1-F100-615D-A487-D11BA9367D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75418" y="1723278"/>
            <a:ext cx="842057" cy="431578"/>
          </a:xfrm>
          <a:prstGeom prst="rect">
            <a:avLst/>
          </a:prstGeom>
        </p:spPr>
      </p:pic>
      <p:pic>
        <p:nvPicPr>
          <p:cNvPr id="45" name="Bildobjekt 44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D46EFBFF-FF4C-B216-B2B3-D72070FAD7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2497" y="4658639"/>
            <a:ext cx="987005" cy="9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7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sport, idrott, person&#10;&#10;Automatiskt genererad beskrivning">
            <a:extLst>
              <a:ext uri="{FF2B5EF4-FFF2-40B4-BE49-F238E27FC236}">
                <a16:creationId xmlns:a16="http://schemas.microsoft.com/office/drawing/2014/main" id="{0172AED6-5C81-FBD4-C45F-22D2CA89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60" y="-334034"/>
            <a:ext cx="12346983" cy="762040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FA9DB62-8ED2-1AED-175D-F8EC23293364}"/>
              </a:ext>
            </a:extLst>
          </p:cNvPr>
          <p:cNvSpPr/>
          <p:nvPr/>
        </p:nvSpPr>
        <p:spPr>
          <a:xfrm>
            <a:off x="1270860" y="-334034"/>
            <a:ext cx="7547675" cy="7620404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99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5D8669-2BA6-3CDD-8D54-61FA0EF0638A}"/>
              </a:ext>
            </a:extLst>
          </p:cNvPr>
          <p:cNvSpPr txBox="1"/>
          <p:nvPr/>
        </p:nvSpPr>
        <p:spPr>
          <a:xfrm>
            <a:off x="805912" y="2592764"/>
            <a:ext cx="45565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It’s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the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little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details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that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are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vital. Little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things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make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big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things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happen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60E801B-61BF-9827-A473-955B87DAAACC}"/>
              </a:ext>
            </a:extLst>
          </p:cNvPr>
          <p:cNvSpPr txBox="1"/>
          <p:nvPr/>
        </p:nvSpPr>
        <p:spPr>
          <a:xfrm>
            <a:off x="805912" y="707632"/>
            <a:ext cx="16118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3900" b="0" i="0" u="none" strike="noStrike" kern="1200" cap="none" spc="0" normalizeH="0" baseline="0" noProof="0" dirty="0">
                <a:ln>
                  <a:noFill/>
                </a:ln>
                <a:solidFill>
                  <a:srgbClr val="E8C8FF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”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8A55D76-8D5E-8293-D51C-1E6B9827FE8C}"/>
              </a:ext>
            </a:extLst>
          </p:cNvPr>
          <p:cNvSpPr txBox="1"/>
          <p:nvPr/>
        </p:nvSpPr>
        <p:spPr>
          <a:xfrm>
            <a:off x="2069022" y="5580609"/>
            <a:ext cx="297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John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95C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Wooden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3F95C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1EA3398-3940-D1E8-C0FC-C2F2E5806203}"/>
              </a:ext>
            </a:extLst>
          </p:cNvPr>
          <p:cNvGrpSpPr/>
          <p:nvPr/>
        </p:nvGrpSpPr>
        <p:grpSpPr>
          <a:xfrm>
            <a:off x="942107" y="0"/>
            <a:ext cx="847132" cy="847132"/>
            <a:chOff x="942107" y="0"/>
            <a:chExt cx="847132" cy="847132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7ECAA1D-90F7-58CC-785A-1B826FB8EEB9}"/>
                </a:ext>
              </a:extLst>
            </p:cNvPr>
            <p:cNvSpPr/>
            <p:nvPr/>
          </p:nvSpPr>
          <p:spPr>
            <a:xfrm>
              <a:off x="942107" y="0"/>
              <a:ext cx="847132" cy="847132"/>
            </a:xfrm>
            <a:prstGeom prst="rect">
              <a:avLst/>
            </a:prstGeom>
            <a:solidFill>
              <a:srgbClr val="F3F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F270D7AF-A587-9CB4-20F3-CB393B99F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293"/>
            <a:stretch/>
          </p:blipFill>
          <p:spPr>
            <a:xfrm>
              <a:off x="1139395" y="305989"/>
              <a:ext cx="452557" cy="235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78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DC94D303-923B-D5B7-D99B-04AC77D4BC29}"/>
              </a:ext>
            </a:extLst>
          </p:cNvPr>
          <p:cNvSpPr txBox="1">
            <a:spLocks/>
          </p:cNvSpPr>
          <p:nvPr/>
        </p:nvSpPr>
        <p:spPr>
          <a:xfrm>
            <a:off x="660002" y="1610520"/>
            <a:ext cx="4264020" cy="50526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tform Medium" panose="020B0504030202020204" pitchFamily="34" charset="77"/>
                <a:ea typeface="+mj-ea"/>
                <a:cs typeface="+mj-cs"/>
              </a:rPr>
              <a:t>Your ”coach” at ISP Boost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E8A12F-51D6-8B7F-36E0-7728DAFFF079}"/>
              </a:ext>
            </a:extLst>
          </p:cNvPr>
          <p:cNvSpPr/>
          <p:nvPr/>
        </p:nvSpPr>
        <p:spPr>
          <a:xfrm>
            <a:off x="6096000" y="650266"/>
            <a:ext cx="5435763" cy="5849387"/>
          </a:xfrm>
          <a:prstGeom prst="rect">
            <a:avLst/>
          </a:prstGeom>
          <a:solidFill>
            <a:srgbClr val="F3F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DC1A0AC-ED5D-67E6-09BB-4346CD9A4625}"/>
              </a:ext>
            </a:extLst>
          </p:cNvPr>
          <p:cNvSpPr/>
          <p:nvPr/>
        </p:nvSpPr>
        <p:spPr>
          <a:xfrm>
            <a:off x="616298" y="-12702"/>
            <a:ext cx="847132" cy="847132"/>
          </a:xfrm>
          <a:prstGeom prst="rect">
            <a:avLst/>
          </a:prstGeom>
          <a:solidFill>
            <a:srgbClr val="F3F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9F0C2-14CA-2C5A-981A-85921558E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813586" y="201847"/>
            <a:ext cx="452557" cy="23515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17188230-A74E-65A9-6302-7FA3131E63B3}"/>
              </a:ext>
            </a:extLst>
          </p:cNvPr>
          <p:cNvSpPr txBox="1"/>
          <p:nvPr/>
        </p:nvSpPr>
        <p:spPr>
          <a:xfrm>
            <a:off x="616298" y="405330"/>
            <a:ext cx="847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tform Medium" panose="020B05040302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BOOST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tform Medium" panose="020B05040302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Bildobjekt 14" descr="En bild som visar person, person, vit&#10;&#10;Automatiskt genererad beskrivning">
            <a:extLst>
              <a:ext uri="{FF2B5EF4-FFF2-40B4-BE49-F238E27FC236}">
                <a16:creationId xmlns:a16="http://schemas.microsoft.com/office/drawing/2014/main" id="{485070EC-CDBF-DEDE-806F-0B15ED99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849" y="1183892"/>
            <a:ext cx="3574959" cy="3574959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id="{D219E1D2-A55E-71B2-B322-70BA1A1B2F02}"/>
              </a:ext>
            </a:extLst>
          </p:cNvPr>
          <p:cNvSpPr txBox="1"/>
          <p:nvPr/>
        </p:nvSpPr>
        <p:spPr>
          <a:xfrm>
            <a:off x="7945190" y="5184830"/>
            <a:ext cx="1944768" cy="76976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10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 pitchFamily="2" charset="77"/>
                <a:ea typeface="+mn-ea"/>
                <a:cs typeface="Roboto-Medium"/>
              </a:rPr>
              <a:t>Coach ISP Boost</a:t>
            </a:r>
          </a:p>
          <a:p>
            <a:pPr marL="12700" marR="5080" lvl="0" indent="0" algn="ctr" defTabSz="914400" rtl="0" eaLnBrk="1" fontAlgn="auto" latinLnBrk="0" hangingPunct="1">
              <a:lnSpc>
                <a:spcPct val="1010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 pitchFamily="2" charset="77"/>
                <a:ea typeface="+mn-ea"/>
                <a:cs typeface="Roboto-Medium"/>
              </a:rPr>
              <a:t>Robert Jonsson</a:t>
            </a:r>
          </a:p>
          <a:p>
            <a:pPr marL="12700" marR="5080" lvl="0" indent="0" algn="ctr" defTabSz="914400" rtl="0" eaLnBrk="1" fontAlgn="auto" latinLnBrk="0" hangingPunct="1">
              <a:lnSpc>
                <a:spcPct val="1010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Switzer" pitchFamily="2" charset="77"/>
                <a:cs typeface="Roboto-Light"/>
              </a:rPr>
              <a:t>robert@isp-sport.se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tzer" pitchFamily="2" charset="77"/>
              <a:ea typeface="+mn-ea"/>
              <a:cs typeface="Roboto-Light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C5AE4D0-C218-E062-A20B-88ACBEE10810}"/>
              </a:ext>
            </a:extLst>
          </p:cNvPr>
          <p:cNvSpPr txBox="1"/>
          <p:nvPr/>
        </p:nvSpPr>
        <p:spPr>
          <a:xfrm>
            <a:off x="598245" y="2529194"/>
            <a:ext cx="54357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27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years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of experience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corporate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top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sales management</a:t>
            </a:r>
            <a:b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</a:b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tze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10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years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of experience sports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top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sales management</a:t>
            </a:r>
            <a:b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</a:b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tze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Track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record -&gt; </a:t>
            </a:r>
            <a:b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</a:b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Beat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competition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in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growth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/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effiency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/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profitabilíty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  <a:t> </a:t>
            </a:r>
            <a:b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itzer"/>
                <a:ea typeface="+mn-ea"/>
                <a:cs typeface="+mn-cs"/>
              </a:rPr>
            </a:b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tze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Switzer"/>
              </a:rPr>
              <a:t>Sports part of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life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 -&gt;</a:t>
            </a:r>
            <a:br>
              <a:rPr lang="sv-SE" sz="1600" dirty="0">
                <a:solidFill>
                  <a:prstClr val="black"/>
                </a:solidFill>
                <a:latin typeface="Switzer"/>
              </a:rPr>
            </a:br>
            <a:r>
              <a:rPr lang="sv-SE" sz="1600" dirty="0" err="1">
                <a:solidFill>
                  <a:prstClr val="black"/>
                </a:solidFill>
                <a:latin typeface="Switzer"/>
              </a:rPr>
              <a:t>Player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, coach for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youths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, juniors &amp;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elite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ice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 hockey,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soccer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 and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floorball</a:t>
            </a:r>
            <a:r>
              <a:rPr lang="sv-SE" sz="1600" dirty="0">
                <a:solidFill>
                  <a:prstClr val="black"/>
                </a:solidFill>
                <a:latin typeface="Switzer"/>
              </a:rPr>
              <a:t>, board </a:t>
            </a:r>
            <a:r>
              <a:rPr lang="sv-SE" sz="1600" dirty="0" err="1">
                <a:solidFill>
                  <a:prstClr val="black"/>
                </a:solidFill>
                <a:latin typeface="Switzer"/>
              </a:rPr>
              <a:t>member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tz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9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870E417E-A8E7-1862-2CEE-4BB45AD2E77A}"/>
              </a:ext>
            </a:extLst>
          </p:cNvPr>
          <p:cNvSpPr txBox="1"/>
          <p:nvPr/>
        </p:nvSpPr>
        <p:spPr>
          <a:xfrm>
            <a:off x="14329458" y="-5590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B6717B8-C85D-9BCC-DD5E-EA0BBA7DE636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21480F39-E6A3-375B-C16A-84DE0BFB7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24" name="Bildobjekt 23" descr="En bild som visar logotyp&#10;&#10;Automatiskt genererad beskrivning">
            <a:extLst>
              <a:ext uri="{FF2B5EF4-FFF2-40B4-BE49-F238E27FC236}">
                <a16:creationId xmlns:a16="http://schemas.microsoft.com/office/drawing/2014/main" id="{6F1416E3-B2B6-B77F-12CC-0C8F217A9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1E6318B-251C-A300-944B-74792CF690B0}"/>
              </a:ext>
            </a:extLst>
          </p:cNvPr>
          <p:cNvSpPr txBox="1"/>
          <p:nvPr/>
        </p:nvSpPr>
        <p:spPr>
          <a:xfrm>
            <a:off x="790261" y="1429152"/>
            <a:ext cx="4849127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What's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your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latform Medium" panose="020B0504030202020204" pitchFamily="34" charset="77"/>
                <a:ea typeface="+mn-ea"/>
                <a:cs typeface="+mn-cs"/>
              </a:rPr>
              <a:t> potential?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Have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ISP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Boost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analyze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your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B2B set-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up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and get an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Optimized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Potential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Report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!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As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member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guest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at the E.H.C Hockey Business Forum Tammerfors 2023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you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have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a € 1000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discount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for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your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Optimized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Potential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Report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.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Send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”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I’m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interested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in 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knowing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our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potential”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no later then October 20th.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1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Normal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price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is € 3500,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your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price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€ 2500. 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Use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code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”ISP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Boost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&amp; E.H.C”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when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emailing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robert@isp-sport.se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(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Your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investment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of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2500 Euro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will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be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deducted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if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you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decide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to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sign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up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for ISP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Boost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witzer" pitchFamily="2" charset="77"/>
                <a:ea typeface="+mn-ea"/>
                <a:cs typeface="+mn-cs"/>
              </a:rPr>
              <a:t> Program)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witzer" pitchFamily="2" charset="77"/>
              <a:ea typeface="+mn-ea"/>
              <a:cs typeface="+mn-cs"/>
            </a:endParaRPr>
          </a:p>
        </p:txBody>
      </p:sp>
      <p:pic>
        <p:nvPicPr>
          <p:cNvPr id="7" name="Bildobjekt 6" descr="En bild som visar person, idrott, jerseytröja, hjälm&#10;&#10;Automatiskt genererad beskrivning">
            <a:extLst>
              <a:ext uri="{FF2B5EF4-FFF2-40B4-BE49-F238E27FC236}">
                <a16:creationId xmlns:a16="http://schemas.microsoft.com/office/drawing/2014/main" id="{ADA5F1CD-DDDA-03C3-FD87-0B26743DD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54" r="30992"/>
          <a:stretch/>
        </p:blipFill>
        <p:spPr>
          <a:xfrm>
            <a:off x="6324236" y="1201132"/>
            <a:ext cx="5363634" cy="48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is - Change The World By Making Your Bed One Of The Best Motivational Videos-DQiX54HqoAU-1080pp-1690791517_1">
            <a:hlinkClick r:id="" action="ppaction://media"/>
            <a:extLst>
              <a:ext uri="{FF2B5EF4-FFF2-40B4-BE49-F238E27FC236}">
                <a16:creationId xmlns:a16="http://schemas.microsoft.com/office/drawing/2014/main" id="{209FD6A5-8E30-A206-6314-4D9E9C2F3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773" y="317300"/>
            <a:ext cx="11063821" cy="6223399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07C027-67D2-AC98-EA96-85918A4E702A}"/>
              </a:ext>
            </a:extLst>
          </p:cNvPr>
          <p:cNvSpPr txBox="1"/>
          <p:nvPr/>
        </p:nvSpPr>
        <p:spPr>
          <a:xfrm>
            <a:off x="1054612" y="1656187"/>
            <a:ext cx="6287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tform Medium" panose="020B0504030202020204" pitchFamily="34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tform Medium" panose="020B0504030202020204" pitchFamily="34" charset="77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72E01308-11D9-BE0D-285D-F961182137A2}"/>
              </a:ext>
            </a:extLst>
          </p:cNvPr>
          <p:cNvSpPr txBox="1"/>
          <p:nvPr/>
        </p:nvSpPr>
        <p:spPr>
          <a:xfrm>
            <a:off x="6133289" y="1909599"/>
            <a:ext cx="55144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Grow sponsor revenue faster &amp; better than ever before</a:t>
            </a:r>
            <a:b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-&gt; Leave comfort zone doing 40-60% of potential  - aim for 80-100%</a:t>
            </a:r>
            <a:b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Significant increase of competence &amp; confidence in Sales Management and Sales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Know the price – Get the price – Dare to say No</a:t>
            </a:r>
            <a:b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“Do the little things right!”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1400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1400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1400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3">
            <a:extLst>
              <a:ext uri="{FF2B5EF4-FFF2-40B4-BE49-F238E27FC236}">
                <a16:creationId xmlns:a16="http://schemas.microsoft.com/office/drawing/2014/main" id="{C3D52753-1038-9170-23FD-81CEC6CE399F}"/>
              </a:ext>
            </a:extLst>
          </p:cNvPr>
          <p:cNvSpPr txBox="1"/>
          <p:nvPr/>
        </p:nvSpPr>
        <p:spPr>
          <a:xfrm>
            <a:off x="6458713" y="769019"/>
            <a:ext cx="518900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The B2B Challenge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latform Medium" panose="020B0504030202020204" pitchFamily="34" charset="77"/>
              <a:ea typeface="Roboto Condensed" panose="02000000000000000000" pitchFamily="2" charset="0"/>
            </a:endParaRPr>
          </a:p>
        </p:txBody>
      </p:sp>
      <p:pic>
        <p:nvPicPr>
          <p:cNvPr id="14" name="Bildobjekt 13" descr="En bild som visar logotyp&#10;&#10;Automatiskt genererad beskrivning">
            <a:extLst>
              <a:ext uri="{FF2B5EF4-FFF2-40B4-BE49-F238E27FC236}">
                <a16:creationId xmlns:a16="http://schemas.microsoft.com/office/drawing/2014/main" id="{D5FE1314-43FB-8DE6-3E8E-BB60023460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A18EB0D-1420-B3E2-98DE-9BADB48B2251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2274A0B-7097-BF75-29DA-156095253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15" name="Bildobjekt 14" descr="En bild som visar klädsel, person, hockey, hjälm&#10;&#10;Automatiskt genererad beskrivning">
            <a:extLst>
              <a:ext uri="{FF2B5EF4-FFF2-40B4-BE49-F238E27FC236}">
                <a16:creationId xmlns:a16="http://schemas.microsoft.com/office/drawing/2014/main" id="{968320FE-2E0F-7879-9451-E5F6A5D80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6530" y="1156395"/>
            <a:ext cx="7215243" cy="4058574"/>
          </a:xfrm>
          <a:prstGeom prst="rect">
            <a:avLst/>
          </a:prstGeom>
          <a:effectLst>
            <a:outerShdw blurRad="1397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BCAF3757-1E03-E065-1AFA-753926094B5C}"/>
              </a:ext>
            </a:extLst>
          </p:cNvPr>
          <p:cNvSpPr/>
          <p:nvPr/>
        </p:nvSpPr>
        <p:spPr>
          <a:xfrm>
            <a:off x="790261" y="5142183"/>
            <a:ext cx="4426874" cy="145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DB0AA59-C754-E266-7F8C-D4765575AC6B}"/>
              </a:ext>
            </a:extLst>
          </p:cNvPr>
          <p:cNvSpPr/>
          <p:nvPr/>
        </p:nvSpPr>
        <p:spPr>
          <a:xfrm>
            <a:off x="8703620" y="1499747"/>
            <a:ext cx="2494447" cy="1650360"/>
          </a:xfrm>
          <a:prstGeom prst="rect">
            <a:avLst/>
          </a:prstGeom>
          <a:solidFill>
            <a:srgbClr val="F3F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E340481-218D-6F49-E9A7-45CE2F41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45" y="1770205"/>
            <a:ext cx="8387403" cy="471791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AEC5ADE4-04ED-AE48-13CB-380A37F5F2B6}"/>
              </a:ext>
            </a:extLst>
          </p:cNvPr>
          <p:cNvSpPr txBox="1"/>
          <p:nvPr/>
        </p:nvSpPr>
        <p:spPr>
          <a:xfrm>
            <a:off x="6096000" y="233119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3F95C"/>
                </a:solidFill>
                <a:latin typeface="Switzer" pitchFamily="2" charset="77"/>
              </a:rPr>
              <a:t>CAGR 2015-2020 3,64%</a:t>
            </a:r>
          </a:p>
        </p:txBody>
      </p:sp>
      <p:pic>
        <p:nvPicPr>
          <p:cNvPr id="11" name="Bildobjekt 10" descr="En bild som visar logotyp&#10;&#10;Automatiskt genererad beskrivning">
            <a:extLst>
              <a:ext uri="{FF2B5EF4-FFF2-40B4-BE49-F238E27FC236}">
                <a16:creationId xmlns:a16="http://schemas.microsoft.com/office/drawing/2014/main" id="{F384D630-14C1-D506-A3FC-AF16E36F5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5D35299-8963-1A11-9841-71D271BABC5A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054341D-CC44-2CDB-FCB9-4D3946746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sp>
        <p:nvSpPr>
          <p:cNvPr id="14" name="TextBox 33">
            <a:extLst>
              <a:ext uri="{FF2B5EF4-FFF2-40B4-BE49-F238E27FC236}">
                <a16:creationId xmlns:a16="http://schemas.microsoft.com/office/drawing/2014/main" id="{1BA5905D-3DFA-51BF-7843-494FB094885D}"/>
              </a:ext>
            </a:extLst>
          </p:cNvPr>
          <p:cNvSpPr txBox="1"/>
          <p:nvPr/>
        </p:nvSpPr>
        <p:spPr>
          <a:xfrm>
            <a:off x="2141266" y="225070"/>
            <a:ext cx="56996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Expected growth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Sports Sponsorship globally</a:t>
            </a:r>
          </a:p>
        </p:txBody>
      </p:sp>
    </p:spTree>
    <p:extLst>
      <p:ext uri="{BB962C8B-B14F-4D97-AF65-F5344CB8AC3E}">
        <p14:creationId xmlns:p14="http://schemas.microsoft.com/office/powerpoint/2010/main" val="13822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FBE27C9-D2FA-FB38-5DB2-9BEEA2CC9FA6}"/>
              </a:ext>
            </a:extLst>
          </p:cNvPr>
          <p:cNvSpPr txBox="1"/>
          <p:nvPr/>
        </p:nvSpPr>
        <p:spPr>
          <a:xfrm>
            <a:off x="6298223" y="1808588"/>
            <a:ext cx="563586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57188" lvl="0" indent="-357188">
              <a:buFont typeface="Arial" panose="020B0604020202020204" pitchFamily="34" charset="0"/>
              <a:buChar char="•"/>
              <a:defRPr/>
            </a:pPr>
            <a:r>
              <a:rPr lang="en-US" sz="2200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Pyramids</a:t>
            </a:r>
            <a:br>
              <a:rPr kumimoji="0" lang="en-US" sz="22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kumimoji="0" lang="en-US" sz="220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Content</a:t>
            </a:r>
            <a:br>
              <a:rPr kumimoji="0" lang="en-US" sz="22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kumimoji="0" lang="en-US" sz="2200" u="none" strike="noStrike" kern="1200" cap="none" spc="0" normalizeH="0" noProof="1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baseline="0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Sales Management</a:t>
            </a:r>
            <a:br>
              <a:rPr lang="en-US" sz="2200" baseline="0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sz="2200" baseline="0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Pricelist</a:t>
            </a:r>
            <a:br>
              <a:rPr lang="en-US" sz="2200" baseline="0" noProof="1"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sz="2200" baseline="0" noProof="1"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“The law of Attraction &amp; Resistance”</a:t>
            </a:r>
            <a:br>
              <a:rPr kumimoji="0" lang="en-US" sz="24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kumimoji="0" lang="en-US" sz="240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​</a:t>
            </a:r>
            <a:br>
              <a:rPr kumimoji="0" lang="en-US" sz="240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kumimoji="0" lang="en-US" sz="240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TextBox 33">
            <a:extLst>
              <a:ext uri="{FF2B5EF4-FFF2-40B4-BE49-F238E27FC236}">
                <a16:creationId xmlns:a16="http://schemas.microsoft.com/office/drawing/2014/main" id="{68DA02F7-1EB3-D16D-EFCA-4F7922E85A4B}"/>
              </a:ext>
            </a:extLst>
          </p:cNvPr>
          <p:cNvSpPr txBox="1"/>
          <p:nvPr/>
        </p:nvSpPr>
        <p:spPr>
          <a:xfrm>
            <a:off x="6298223" y="1075845"/>
            <a:ext cx="518900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”The </a:t>
            </a:r>
            <a:r>
              <a:rPr kumimoji="0" lang="sv-SE" sz="4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little</a:t>
            </a:r>
            <a:r>
              <a:rPr kumimoji="0" lang="sv-SE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 </a:t>
            </a:r>
            <a:r>
              <a:rPr kumimoji="0" lang="sv-SE" sz="4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things</a:t>
            </a:r>
            <a:r>
              <a:rPr kumimoji="0" lang="sv-SE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….”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latform Medium" panose="020B0504030202020204" pitchFamily="34" charset="77"/>
              <a:ea typeface="Roboto Condensed" panose="02000000000000000000" pitchFamily="2" charset="0"/>
            </a:endParaRP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3405A24F-E80B-7C81-0DE1-04F22648AA24}"/>
              </a:ext>
            </a:extLst>
          </p:cNvPr>
          <p:cNvGrpSpPr/>
          <p:nvPr/>
        </p:nvGrpSpPr>
        <p:grpSpPr>
          <a:xfrm>
            <a:off x="942107" y="0"/>
            <a:ext cx="847132" cy="847132"/>
            <a:chOff x="942107" y="0"/>
            <a:chExt cx="847132" cy="847132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01E088D2-DDB4-2788-8CC1-8A46620F153D}"/>
                </a:ext>
              </a:extLst>
            </p:cNvPr>
            <p:cNvSpPr/>
            <p:nvPr/>
          </p:nvSpPr>
          <p:spPr>
            <a:xfrm>
              <a:off x="942107" y="0"/>
              <a:ext cx="847132" cy="847132"/>
            </a:xfrm>
            <a:prstGeom prst="rect">
              <a:avLst/>
            </a:prstGeom>
            <a:solidFill>
              <a:srgbClr val="F3F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94B53233-2C8E-16DD-0DA7-5B2D27EE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293"/>
            <a:stretch/>
          </p:blipFill>
          <p:spPr>
            <a:xfrm>
              <a:off x="1139395" y="305989"/>
              <a:ext cx="452557" cy="235154"/>
            </a:xfrm>
            <a:prstGeom prst="rect">
              <a:avLst/>
            </a:prstGeom>
          </p:spPr>
        </p:pic>
      </p:grpSp>
      <p:pic>
        <p:nvPicPr>
          <p:cNvPr id="17" name="Bildobjekt 16" descr="En bild som visar logotyp&#10;&#10;Automatiskt genererad beskrivning">
            <a:extLst>
              <a:ext uri="{FF2B5EF4-FFF2-40B4-BE49-F238E27FC236}">
                <a16:creationId xmlns:a16="http://schemas.microsoft.com/office/drawing/2014/main" id="{AB68146F-306D-EFA3-70F6-72C9331BFF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60A9E75-6951-9BA2-E95A-DF95C4D288E1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6678E92-2B6B-0932-4DCC-ECB6B45CB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  <p:pic>
        <p:nvPicPr>
          <p:cNvPr id="9" name="Bildobjekt 8" descr="En bild som visar klädsel, person, baseboll, hjälm&#10;&#10;Automatiskt genererad beskrivning">
            <a:extLst>
              <a:ext uri="{FF2B5EF4-FFF2-40B4-BE49-F238E27FC236}">
                <a16:creationId xmlns:a16="http://schemas.microsoft.com/office/drawing/2014/main" id="{86C47EE8-78D0-054D-81D9-6B2750D3B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6275" y="0"/>
            <a:ext cx="7033846" cy="6858000"/>
          </a:xfrm>
          <a:prstGeom prst="rect">
            <a:avLst/>
          </a:prstGeom>
          <a:effectLst>
            <a:outerShdw blurRad="50800" dist="94593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7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E1308C-C8E8-B635-2EBF-B4A331D8A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-853682"/>
            <a:ext cx="12188825" cy="8122633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A3D80D75-13DE-4926-8E03-668F28C9B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688333"/>
              </p:ext>
            </p:extLst>
          </p:nvPr>
        </p:nvGraphicFramePr>
        <p:xfrm>
          <a:off x="7546828" y="925754"/>
          <a:ext cx="3180391" cy="290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21518E-5DC3-6272-6DFE-594924DE2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9254"/>
              </p:ext>
            </p:extLst>
          </p:nvPr>
        </p:nvGraphicFramePr>
        <p:xfrm>
          <a:off x="347271" y="2176772"/>
          <a:ext cx="3006735" cy="280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33">
            <a:extLst>
              <a:ext uri="{FF2B5EF4-FFF2-40B4-BE49-F238E27FC236}">
                <a16:creationId xmlns:a16="http://schemas.microsoft.com/office/drawing/2014/main" id="{6CCF725E-7C6C-7D83-230B-5628B18F0CCD}"/>
              </a:ext>
            </a:extLst>
          </p:cNvPr>
          <p:cNvSpPr txBox="1"/>
          <p:nvPr/>
        </p:nvSpPr>
        <p:spPr>
          <a:xfrm>
            <a:off x="3577803" y="1697125"/>
            <a:ext cx="514001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Pyramid </a:t>
            </a:r>
            <a:r>
              <a:rPr kumimoji="0" lang="sv-SE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of</a:t>
            </a:r>
            <a:r>
              <a:rPr kumimoji="0" lang="sv-SE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 Products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– </a:t>
            </a:r>
            <a:r>
              <a:rPr kumimoji="0" lang="sv-SE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Traditional</a:t>
            </a:r>
            <a:endParaRPr kumimoji="0" lang="sv-SE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latform Medium" panose="020B0504030202020204" pitchFamily="34" charset="77"/>
              <a:ea typeface="Roboto Condensed" panose="02000000000000000000" pitchFamily="2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9423635-195B-EEC9-B930-804B0E231BF6}"/>
              </a:ext>
            </a:extLst>
          </p:cNvPr>
          <p:cNvSpPr txBox="1"/>
          <p:nvPr/>
        </p:nvSpPr>
        <p:spPr>
          <a:xfrm>
            <a:off x="3483675" y="2709886"/>
            <a:ext cx="32617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Traditional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sponsorships – 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Base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today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&amp;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base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tomorrow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Content &amp; Price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No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rocket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science 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- No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revolutionary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changes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– Small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daily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steps of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improvement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endParaRPr kumimoji="0" lang="sv-SE" sz="1400" b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Keep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it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clear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&amp; simple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sv-SE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6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6612B7A-62F3-4C7C-518D-0012F2E1A97A}"/>
              </a:ext>
            </a:extLst>
          </p:cNvPr>
          <p:cNvSpPr/>
          <p:nvPr/>
        </p:nvSpPr>
        <p:spPr>
          <a:xfrm>
            <a:off x="2063033" y="2497573"/>
            <a:ext cx="959211" cy="268017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Network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atform Medium" panose="020B0504030202020204" pitchFamily="34" charset="77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B6957BE-FE36-C5E9-5ABD-6B2EB3CA6551}"/>
              </a:ext>
            </a:extLst>
          </p:cNvPr>
          <p:cNvSpPr/>
          <p:nvPr/>
        </p:nvSpPr>
        <p:spPr>
          <a:xfrm>
            <a:off x="2368698" y="3444207"/>
            <a:ext cx="959211" cy="268017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Activities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atform Medium" panose="020B0504030202020204" pitchFamily="34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CD46D59-2C99-86AA-9A2E-945DEC3B8444}"/>
              </a:ext>
            </a:extLst>
          </p:cNvPr>
          <p:cNvSpPr/>
          <p:nvPr/>
        </p:nvSpPr>
        <p:spPr>
          <a:xfrm>
            <a:off x="2700723" y="4319796"/>
            <a:ext cx="959211" cy="268017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Exposure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A1D204C-7C67-D043-DF48-463319A15B90}"/>
              </a:ext>
            </a:extLst>
          </p:cNvPr>
          <p:cNvSpPr/>
          <p:nvPr/>
        </p:nvSpPr>
        <p:spPr>
          <a:xfrm>
            <a:off x="9019433" y="1266783"/>
            <a:ext cx="1359981" cy="314474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latin typeface="Platform Medium" panose="020B0504030202020204" pitchFamily="34" charset="77"/>
              </a:rPr>
              <a:t>Main Sponsor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atform Medium" panose="020B0504030202020204" pitchFamily="34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0959492-EA3D-BF35-4DEA-34A6D0EEFB45}"/>
              </a:ext>
            </a:extLst>
          </p:cNvPr>
          <p:cNvSpPr/>
          <p:nvPr/>
        </p:nvSpPr>
        <p:spPr>
          <a:xfrm>
            <a:off x="9315368" y="2150187"/>
            <a:ext cx="1359981" cy="314474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Offical</a:t>
            </a: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 Sponsor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47DA4AE-3FC5-FF41-4A73-396196E41F99}"/>
              </a:ext>
            </a:extLst>
          </p:cNvPr>
          <p:cNvSpPr/>
          <p:nvPr/>
        </p:nvSpPr>
        <p:spPr>
          <a:xfrm>
            <a:off x="9693383" y="3078853"/>
            <a:ext cx="1359981" cy="314474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Premium Sponsor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F1A8BCF-9CD4-1273-309F-182FA0C37AF4}"/>
              </a:ext>
            </a:extLst>
          </p:cNvPr>
          <p:cNvSpPr txBox="1"/>
          <p:nvPr/>
        </p:nvSpPr>
        <p:spPr>
          <a:xfrm>
            <a:off x="7550524" y="4485708"/>
            <a:ext cx="506794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What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do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you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sell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&amp;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What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do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they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buy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”The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law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of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Attraction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&amp;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Resistance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”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-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What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do you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add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?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What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can’t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be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bought</a:t>
            </a:r>
            <a:br>
              <a:rPr kumimoji="0" lang="sv-SE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Know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the Why for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every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level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!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sv-SE" sz="1400" b="0" u="none" strike="sng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See </a:t>
            </a:r>
            <a:r>
              <a:rPr kumimoji="0" lang="sv-SE" sz="1400" b="0" u="none" strike="sng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them</a:t>
            </a:r>
            <a:r>
              <a:rPr kumimoji="0" lang="sv-SE" sz="1400" b="0" u="none" strike="sng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!</a:t>
            </a:r>
            <a:r>
              <a:rPr kumimoji="0" lang="sv-SE" sz="1400" b="0" u="none" strike="sngStrike" kern="1200" cap="none" spc="0" normalizeH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kumimoji="0" lang="sv-SE" sz="1400" b="0" u="none" strike="sng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Know</a:t>
            </a:r>
            <a:r>
              <a:rPr kumimoji="0" lang="sv-SE" sz="1400" b="0" u="none" strike="sngStrike" kern="1200" cap="none" spc="0" normalizeH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kumimoji="0" lang="sv-SE" sz="1400" b="0" u="none" strike="sng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them</a:t>
            </a:r>
            <a:r>
              <a:rPr kumimoji="0" lang="sv-SE" sz="1400" b="0" u="none" strike="sngStrike" kern="1200" cap="none" spc="0" normalizeH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  <a:t>!</a:t>
            </a:r>
            <a:endParaRPr kumimoji="0" lang="sv-SE" sz="1400" b="0" u="none" strike="sng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lvl="0">
              <a:defRPr/>
            </a:pPr>
            <a:br>
              <a:rPr kumimoji="0" lang="sv-SE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br>
              <a:rPr kumimoji="0" lang="sv-SE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6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BD0A08F-3DDF-AA05-0F89-6021B5B6FB7D}"/>
              </a:ext>
            </a:extLst>
          </p:cNvPr>
          <p:cNvSpPr txBox="1"/>
          <p:nvPr/>
        </p:nvSpPr>
        <p:spPr>
          <a:xfrm>
            <a:off x="7666899" y="3922897"/>
            <a:ext cx="42476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Pyramid of Sponsors</a:t>
            </a:r>
          </a:p>
        </p:txBody>
      </p:sp>
      <p:pic>
        <p:nvPicPr>
          <p:cNvPr id="22" name="Bildobjekt 21" descr="En bild som visar logotyp&#10;&#10;Automatiskt genererad beskrivning">
            <a:extLst>
              <a:ext uri="{FF2B5EF4-FFF2-40B4-BE49-F238E27FC236}">
                <a16:creationId xmlns:a16="http://schemas.microsoft.com/office/drawing/2014/main" id="{E7D997C5-E7F3-0669-3EF1-A2E2B556B49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FD34059-4C15-54BB-7A36-92EDAF9EC6A4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AB3CDB1-3A68-B76A-797F-55AB3F76A2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2" grpId="0">
        <p:bldAsOne/>
      </p:bldGraphic>
      <p:bldP spid="3" grpId="0"/>
      <p:bldP spid="7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A4359DCF-F497-D0F8-B7D9-6D45A61027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3682"/>
            <a:ext cx="12188825" cy="812263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7986704-F79E-D273-15C9-A821717E38C6}"/>
              </a:ext>
            </a:extLst>
          </p:cNvPr>
          <p:cNvSpPr txBox="1"/>
          <p:nvPr/>
        </p:nvSpPr>
        <p:spPr>
          <a:xfrm>
            <a:off x="5703946" y="4321938"/>
            <a:ext cx="47679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kumimoji="0" lang="sv-SE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Investment per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level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400" b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”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Attraction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&amp;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Resistance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When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change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&amp;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renew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kumimoji="0" lang="sv-SE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Compare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with best in market?</a:t>
            </a:r>
            <a:br>
              <a:rPr kumimoji="0" lang="sv-SE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6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7FDC3AD-9F8F-4902-A3C8-CB5B01FF3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968260"/>
              </p:ext>
            </p:extLst>
          </p:nvPr>
        </p:nvGraphicFramePr>
        <p:xfrm>
          <a:off x="8383551" y="3356036"/>
          <a:ext cx="3195703" cy="2812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33">
            <a:extLst>
              <a:ext uri="{FF2B5EF4-FFF2-40B4-BE49-F238E27FC236}">
                <a16:creationId xmlns:a16="http://schemas.microsoft.com/office/drawing/2014/main" id="{CF2C2521-D10B-D993-D565-AFF5A93F6537}"/>
              </a:ext>
            </a:extLst>
          </p:cNvPr>
          <p:cNvSpPr txBox="1"/>
          <p:nvPr/>
        </p:nvSpPr>
        <p:spPr>
          <a:xfrm>
            <a:off x="5764675" y="4012707"/>
            <a:ext cx="47679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latin typeface="Platform Medium" panose="020B0504030202020204" pitchFamily="34" charset="77"/>
                <a:ea typeface="Roboto Condensed" panose="02000000000000000000" pitchFamily="2" charset="0"/>
              </a:rPr>
              <a:t>Pyramid of Investment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8637FEB-8CBC-2858-F684-E3AC90A09BCE}"/>
              </a:ext>
            </a:extLst>
          </p:cNvPr>
          <p:cNvSpPr/>
          <p:nvPr/>
        </p:nvSpPr>
        <p:spPr>
          <a:xfrm>
            <a:off x="10009469" y="3696504"/>
            <a:ext cx="1170194" cy="307003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1,0 MEUR -&gt;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AC4E1E5-EA6B-24B8-4699-9CF61507B3EF}"/>
              </a:ext>
            </a:extLst>
          </p:cNvPr>
          <p:cNvSpPr/>
          <p:nvPr/>
        </p:nvSpPr>
        <p:spPr>
          <a:xfrm>
            <a:off x="10377961" y="4612919"/>
            <a:ext cx="1170194" cy="307003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0,3 – 1,0 MEUR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37ABC19-BA79-DE31-C68B-0058825C4603}"/>
              </a:ext>
            </a:extLst>
          </p:cNvPr>
          <p:cNvSpPr/>
          <p:nvPr/>
        </p:nvSpPr>
        <p:spPr>
          <a:xfrm>
            <a:off x="10830277" y="5528189"/>
            <a:ext cx="1170194" cy="307003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0,1 – 0,3 MEUR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05D5CEF-A0A9-5EA6-F954-3886FE6A4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692735"/>
              </p:ext>
            </p:extLst>
          </p:nvPr>
        </p:nvGraphicFramePr>
        <p:xfrm>
          <a:off x="189152" y="1404964"/>
          <a:ext cx="3262764" cy="267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33">
            <a:extLst>
              <a:ext uri="{FF2B5EF4-FFF2-40B4-BE49-F238E27FC236}">
                <a16:creationId xmlns:a16="http://schemas.microsoft.com/office/drawing/2014/main" id="{19AA0630-9777-F577-4463-AD2303276E96}"/>
              </a:ext>
            </a:extLst>
          </p:cNvPr>
          <p:cNvSpPr txBox="1"/>
          <p:nvPr/>
        </p:nvSpPr>
        <p:spPr>
          <a:xfrm>
            <a:off x="3901055" y="655756"/>
            <a:ext cx="29070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latin typeface="Platform Medium" panose="020B0504030202020204" pitchFamily="34" charset="77"/>
                <a:ea typeface="Roboto Condensed" panose="02000000000000000000" pitchFamily="2" charset="0"/>
              </a:rPr>
              <a:t>Pyramid of Sales Management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6C69F6A7-28B2-3277-F455-D172F97AB593}"/>
              </a:ext>
            </a:extLst>
          </p:cNvPr>
          <p:cNvSpPr txBox="1"/>
          <p:nvPr/>
        </p:nvSpPr>
        <p:spPr>
          <a:xfrm>
            <a:off x="3987034" y="1597256"/>
            <a:ext cx="27475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Who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do we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sell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to?</a:t>
            </a:r>
            <a:br>
              <a:rPr kumimoji="0" lang="sv-SE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strike="sngStrike" dirty="0" err="1">
                <a:latin typeface="Switzer" pitchFamily="2" charset="77"/>
                <a:ea typeface="Roboto Light" panose="02000000000000000000" pitchFamily="2" charset="0"/>
              </a:rPr>
              <a:t>What</a:t>
            </a:r>
            <a:r>
              <a:rPr lang="sv-SE" sz="1400" strike="sngStrike" dirty="0">
                <a:latin typeface="Switzer" pitchFamily="2" charset="77"/>
                <a:ea typeface="Roboto Light" panose="02000000000000000000" pitchFamily="2" charset="0"/>
              </a:rPr>
              <a:t> do we </a:t>
            </a:r>
            <a:r>
              <a:rPr lang="sv-SE" sz="1400" strike="sngStrike" dirty="0" err="1">
                <a:latin typeface="Switzer" pitchFamily="2" charset="77"/>
                <a:ea typeface="Roboto Light" panose="02000000000000000000" pitchFamily="2" charset="0"/>
              </a:rPr>
              <a:t>sell</a:t>
            </a:r>
            <a:r>
              <a:rPr lang="sv-SE" sz="1400" strike="sngStrike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kumimoji="0" lang="sv-SE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witzer" pitchFamily="2" charset="77"/>
                <a:ea typeface="Roboto Light" panose="02000000000000000000" pitchFamily="2" charset="0"/>
              </a:rPr>
            </a:br>
            <a:endParaRPr kumimoji="0" lang="sv-SE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How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 do we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sell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?</a:t>
            </a:r>
            <a:br>
              <a:rPr lang="sv-SE" sz="1400" noProof="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noProof="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strike="sngStrike" dirty="0" err="1">
                <a:latin typeface="Switzer" pitchFamily="2" charset="77"/>
                <a:ea typeface="Roboto Light" panose="02000000000000000000" pitchFamily="2" charset="0"/>
              </a:rPr>
              <a:t>When</a:t>
            </a:r>
            <a:r>
              <a:rPr lang="sv-SE" sz="1400" strike="sngStrike" dirty="0">
                <a:latin typeface="Switzer" pitchFamily="2" charset="77"/>
                <a:ea typeface="Roboto Light" panose="02000000000000000000" pitchFamily="2" charset="0"/>
              </a:rPr>
              <a:t> do we </a:t>
            </a:r>
            <a:r>
              <a:rPr lang="sv-SE" sz="1400" strike="sngStrike" dirty="0" err="1">
                <a:latin typeface="Switzer" pitchFamily="2" charset="77"/>
                <a:ea typeface="Roboto Light" panose="02000000000000000000" pitchFamily="2" charset="0"/>
              </a:rPr>
              <a:t>sell</a:t>
            </a:r>
            <a:r>
              <a:rPr lang="sv-SE" sz="1400" strike="sngStrike" dirty="0">
                <a:latin typeface="Switzer" pitchFamily="2" charset="77"/>
                <a:ea typeface="Roboto Light" panose="02000000000000000000" pitchFamily="2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80/20 -&gt; 20/80?</a:t>
            </a:r>
            <a:br>
              <a:rPr lang="sv-SE" sz="1400" dirty="0">
                <a:latin typeface="Switzer" pitchFamily="2" charset="77"/>
                <a:ea typeface="Roboto Light" panose="02000000000000000000" pitchFamily="2" charset="0"/>
              </a:rPr>
            </a:b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The 10/10/5 </a:t>
            </a:r>
            <a:r>
              <a:rPr lang="sv-SE" sz="1400" dirty="0" err="1">
                <a:latin typeface="Switzer" pitchFamily="2" charset="77"/>
                <a:ea typeface="Roboto Light" panose="02000000000000000000" pitchFamily="2" charset="0"/>
              </a:rPr>
              <a:t>principle</a:t>
            </a:r>
            <a:r>
              <a:rPr lang="sv-SE" sz="1400" dirty="0">
                <a:latin typeface="Switzer" pitchFamily="2" charset="77"/>
                <a:ea typeface="Roboto Light" panose="02000000000000000000" pitchFamily="2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witzer" pitchFamily="2" charset="77"/>
              <a:ea typeface="Roboto Light" panose="02000000000000000000" pitchFamily="2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D2F119A-4FA7-2660-3D0C-DF715327D453}"/>
              </a:ext>
            </a:extLst>
          </p:cNvPr>
          <p:cNvSpPr/>
          <p:nvPr/>
        </p:nvSpPr>
        <p:spPr>
          <a:xfrm>
            <a:off x="2737842" y="3432060"/>
            <a:ext cx="1106725" cy="284226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Mechanical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atform Medium" panose="020B0504030202020204" pitchFamily="34" charset="77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FDAEC481-8911-BD9F-C9D2-A7CBAD7ABED3}"/>
              </a:ext>
            </a:extLst>
          </p:cNvPr>
          <p:cNvSpPr/>
          <p:nvPr/>
        </p:nvSpPr>
        <p:spPr>
          <a:xfrm>
            <a:off x="2315458" y="2598121"/>
            <a:ext cx="1106725" cy="284226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Relation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EF6C2F45-FCCE-3010-4AA9-415A8F8440C5}"/>
              </a:ext>
            </a:extLst>
          </p:cNvPr>
          <p:cNvSpPr/>
          <p:nvPr/>
        </p:nvSpPr>
        <p:spPr>
          <a:xfrm>
            <a:off x="1892857" y="1721111"/>
            <a:ext cx="1106725" cy="284226"/>
          </a:xfrm>
          <a:prstGeom prst="rect">
            <a:avLst/>
          </a:prstGeom>
          <a:solidFill>
            <a:schemeClr val="tx1"/>
          </a:solidFill>
          <a:ln w="4445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atform Medium" panose="020B0504030202020204" pitchFamily="34" charset="77"/>
              </a:rPr>
              <a:t>Strategic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atform Medium" panose="020B0504030202020204" pitchFamily="34" charset="77"/>
            </a:endParaRPr>
          </a:p>
        </p:txBody>
      </p:sp>
      <p:pic>
        <p:nvPicPr>
          <p:cNvPr id="16" name="Bildobjekt 15" descr="En bild som visar logotyp&#10;&#10;Automatiskt genererad beskrivning">
            <a:extLst>
              <a:ext uri="{FF2B5EF4-FFF2-40B4-BE49-F238E27FC236}">
                <a16:creationId xmlns:a16="http://schemas.microsoft.com/office/drawing/2014/main" id="{F3ACC403-7939-6BD0-FC96-539F3E7CA0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A72AE82-D68E-3093-0BA9-59E86F8CF1F7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3D2F33E-E542-63F9-4268-6A9AEEDB47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/>
      <p:bldP spid="3" grpId="0" animBg="1"/>
      <p:bldP spid="4" grpId="0" animBg="1"/>
      <p:bldP spid="5" grpId="0" animBg="1"/>
      <p:bldGraphic spid="19" grpId="0">
        <p:bldAsOne/>
      </p:bldGraphic>
      <p:bldP spid="20" grpId="0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B65D5F3-D2A2-8273-EC96-6AB118FA56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3682"/>
            <a:ext cx="12188825" cy="8122633"/>
          </a:xfrm>
          <a:prstGeom prst="rect">
            <a:avLst/>
          </a:prstGeom>
        </p:spPr>
      </p:pic>
      <p:sp>
        <p:nvSpPr>
          <p:cNvPr id="2" name="TextBox 33">
            <a:extLst>
              <a:ext uri="{FF2B5EF4-FFF2-40B4-BE49-F238E27FC236}">
                <a16:creationId xmlns:a16="http://schemas.microsoft.com/office/drawing/2014/main" id="{01C84CBD-FE70-6098-0626-91C32A2322EA}"/>
              </a:ext>
            </a:extLst>
          </p:cNvPr>
          <p:cNvSpPr txBox="1"/>
          <p:nvPr/>
        </p:nvSpPr>
        <p:spPr>
          <a:xfrm>
            <a:off x="6982717" y="1961434"/>
            <a:ext cx="4554677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Pyramids </a:t>
            </a:r>
            <a:r>
              <a:rPr kumimoji="0" lang="sv-SE" sz="54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synchronized</a:t>
            </a:r>
            <a:r>
              <a:rPr kumimoji="0" lang="sv-SE" sz="5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latform Medium" panose="020B0504030202020204" pitchFamily="34" charset="77"/>
                <a:ea typeface="Roboto Condensed" panose="02000000000000000000" pitchFamily="2" charset="0"/>
              </a:rPr>
              <a:t>?</a:t>
            </a:r>
          </a:p>
          <a:p>
            <a:pPr marL="0" marR="0" lvl="0" indent="0" algn="l" defTabSz="914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latform Medium" panose="020B0504030202020204" pitchFamily="34" charset="77"/>
              <a:ea typeface="Roboto Condensed" panose="020000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C772AF-41D2-AD81-7F6A-2265620CD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131346"/>
              </p:ext>
            </p:extLst>
          </p:nvPr>
        </p:nvGraphicFramePr>
        <p:xfrm>
          <a:off x="1660718" y="1322962"/>
          <a:ext cx="3661281" cy="325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4DBCC99-1ADE-028A-E521-CE79B9FEE9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975488"/>
              </p:ext>
            </p:extLst>
          </p:nvPr>
        </p:nvGraphicFramePr>
        <p:xfrm>
          <a:off x="2386959" y="1580441"/>
          <a:ext cx="3661281" cy="325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B0248BA-BE98-BFC6-85A6-838824AD8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335627"/>
              </p:ext>
            </p:extLst>
          </p:nvPr>
        </p:nvGraphicFramePr>
        <p:xfrm>
          <a:off x="3321436" y="1887694"/>
          <a:ext cx="3661281" cy="325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6" name="Bildobjekt 15" descr="En bild som visar logotyp&#10;&#10;Automatiskt genererad beskrivning">
            <a:extLst>
              <a:ext uri="{FF2B5EF4-FFF2-40B4-BE49-F238E27FC236}">
                <a16:creationId xmlns:a16="http://schemas.microsoft.com/office/drawing/2014/main" id="{9AF529B9-90C0-43C6-261D-F62CA663714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1" y="133280"/>
            <a:ext cx="622390" cy="63123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14AEEF1-24AB-0BBE-E977-E65EF6A35F19}"/>
              </a:ext>
            </a:extLst>
          </p:cNvPr>
          <p:cNvSpPr/>
          <p:nvPr/>
        </p:nvSpPr>
        <p:spPr>
          <a:xfrm>
            <a:off x="942107" y="0"/>
            <a:ext cx="847132" cy="847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F29F350-67F9-502E-DAFB-F8AD822A6AE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3"/>
          <a:stretch/>
        </p:blipFill>
        <p:spPr>
          <a:xfrm>
            <a:off x="1150561" y="309263"/>
            <a:ext cx="452557" cy="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irent 3.0" id="{6865C02B-E5A8-5C4B-ABFA-C74C7EAE18B4}" vid="{80746242-E039-9B4A-A991-41C182A07D03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</Words>
  <Application>Microsoft Office PowerPoint</Application>
  <PresentationFormat>Bredbild</PresentationFormat>
  <Paragraphs>135</Paragraphs>
  <Slides>17</Slides>
  <Notes>3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17</vt:i4>
      </vt:variant>
    </vt:vector>
  </HeadingPairs>
  <TitlesOfParts>
    <vt:vector size="33" baseType="lpstr">
      <vt:lpstr>Arial</vt:lpstr>
      <vt:lpstr>Calibri</vt:lpstr>
      <vt:lpstr>Calibri Light</vt:lpstr>
      <vt:lpstr>FranklinGothic URW Comp Book</vt:lpstr>
      <vt:lpstr>Platform Medium</vt:lpstr>
      <vt:lpstr>Roboto</vt:lpstr>
      <vt:lpstr>Roboto Condensed</vt:lpstr>
      <vt:lpstr>RuckSack Light</vt:lpstr>
      <vt:lpstr>Stag Sans Book</vt:lpstr>
      <vt:lpstr>Switzer</vt:lpstr>
      <vt:lpstr>Times New Roman</vt:lpstr>
      <vt:lpstr>Wingdings</vt:lpstr>
      <vt:lpstr>Office-tema</vt:lpstr>
      <vt:lpstr>4_Office-tema</vt:lpstr>
      <vt:lpstr>1_Office-tema</vt:lpstr>
      <vt:lpstr>2_Office-tema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John Sallhag</dc:creator>
  <cp:lastModifiedBy>Robert Jonsson</cp:lastModifiedBy>
  <cp:revision>23</cp:revision>
  <dcterms:created xsi:type="dcterms:W3CDTF">2022-12-29T07:34:10Z</dcterms:created>
  <dcterms:modified xsi:type="dcterms:W3CDTF">2023-09-28T19:35:41Z</dcterms:modified>
</cp:coreProperties>
</file>