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7" r:id="rId2"/>
  </p:sldMasterIdLst>
  <p:notesMasterIdLst>
    <p:notesMasterId r:id="rId17"/>
  </p:notesMasterIdLst>
  <p:handoutMasterIdLst>
    <p:handoutMasterId r:id="rId18"/>
  </p:handoutMasterIdLst>
  <p:sldIdLst>
    <p:sldId id="256" r:id="rId3"/>
    <p:sldId id="4093" r:id="rId4"/>
    <p:sldId id="4111" r:id="rId5"/>
    <p:sldId id="4113" r:id="rId6"/>
    <p:sldId id="4115" r:id="rId7"/>
    <p:sldId id="4118" r:id="rId8"/>
    <p:sldId id="4117" r:id="rId9"/>
    <p:sldId id="4045" r:id="rId10"/>
    <p:sldId id="4116" r:id="rId11"/>
    <p:sldId id="812" r:id="rId12"/>
    <p:sldId id="4048" r:id="rId13"/>
    <p:sldId id="4112" r:id="rId14"/>
    <p:sldId id="4120" r:id="rId15"/>
    <p:sldId id="4121" r:id="rId16"/>
  </p:sldIdLst>
  <p:sldSz cx="12192000" cy="6858000"/>
  <p:notesSz cx="6858000" cy="9144000"/>
  <p:defaultTextStyle>
    <a:defPPr marL="0" marR="0" indent="0" algn="l" defTabSz="457171"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588"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171"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758"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344"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2930"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516"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101"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688" algn="ctr" defTabSz="121909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51A"/>
    <a:srgbClr val="FF8C13"/>
    <a:srgbClr val="FF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00AC9-98FC-4491-9A53-A78D879D3145}" v="287" dt="2023-09-24T20:54:48.84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59"/>
    <p:restoredTop sz="96138"/>
  </p:normalViewPr>
  <p:slideViewPr>
    <p:cSldViewPr snapToGrid="0">
      <p:cViewPr varScale="1">
        <p:scale>
          <a:sx n="59" d="100"/>
          <a:sy n="59" d="100"/>
        </p:scale>
        <p:origin x="1144" y="52"/>
      </p:cViewPr>
      <p:guideLst/>
    </p:cSldViewPr>
  </p:slideViewPr>
  <p:notesTextViewPr>
    <p:cViewPr>
      <p:scale>
        <a:sx n="1" d="1"/>
        <a:sy n="1" d="1"/>
      </p:scale>
      <p:origin x="0" y="0"/>
    </p:cViewPr>
  </p:notesTextViewPr>
  <p:notesViewPr>
    <p:cSldViewPr snapToGrid="0">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ikaaro\Library\CloudStorage\OneDrive-Henkilo&#776;kohtainen\Documents\Tappara\4%20Long%20term%20plan\Yritysmalli%20Tamhockey%2015.8.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f1ff37317e6b2708/Documents/Tappara/4%20Long%20term%20plan/Yritysmalli%20Tamhockey%2015.8.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bg1"/>
                </a:solidFill>
                <a:latin typeface="+mn-lt"/>
                <a:ea typeface="+mn-ea"/>
                <a:cs typeface="+mn-cs"/>
              </a:defRPr>
            </a:pPr>
            <a:r>
              <a:rPr lang="fi-FI"/>
              <a:t>Turnover </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bg1"/>
              </a:solidFill>
              <a:latin typeface="+mn-lt"/>
              <a:ea typeface="+mn-ea"/>
              <a:cs typeface="+mn-cs"/>
            </a:defRPr>
          </a:pPr>
          <a:endParaRPr lang="en-US"/>
        </a:p>
      </c:txPr>
    </c:title>
    <c:autoTitleDeleted val="0"/>
    <c:plotArea>
      <c:layout/>
      <c:barChart>
        <c:barDir val="col"/>
        <c:grouping val="clustered"/>
        <c:varyColors val="0"/>
        <c:ser>
          <c:idx val="1"/>
          <c:order val="0"/>
          <c:spPr>
            <a:solidFill>
              <a:srgbClr val="FF8C13"/>
            </a:solidFill>
            <a:ln>
              <a:noFill/>
            </a:ln>
            <a:effectLst>
              <a:innerShdw blurRad="114300">
                <a:schemeClr val="accent2"/>
              </a:innerShdw>
            </a:effectLst>
          </c:spPr>
          <c:invertIfNegative val="0"/>
          <c:dPt>
            <c:idx val="0"/>
            <c:invertIfNegative val="0"/>
            <c:bubble3D val="0"/>
            <c:spPr>
              <a:solidFill>
                <a:srgbClr val="FF8C13"/>
              </a:solidFill>
              <a:ln>
                <a:noFill/>
              </a:ln>
              <a:effectLst>
                <a:innerShdw blurRad="114300">
                  <a:schemeClr val="accent2"/>
                </a:innerShdw>
              </a:effectLst>
            </c:spPr>
            <c:extLst>
              <c:ext xmlns:c16="http://schemas.microsoft.com/office/drawing/2014/chart" uri="{C3380CC4-5D6E-409C-BE32-E72D297353CC}">
                <c16:uniqueId val="{00000005-102C-49E1-B685-AA9B0A12D2AB}"/>
              </c:ext>
            </c:extLst>
          </c:dPt>
          <c:dPt>
            <c:idx val="10"/>
            <c:invertIfNegative val="0"/>
            <c:bubble3D val="0"/>
            <c:spPr>
              <a:solidFill>
                <a:srgbClr val="FF8C13"/>
              </a:solidFill>
              <a:ln>
                <a:noFill/>
              </a:ln>
              <a:effectLst>
                <a:innerShdw blurRad="114300">
                  <a:schemeClr val="accent2"/>
                </a:innerShdw>
              </a:effectLst>
            </c:spPr>
            <c:extLst>
              <c:ext xmlns:c16="http://schemas.microsoft.com/office/drawing/2014/chart" uri="{C3380CC4-5D6E-409C-BE32-E72D297353CC}">
                <c16:uniqueId val="{00000000-5835-714C-A59A-7FE76E41506B}"/>
              </c:ext>
            </c:extLst>
          </c:dPt>
          <c:dPt>
            <c:idx val="11"/>
            <c:invertIfNegative val="0"/>
            <c:bubble3D val="0"/>
            <c:spPr>
              <a:solidFill>
                <a:srgbClr val="FF8C13"/>
              </a:solidFill>
              <a:ln>
                <a:noFill/>
              </a:ln>
              <a:effectLst>
                <a:innerShdw blurRad="114300">
                  <a:schemeClr val="accent2"/>
                </a:innerShdw>
              </a:effectLst>
            </c:spPr>
            <c:extLst>
              <c:ext xmlns:c16="http://schemas.microsoft.com/office/drawing/2014/chart" uri="{C3380CC4-5D6E-409C-BE32-E72D297353CC}">
                <c16:uniqueId val="{00000001-5835-714C-A59A-7FE76E41506B}"/>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Konserni!$R$20:$AC$20</c:f>
              <c:numCache>
                <c:formatCode>General</c:formatCode>
                <c:ptCount val="12"/>
                <c:pt idx="0">
                  <c:v>2012</c:v>
                </c:pt>
                <c:pt idx="1">
                  <c:v>2013</c:v>
                </c:pt>
                <c:pt idx="2">
                  <c:v>2014</c:v>
                </c:pt>
                <c:pt idx="3">
                  <c:v>2015</c:v>
                </c:pt>
                <c:pt idx="4">
                  <c:v>2016</c:v>
                </c:pt>
                <c:pt idx="5">
                  <c:v>2017</c:v>
                </c:pt>
                <c:pt idx="6">
                  <c:v>2018</c:v>
                </c:pt>
                <c:pt idx="7">
                  <c:v>2019</c:v>
                </c:pt>
                <c:pt idx="8">
                  <c:v>2020</c:v>
                </c:pt>
                <c:pt idx="9" formatCode="0">
                  <c:v>2021</c:v>
                </c:pt>
                <c:pt idx="10" formatCode="0">
                  <c:v>2022</c:v>
                </c:pt>
                <c:pt idx="11">
                  <c:v>2023</c:v>
                </c:pt>
              </c:numCache>
            </c:numRef>
          </c:cat>
          <c:val>
            <c:numRef>
              <c:f>Konserni!$R$31:$AC$31</c:f>
              <c:numCache>
                <c:formatCode>#,##0</c:formatCode>
                <c:ptCount val="12"/>
                <c:pt idx="0">
                  <c:v>4727</c:v>
                </c:pt>
                <c:pt idx="1">
                  <c:v>6824</c:v>
                </c:pt>
                <c:pt idx="2">
                  <c:v>7831.0712600000006</c:v>
                </c:pt>
                <c:pt idx="3">
                  <c:v>7828.1734900000001</c:v>
                </c:pt>
                <c:pt idx="4">
                  <c:v>8211.0086300000003</c:v>
                </c:pt>
                <c:pt idx="5">
                  <c:v>9384.1722099999988</c:v>
                </c:pt>
                <c:pt idx="6">
                  <c:v>10008.570599999999</c:v>
                </c:pt>
                <c:pt idx="7">
                  <c:v>9741.9849900000008</c:v>
                </c:pt>
                <c:pt idx="8">
                  <c:v>9125.8892999999989</c:v>
                </c:pt>
                <c:pt idx="9">
                  <c:v>5980.3754996666667</c:v>
                </c:pt>
                <c:pt idx="10">
                  <c:v>12638.415000000001</c:v>
                </c:pt>
                <c:pt idx="11">
                  <c:v>17341.741767634408</c:v>
                </c:pt>
              </c:numCache>
            </c:numRef>
          </c:val>
          <c:extLst>
            <c:ext xmlns:c16="http://schemas.microsoft.com/office/drawing/2014/chart" uri="{C3380CC4-5D6E-409C-BE32-E72D297353CC}">
              <c16:uniqueId val="{00000000-05AC-1747-82F4-AEE622691BA7}"/>
            </c:ext>
          </c:extLst>
        </c:ser>
        <c:dLbls>
          <c:showLegendKey val="0"/>
          <c:showVal val="0"/>
          <c:showCatName val="0"/>
          <c:showSerName val="0"/>
          <c:showPercent val="0"/>
          <c:showBubbleSize val="0"/>
        </c:dLbls>
        <c:gapWidth val="164"/>
        <c:overlap val="-22"/>
        <c:axId val="1256306304"/>
        <c:axId val="1256479424"/>
      </c:barChart>
      <c:catAx>
        <c:axId val="125630630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56479424"/>
        <c:crosses val="autoZero"/>
        <c:auto val="1"/>
        <c:lblAlgn val="ctr"/>
        <c:lblOffset val="100"/>
        <c:noMultiLvlLbl val="0"/>
      </c:catAx>
      <c:valAx>
        <c:axId val="12564794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56306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r>
              <a:rPr lang="fi-FI"/>
              <a:t>Revenue Breakdown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'[Yritysmalli Tamhockey 15.8.23.xlsx]Graafit (2)'!$E$2</c:f>
              <c:strCache>
                <c:ptCount val="1"/>
                <c:pt idx="0">
                  <c:v> Hakametsä 2018-2019 </c:v>
                </c:pt>
              </c:strCache>
            </c:strRef>
          </c:tx>
          <c:spPr>
            <a:solidFill>
              <a:schemeClr val="accent1"/>
            </a:solidFill>
            <a:ln>
              <a:noFill/>
            </a:ln>
            <a:effectLst/>
          </c:spPr>
          <c:invertIfNegative val="0"/>
          <c:cat>
            <c:strRef>
              <c:f>'[Yritysmalli Tamhockey 15.8.23.xlsx]Graafit (2)'!$C$3:$C$7</c:f>
              <c:strCache>
                <c:ptCount val="5"/>
                <c:pt idx="0">
                  <c:v> Partners 7,7 me </c:v>
                </c:pt>
                <c:pt idx="1">
                  <c:v> Tickets 3,3 me </c:v>
                </c:pt>
                <c:pt idx="2">
                  <c:v> Liiga/Playoffs 1,9 me </c:v>
                </c:pt>
                <c:pt idx="3">
                  <c:v> Fan Merchandise, Restaurant provision 1,8 me </c:v>
                </c:pt>
                <c:pt idx="4">
                  <c:v> Other (CHL, NHL, Other) 2 me </c:v>
                </c:pt>
              </c:strCache>
            </c:strRef>
          </c:cat>
          <c:val>
            <c:numRef>
              <c:f>'[Yritysmalli Tamhockey 15.8.23.xlsx]Graafit (2)'!$E$3:$E$7</c:f>
              <c:numCache>
                <c:formatCode>#\ ##0_ ;[Red]\-#\ ##0\ </c:formatCode>
                <c:ptCount val="5"/>
                <c:pt idx="0">
                  <c:v>5017.9682399999992</c:v>
                </c:pt>
                <c:pt idx="1">
                  <c:v>1816.0171500000001</c:v>
                </c:pt>
                <c:pt idx="2">
                  <c:v>1478.65933</c:v>
                </c:pt>
                <c:pt idx="3">
                  <c:v>938.54340000000002</c:v>
                </c:pt>
                <c:pt idx="4">
                  <c:v>490.79687000000013</c:v>
                </c:pt>
              </c:numCache>
            </c:numRef>
          </c:val>
          <c:extLst>
            <c:ext xmlns:c16="http://schemas.microsoft.com/office/drawing/2014/chart" uri="{C3380CC4-5D6E-409C-BE32-E72D297353CC}">
              <c16:uniqueId val="{00000000-DEB4-AB47-BDC8-6635B6EBED34}"/>
            </c:ext>
          </c:extLst>
        </c:ser>
        <c:ser>
          <c:idx val="1"/>
          <c:order val="1"/>
          <c:tx>
            <c:strRef>
              <c:f>'[Yritysmalli Tamhockey 15.8.23.xlsx]Graafit (2)'!$F$2</c:f>
              <c:strCache>
                <c:ptCount val="1"/>
                <c:pt idx="0">
                  <c:v>Nokia Arena 2022-2023</c:v>
                </c:pt>
              </c:strCache>
            </c:strRef>
          </c:tx>
          <c:spPr>
            <a:solidFill>
              <a:srgbClr val="FF8C13"/>
            </a:solidFill>
            <a:ln>
              <a:noFill/>
            </a:ln>
            <a:effectLst/>
          </c:spPr>
          <c:invertIfNegative val="0"/>
          <c:cat>
            <c:strRef>
              <c:f>'[Yritysmalli Tamhockey 15.8.23.xlsx]Graafit (2)'!$C$3:$C$7</c:f>
              <c:strCache>
                <c:ptCount val="5"/>
                <c:pt idx="0">
                  <c:v> Partners 7,7 me </c:v>
                </c:pt>
                <c:pt idx="1">
                  <c:v> Tickets 3,3 me </c:v>
                </c:pt>
                <c:pt idx="2">
                  <c:v> Liiga/Playoffs 1,9 me </c:v>
                </c:pt>
                <c:pt idx="3">
                  <c:v> Fan Merchandise, Restaurant provision 1,8 me </c:v>
                </c:pt>
                <c:pt idx="4">
                  <c:v> Other (CHL, NHL, Other) 2 me </c:v>
                </c:pt>
              </c:strCache>
            </c:strRef>
          </c:cat>
          <c:val>
            <c:numRef>
              <c:f>'[Yritysmalli Tamhockey 15.8.23.xlsx]Graafit (2)'!$F$3:$F$7</c:f>
              <c:numCache>
                <c:formatCode>#\ ##0_ ;[Red]\-#\ ##0\ </c:formatCode>
                <c:ptCount val="5"/>
                <c:pt idx="0">
                  <c:v>7727.6589476344079</c:v>
                </c:pt>
                <c:pt idx="1">
                  <c:v>3324.9728699999991</c:v>
                </c:pt>
                <c:pt idx="2">
                  <c:v>1899</c:v>
                </c:pt>
                <c:pt idx="3">
                  <c:v>1762.94632</c:v>
                </c:pt>
                <c:pt idx="4">
                  <c:v>2627.1636300000027</c:v>
                </c:pt>
              </c:numCache>
            </c:numRef>
          </c:val>
          <c:extLst>
            <c:ext xmlns:c16="http://schemas.microsoft.com/office/drawing/2014/chart" uri="{C3380CC4-5D6E-409C-BE32-E72D297353CC}">
              <c16:uniqueId val="{00000001-DEB4-AB47-BDC8-6635B6EBED34}"/>
            </c:ext>
          </c:extLst>
        </c:ser>
        <c:dLbls>
          <c:showLegendKey val="0"/>
          <c:showVal val="0"/>
          <c:showCatName val="0"/>
          <c:showSerName val="0"/>
          <c:showPercent val="0"/>
          <c:showBubbleSize val="0"/>
        </c:dLbls>
        <c:gapWidth val="219"/>
        <c:overlap val="-27"/>
        <c:axId val="1428351776"/>
        <c:axId val="1428353504"/>
      </c:barChart>
      <c:catAx>
        <c:axId val="1428351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428353504"/>
        <c:crosses val="autoZero"/>
        <c:auto val="1"/>
        <c:lblAlgn val="ctr"/>
        <c:lblOffset val="100"/>
        <c:noMultiLvlLbl val="0"/>
      </c:catAx>
      <c:valAx>
        <c:axId val="1428353504"/>
        <c:scaling>
          <c:orientation val="minMax"/>
        </c:scaling>
        <c:delete val="0"/>
        <c:axPos val="l"/>
        <c:majorGridlines>
          <c:spPr>
            <a:ln w="9525" cap="flat" cmpd="sng" algn="ctr">
              <a:solidFill>
                <a:schemeClr val="tx1">
                  <a:lumMod val="15000"/>
                  <a:lumOff val="85000"/>
                </a:schemeClr>
              </a:solidFill>
              <a:round/>
            </a:ln>
            <a:effectLst/>
          </c:spPr>
        </c:majorGridlines>
        <c:numFmt formatCode="#\ ##0_ ;[Red]\-#\ ##0\ "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428351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F6AF8D5B-461F-392A-E20F-411728F436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i="1" dirty="0">
              <a:latin typeface="TPR Med" panose="02000000000000000000" pitchFamily="2" charset="0"/>
            </a:endParaRPr>
          </a:p>
        </p:txBody>
      </p:sp>
      <p:sp>
        <p:nvSpPr>
          <p:cNvPr id="3" name="Päivämäärän paikkamerkki 2">
            <a:extLst>
              <a:ext uri="{FF2B5EF4-FFF2-40B4-BE49-F238E27FC236}">
                <a16:creationId xmlns:a16="http://schemas.microsoft.com/office/drawing/2014/main" id="{6AFCF17D-408E-8D7F-5AA9-FE3136B496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89D1FB-5746-6144-9763-88F969C4344D}" type="datetimeFigureOut">
              <a:rPr lang="fi-FI" i="1" smtClean="0">
                <a:latin typeface="TPR Med" panose="02000000000000000000" pitchFamily="2" charset="0"/>
              </a:rPr>
              <a:t>25.9.2023</a:t>
            </a:fld>
            <a:endParaRPr lang="fi-FI" i="1" dirty="0">
              <a:latin typeface="TPR Med" panose="02000000000000000000" pitchFamily="2" charset="0"/>
            </a:endParaRPr>
          </a:p>
        </p:txBody>
      </p:sp>
      <p:sp>
        <p:nvSpPr>
          <p:cNvPr id="4" name="Alatunnisteen paikkamerkki 3">
            <a:extLst>
              <a:ext uri="{FF2B5EF4-FFF2-40B4-BE49-F238E27FC236}">
                <a16:creationId xmlns:a16="http://schemas.microsoft.com/office/drawing/2014/main" id="{B9EF4202-B52B-932D-976A-1CA61FF370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i="1" dirty="0">
              <a:latin typeface="TPR Med" panose="02000000000000000000" pitchFamily="2" charset="0"/>
            </a:endParaRPr>
          </a:p>
        </p:txBody>
      </p:sp>
      <p:sp>
        <p:nvSpPr>
          <p:cNvPr id="5" name="Dian numeron paikkamerkki 4">
            <a:extLst>
              <a:ext uri="{FF2B5EF4-FFF2-40B4-BE49-F238E27FC236}">
                <a16:creationId xmlns:a16="http://schemas.microsoft.com/office/drawing/2014/main" id="{AD17DDA4-1AA2-4284-031F-2402DC3004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AE9EB2-4975-764F-B04B-1B00AEB3B333}" type="slidenum">
              <a:rPr lang="fi-FI" i="1" smtClean="0">
                <a:latin typeface="TPR Med" panose="02000000000000000000" pitchFamily="2" charset="0"/>
              </a:rPr>
              <a:t>‹#›</a:t>
            </a:fld>
            <a:endParaRPr lang="fi-FI" i="1" dirty="0">
              <a:latin typeface="TPR Med" panose="02000000000000000000" pitchFamily="2" charset="0"/>
            </a:endParaRPr>
          </a:p>
        </p:txBody>
      </p:sp>
    </p:spTree>
    <p:extLst>
      <p:ext uri="{BB962C8B-B14F-4D97-AF65-F5344CB8AC3E}">
        <p14:creationId xmlns:p14="http://schemas.microsoft.com/office/powerpoint/2010/main" val="845550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2" name="Shape 382"/>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228588" latinLnBrk="0">
      <a:lnSpc>
        <a:spcPct val="117999"/>
      </a:lnSpc>
      <a:defRPr sz="1100" b="0" i="1">
        <a:latin typeface="TPR Med" panose="02000000000000000000" pitchFamily="2" charset="0"/>
        <a:ea typeface="+mn-ea"/>
        <a:cs typeface="+mn-cs"/>
        <a:sym typeface="Helvetica Neue"/>
      </a:defRPr>
    </a:lvl1pPr>
    <a:lvl2pPr indent="114293" defTabSz="228588" latinLnBrk="0">
      <a:lnSpc>
        <a:spcPct val="117999"/>
      </a:lnSpc>
      <a:defRPr sz="1100">
        <a:latin typeface="+mn-lt"/>
        <a:ea typeface="+mn-ea"/>
        <a:cs typeface="+mn-cs"/>
        <a:sym typeface="Helvetica Neue"/>
      </a:defRPr>
    </a:lvl2pPr>
    <a:lvl3pPr indent="228588" defTabSz="228588" latinLnBrk="0">
      <a:lnSpc>
        <a:spcPct val="117999"/>
      </a:lnSpc>
      <a:defRPr sz="1100">
        <a:latin typeface="+mn-lt"/>
        <a:ea typeface="+mn-ea"/>
        <a:cs typeface="+mn-cs"/>
        <a:sym typeface="Helvetica Neue"/>
      </a:defRPr>
    </a:lvl3pPr>
    <a:lvl4pPr indent="342878" defTabSz="228588" latinLnBrk="0">
      <a:lnSpc>
        <a:spcPct val="117999"/>
      </a:lnSpc>
      <a:defRPr sz="1100">
        <a:latin typeface="+mn-lt"/>
        <a:ea typeface="+mn-ea"/>
        <a:cs typeface="+mn-cs"/>
        <a:sym typeface="Helvetica Neue"/>
      </a:defRPr>
    </a:lvl4pPr>
    <a:lvl5pPr indent="457171" defTabSz="228588" latinLnBrk="0">
      <a:lnSpc>
        <a:spcPct val="117999"/>
      </a:lnSpc>
      <a:defRPr sz="1100">
        <a:latin typeface="+mn-lt"/>
        <a:ea typeface="+mn-ea"/>
        <a:cs typeface="+mn-cs"/>
        <a:sym typeface="Helvetica Neue"/>
      </a:defRPr>
    </a:lvl5pPr>
    <a:lvl6pPr indent="571464" defTabSz="228588" latinLnBrk="0">
      <a:lnSpc>
        <a:spcPct val="117999"/>
      </a:lnSpc>
      <a:defRPr sz="1100">
        <a:latin typeface="+mn-lt"/>
        <a:ea typeface="+mn-ea"/>
        <a:cs typeface="+mn-cs"/>
        <a:sym typeface="Helvetica Neue"/>
      </a:defRPr>
    </a:lvl6pPr>
    <a:lvl7pPr indent="685758" defTabSz="228588" latinLnBrk="0">
      <a:lnSpc>
        <a:spcPct val="117999"/>
      </a:lnSpc>
      <a:defRPr sz="1100">
        <a:latin typeface="+mn-lt"/>
        <a:ea typeface="+mn-ea"/>
        <a:cs typeface="+mn-cs"/>
        <a:sym typeface="Helvetica Neue"/>
      </a:defRPr>
    </a:lvl7pPr>
    <a:lvl8pPr indent="800051" defTabSz="228588" latinLnBrk="0">
      <a:lnSpc>
        <a:spcPct val="117999"/>
      </a:lnSpc>
      <a:defRPr sz="1100">
        <a:latin typeface="+mn-lt"/>
        <a:ea typeface="+mn-ea"/>
        <a:cs typeface="+mn-cs"/>
        <a:sym typeface="Helvetica Neue"/>
      </a:defRPr>
    </a:lvl8pPr>
    <a:lvl9pPr indent="914344" defTabSz="228588" latinLnBrk="0">
      <a:lnSpc>
        <a:spcPct val="117999"/>
      </a:lnSpc>
      <a:defRPr sz="11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4" name="ALAOTSIKKO JA PÄIVÄMÄÄRÄ">
            <a:extLst>
              <a:ext uri="{FF2B5EF4-FFF2-40B4-BE49-F238E27FC236}">
                <a16:creationId xmlns:a16="http://schemas.microsoft.com/office/drawing/2014/main" id="{39BD01E0-344A-D98B-347D-3609982A8EBD}"/>
              </a:ext>
            </a:extLst>
          </p:cNvPr>
          <p:cNvSpPr txBox="1">
            <a:spLocks noGrp="1"/>
          </p:cNvSpPr>
          <p:nvPr>
            <p:ph type="body" sz="quarter" idx="21" hasCustomPrompt="1"/>
          </p:nvPr>
        </p:nvSpPr>
        <p:spPr>
          <a:xfrm>
            <a:off x="2400075" y="5818113"/>
            <a:ext cx="7391863" cy="398955"/>
          </a:xfrm>
          <a:prstGeom prst="rect">
            <a:avLst/>
          </a:prstGeom>
        </p:spPr>
        <p:txBody>
          <a:bodyPr anchor="ctr">
            <a:spAutoFit/>
          </a:bodyPr>
          <a:lstStyle>
            <a:lvl1pPr marL="0" indent="0" algn="ctr" defTabSz="228613">
              <a:lnSpc>
                <a:spcPct val="110000"/>
              </a:lnSpc>
              <a:spcBef>
                <a:spcPts val="0"/>
              </a:spcBef>
              <a:buSzTx/>
              <a:buNone/>
              <a:defRPr sz="1751">
                <a:solidFill>
                  <a:srgbClr val="FFFFFF"/>
                </a:solidFill>
                <a:latin typeface="Heebo Regular Regular"/>
                <a:ea typeface="Heebo Regular Regular"/>
                <a:cs typeface="Heebo Regular Regular"/>
                <a:sym typeface="Heebo Regular Regular"/>
              </a:defRPr>
            </a:lvl1pPr>
          </a:lstStyle>
          <a:p>
            <a:r>
              <a:t>Add Date</a:t>
            </a:r>
          </a:p>
        </p:txBody>
      </p:sp>
      <p:pic>
        <p:nvPicPr>
          <p:cNvPr id="5" name="Kuva" descr="Kuva">
            <a:extLst>
              <a:ext uri="{FF2B5EF4-FFF2-40B4-BE49-F238E27FC236}">
                <a16:creationId xmlns:a16="http://schemas.microsoft.com/office/drawing/2014/main" id="{E3B9CCD5-D613-B25F-6A42-9F54881A16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17571" y="764707"/>
            <a:ext cx="3756868" cy="4603463"/>
          </a:xfrm>
          <a:prstGeom prst="rect">
            <a:avLst/>
          </a:prstGeom>
          <a:ln w="12700">
            <a:miter lim="400000"/>
          </a:ln>
        </p:spPr>
      </p:pic>
    </p:spTree>
    <p:extLst>
      <p:ext uri="{BB962C8B-B14F-4D97-AF65-F5344CB8AC3E}">
        <p14:creationId xmlns:p14="http://schemas.microsoft.com/office/powerpoint/2010/main" val="294080837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eksti + kuva 1 Valk">
    <p:spTree>
      <p:nvGrpSpPr>
        <p:cNvPr id="1" name=""/>
        <p:cNvGrpSpPr/>
        <p:nvPr/>
      </p:nvGrpSpPr>
      <p:grpSpPr>
        <a:xfrm>
          <a:off x="0" y="0"/>
          <a:ext cx="0" cy="0"/>
          <a:chOff x="0" y="0"/>
          <a:chExt cx="0" cy="0"/>
        </a:xfrm>
      </p:grpSpPr>
      <p:sp>
        <p:nvSpPr>
          <p:cNvPr id="316" name="Otsikko 1 rivi"/>
          <p:cNvSpPr txBox="1">
            <a:spLocks noGrp="1"/>
          </p:cNvSpPr>
          <p:nvPr>
            <p:ph type="body" sz="quarter" idx="22"/>
          </p:nvPr>
        </p:nvSpPr>
        <p:spPr>
          <a:xfrm>
            <a:off x="584947" y="1007159"/>
            <a:ext cx="12617813" cy="926836"/>
          </a:xfrm>
          <a:prstGeom prst="rect">
            <a:avLst/>
          </a:prstGeom>
        </p:spPr>
        <p:txBody>
          <a:bodyPr wrap="none" anchor="ctr">
            <a:spAutoFit/>
          </a:bodyPr>
          <a:lstStyle>
            <a:lvl1pPr marL="0" indent="0" defTabSz="228613">
              <a:spcBef>
                <a:spcPts val="0"/>
              </a:spcBef>
              <a:buSzTx/>
              <a:buNone/>
              <a:defRPr sz="5551" i="1" cap="all" spc="111">
                <a:solidFill>
                  <a:srgbClr val="102176"/>
                </a:solidFill>
                <a:latin typeface="TPR Med"/>
                <a:ea typeface="TPR Med"/>
                <a:cs typeface="TPR Med"/>
                <a:sym typeface="TPR Medium"/>
              </a:defRPr>
            </a:lvl1pPr>
          </a:lstStyle>
          <a:p>
            <a:pPr lvl="0"/>
            <a:r>
              <a:rPr lang="fi-FI"/>
              <a:t>Muokkaa tekstin perustyylejä napsauttamalla</a:t>
            </a:r>
          </a:p>
        </p:txBody>
      </p:sp>
      <p:sp>
        <p:nvSpPr>
          <p:cNvPr id="317" name="Fusce pellentesque vehicula diam, et sodales odio. Phasellus at metus nec arcu pulvinar mollis. Orci varius natoque penatibus et magnis dis parturient montes, nascetur ridiculus mus. Nunc sed magna leo. Maecenas vulputate iaculis erat. In nec dui neque. "/>
          <p:cNvSpPr txBox="1"/>
          <p:nvPr/>
        </p:nvSpPr>
        <p:spPr>
          <a:xfrm>
            <a:off x="584947" y="2225632"/>
            <a:ext cx="4819983" cy="2600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1" tIns="25401" rIns="25401" bIns="25401" anchor="ctr">
            <a:spAutoFit/>
          </a:bodyPr>
          <a:lstStyle>
            <a:lvl1pPr algn="l" defTabSz="457200">
              <a:lnSpc>
                <a:spcPct val="120000"/>
              </a:lnSpc>
              <a:defRPr sz="3100" spc="62">
                <a:solidFill>
                  <a:srgbClr val="132471"/>
                </a:solidFill>
                <a:latin typeface="Heebo Regular Regular"/>
                <a:ea typeface="Heebo Regular Regular"/>
                <a:cs typeface="Heebo Regular Regular"/>
                <a:sym typeface="Heebo Regular Regular"/>
              </a:defRPr>
            </a:lvl1pPr>
          </a:lstStyle>
          <a:p>
            <a:r>
              <a:rPr sz="1551" dirty="0" err="1">
                <a:latin typeface="+mn-lt"/>
              </a:rPr>
              <a:t>Fusce</a:t>
            </a:r>
            <a:r>
              <a:rPr sz="1551" dirty="0">
                <a:latin typeface="+mn-lt"/>
              </a:rPr>
              <a:t> </a:t>
            </a:r>
            <a:r>
              <a:rPr sz="1551" dirty="0" err="1">
                <a:latin typeface="+mn-lt"/>
              </a:rPr>
              <a:t>pellentesque</a:t>
            </a:r>
            <a:r>
              <a:rPr sz="1551" dirty="0">
                <a:latin typeface="+mn-lt"/>
              </a:rPr>
              <a:t> </a:t>
            </a:r>
            <a:r>
              <a:rPr sz="1551" dirty="0" err="1">
                <a:latin typeface="+mn-lt"/>
              </a:rPr>
              <a:t>vehicula</a:t>
            </a:r>
            <a:r>
              <a:rPr sz="1551" dirty="0">
                <a:latin typeface="+mn-lt"/>
              </a:rPr>
              <a:t> diam, et </a:t>
            </a:r>
            <a:r>
              <a:rPr sz="1551" dirty="0" err="1">
                <a:latin typeface="+mn-lt"/>
              </a:rPr>
              <a:t>sodales</a:t>
            </a:r>
            <a:r>
              <a:rPr sz="1551" dirty="0">
                <a:latin typeface="+mn-lt"/>
              </a:rPr>
              <a:t> </a:t>
            </a:r>
            <a:r>
              <a:rPr sz="1551" dirty="0" err="1">
                <a:latin typeface="+mn-lt"/>
              </a:rPr>
              <a:t>odio</a:t>
            </a:r>
            <a:r>
              <a:rPr sz="1551" dirty="0">
                <a:latin typeface="+mn-lt"/>
              </a:rPr>
              <a:t>. </a:t>
            </a:r>
            <a:r>
              <a:rPr sz="1551" dirty="0" err="1">
                <a:latin typeface="+mn-lt"/>
              </a:rPr>
              <a:t>Phasellus</a:t>
            </a:r>
            <a:r>
              <a:rPr sz="1551" dirty="0">
                <a:latin typeface="+mn-lt"/>
              </a:rPr>
              <a:t> at </a:t>
            </a:r>
            <a:r>
              <a:rPr sz="1551" dirty="0" err="1">
                <a:latin typeface="+mn-lt"/>
              </a:rPr>
              <a:t>metus</a:t>
            </a:r>
            <a:r>
              <a:rPr sz="1551" dirty="0">
                <a:latin typeface="+mn-lt"/>
              </a:rPr>
              <a:t> </a:t>
            </a:r>
            <a:r>
              <a:rPr sz="1551" dirty="0" err="1">
                <a:latin typeface="+mn-lt"/>
              </a:rPr>
              <a:t>nec</a:t>
            </a:r>
            <a:r>
              <a:rPr sz="1551" dirty="0">
                <a:latin typeface="+mn-lt"/>
              </a:rPr>
              <a:t> </a:t>
            </a:r>
            <a:r>
              <a:rPr sz="1551" dirty="0" err="1">
                <a:latin typeface="+mn-lt"/>
              </a:rPr>
              <a:t>arcu</a:t>
            </a:r>
            <a:r>
              <a:rPr sz="1551" dirty="0">
                <a:latin typeface="+mn-lt"/>
              </a:rPr>
              <a:t> pulvinar </a:t>
            </a:r>
            <a:r>
              <a:rPr sz="1551" dirty="0" err="1">
                <a:latin typeface="+mn-lt"/>
              </a:rPr>
              <a:t>mollis</a:t>
            </a:r>
            <a:r>
              <a:rPr sz="1551" dirty="0">
                <a:latin typeface="+mn-lt"/>
              </a:rPr>
              <a:t>. </a:t>
            </a:r>
            <a:r>
              <a:rPr sz="1551" dirty="0" err="1">
                <a:latin typeface="+mn-lt"/>
              </a:rPr>
              <a:t>Orci</a:t>
            </a:r>
            <a:r>
              <a:rPr sz="1551" dirty="0">
                <a:latin typeface="+mn-lt"/>
              </a:rPr>
              <a:t> </a:t>
            </a:r>
            <a:r>
              <a:rPr sz="1551" dirty="0" err="1">
                <a:latin typeface="+mn-lt"/>
              </a:rPr>
              <a:t>varius</a:t>
            </a:r>
            <a:r>
              <a:rPr sz="1551" dirty="0">
                <a:latin typeface="+mn-lt"/>
              </a:rPr>
              <a:t> </a:t>
            </a:r>
            <a:r>
              <a:rPr sz="1551" dirty="0" err="1">
                <a:latin typeface="+mn-lt"/>
              </a:rPr>
              <a:t>natoque</a:t>
            </a:r>
            <a:r>
              <a:rPr sz="1551" dirty="0">
                <a:latin typeface="+mn-lt"/>
              </a:rPr>
              <a:t> </a:t>
            </a:r>
            <a:r>
              <a:rPr sz="1551" dirty="0" err="1">
                <a:latin typeface="+mn-lt"/>
              </a:rPr>
              <a:t>penatibus</a:t>
            </a:r>
            <a:r>
              <a:rPr sz="1551" dirty="0">
                <a:latin typeface="+mn-lt"/>
              </a:rPr>
              <a:t> et </a:t>
            </a:r>
            <a:r>
              <a:rPr sz="1551" dirty="0" err="1">
                <a:latin typeface="+mn-lt"/>
              </a:rPr>
              <a:t>magnis</a:t>
            </a:r>
            <a:r>
              <a:rPr sz="1551" dirty="0">
                <a:latin typeface="+mn-lt"/>
              </a:rPr>
              <a:t> dis parturient </a:t>
            </a:r>
            <a:r>
              <a:rPr sz="1551" dirty="0" err="1">
                <a:latin typeface="+mn-lt"/>
              </a:rPr>
              <a:t>montes</a:t>
            </a:r>
            <a:r>
              <a:rPr sz="1551" dirty="0">
                <a:latin typeface="+mn-lt"/>
              </a:rPr>
              <a:t>, </a:t>
            </a:r>
            <a:r>
              <a:rPr sz="1551" dirty="0" err="1">
                <a:latin typeface="+mn-lt"/>
              </a:rPr>
              <a:t>nascetur</a:t>
            </a:r>
            <a:r>
              <a:rPr sz="1551" dirty="0">
                <a:latin typeface="+mn-lt"/>
              </a:rPr>
              <a:t> </a:t>
            </a:r>
            <a:r>
              <a:rPr sz="1551" dirty="0" err="1">
                <a:latin typeface="+mn-lt"/>
              </a:rPr>
              <a:t>ridiculus</a:t>
            </a:r>
            <a:r>
              <a:rPr sz="1551" dirty="0">
                <a:latin typeface="+mn-lt"/>
              </a:rPr>
              <a:t> mus. Nunc sed magna </a:t>
            </a:r>
            <a:r>
              <a:rPr sz="1551" dirty="0" err="1">
                <a:latin typeface="+mn-lt"/>
              </a:rPr>
              <a:t>leo</a:t>
            </a:r>
            <a:r>
              <a:rPr sz="1551" dirty="0">
                <a:latin typeface="+mn-lt"/>
              </a:rPr>
              <a:t>. Maecenas </a:t>
            </a:r>
            <a:r>
              <a:rPr sz="1551" dirty="0" err="1">
                <a:latin typeface="+mn-lt"/>
              </a:rPr>
              <a:t>vulputate</a:t>
            </a:r>
            <a:r>
              <a:rPr sz="1551" dirty="0">
                <a:latin typeface="+mn-lt"/>
              </a:rPr>
              <a:t> </a:t>
            </a:r>
            <a:r>
              <a:rPr sz="1551" dirty="0" err="1">
                <a:latin typeface="+mn-lt"/>
              </a:rPr>
              <a:t>iaculis</a:t>
            </a:r>
            <a:r>
              <a:rPr sz="1551" dirty="0">
                <a:latin typeface="+mn-lt"/>
              </a:rPr>
              <a:t> </a:t>
            </a:r>
            <a:r>
              <a:rPr sz="1551" dirty="0" err="1">
                <a:latin typeface="+mn-lt"/>
              </a:rPr>
              <a:t>erat</a:t>
            </a:r>
            <a:r>
              <a:rPr sz="1551" dirty="0">
                <a:latin typeface="+mn-lt"/>
              </a:rPr>
              <a:t>. In </a:t>
            </a:r>
            <a:r>
              <a:rPr sz="1551" dirty="0" err="1">
                <a:latin typeface="+mn-lt"/>
              </a:rPr>
              <a:t>nec</a:t>
            </a:r>
            <a:r>
              <a:rPr sz="1551" dirty="0">
                <a:latin typeface="+mn-lt"/>
              </a:rPr>
              <a:t> dui </a:t>
            </a:r>
            <a:r>
              <a:rPr sz="1551" dirty="0" err="1">
                <a:latin typeface="+mn-lt"/>
              </a:rPr>
              <a:t>neque</a:t>
            </a:r>
            <a:r>
              <a:rPr sz="1551" dirty="0">
                <a:latin typeface="+mn-lt"/>
              </a:rPr>
              <a:t>. Ut dolor </a:t>
            </a:r>
            <a:r>
              <a:rPr sz="1551" dirty="0" err="1">
                <a:latin typeface="+mn-lt"/>
              </a:rPr>
              <a:t>lacus</a:t>
            </a:r>
            <a:r>
              <a:rPr sz="1551" dirty="0">
                <a:latin typeface="+mn-lt"/>
              </a:rPr>
              <a:t>, </a:t>
            </a:r>
            <a:r>
              <a:rPr sz="1551" dirty="0" err="1">
                <a:latin typeface="+mn-lt"/>
              </a:rPr>
              <a:t>consectetur</a:t>
            </a:r>
            <a:r>
              <a:rPr sz="1551" dirty="0">
                <a:latin typeface="+mn-lt"/>
              </a:rPr>
              <a:t> a </a:t>
            </a:r>
            <a:r>
              <a:rPr sz="1551" dirty="0" err="1">
                <a:latin typeface="+mn-lt"/>
              </a:rPr>
              <a:t>finibus</a:t>
            </a:r>
            <a:r>
              <a:rPr sz="1551" dirty="0">
                <a:latin typeface="+mn-lt"/>
              </a:rPr>
              <a:t> non, </a:t>
            </a:r>
            <a:r>
              <a:rPr sz="1551" dirty="0" err="1">
                <a:latin typeface="+mn-lt"/>
              </a:rPr>
              <a:t>mattis</a:t>
            </a:r>
            <a:r>
              <a:rPr sz="1551" dirty="0">
                <a:latin typeface="+mn-lt"/>
              </a:rPr>
              <a:t> at </a:t>
            </a:r>
            <a:r>
              <a:rPr sz="1551" dirty="0" err="1">
                <a:latin typeface="+mn-lt"/>
              </a:rPr>
              <a:t>risus</a:t>
            </a:r>
            <a:r>
              <a:rPr sz="1551" dirty="0">
                <a:latin typeface="+mn-lt"/>
              </a:rPr>
              <a:t>. </a:t>
            </a:r>
            <a:r>
              <a:rPr sz="1551" dirty="0" err="1">
                <a:latin typeface="+mn-lt"/>
              </a:rPr>
              <a:t>Suspendisse</a:t>
            </a:r>
            <a:r>
              <a:rPr sz="1551" dirty="0">
                <a:latin typeface="+mn-lt"/>
              </a:rPr>
              <a:t> non </a:t>
            </a:r>
            <a:r>
              <a:rPr sz="1551" dirty="0" err="1">
                <a:latin typeface="+mn-lt"/>
              </a:rPr>
              <a:t>est</a:t>
            </a:r>
            <a:r>
              <a:rPr sz="1551" dirty="0">
                <a:latin typeface="+mn-lt"/>
              </a:rPr>
              <a:t> </a:t>
            </a:r>
            <a:r>
              <a:rPr sz="1551" dirty="0" err="1">
                <a:latin typeface="+mn-lt"/>
              </a:rPr>
              <a:t>egestas</a:t>
            </a:r>
            <a:r>
              <a:rPr sz="1551" dirty="0">
                <a:latin typeface="+mn-lt"/>
              </a:rPr>
              <a:t>, </a:t>
            </a:r>
            <a:r>
              <a:rPr sz="1551" dirty="0" err="1">
                <a:latin typeface="+mn-lt"/>
              </a:rPr>
              <a:t>tincidunt</a:t>
            </a:r>
            <a:r>
              <a:rPr sz="1551" dirty="0">
                <a:latin typeface="+mn-lt"/>
              </a:rPr>
              <a:t> </a:t>
            </a:r>
            <a:r>
              <a:rPr sz="1551" dirty="0" err="1">
                <a:latin typeface="+mn-lt"/>
              </a:rPr>
              <a:t>odio</a:t>
            </a:r>
            <a:r>
              <a:rPr sz="1551" dirty="0">
                <a:latin typeface="+mn-lt"/>
              </a:rPr>
              <a:t> vitae, </a:t>
            </a:r>
            <a:r>
              <a:rPr sz="1551" dirty="0" err="1">
                <a:latin typeface="+mn-lt"/>
              </a:rPr>
              <a:t>sodales</a:t>
            </a:r>
            <a:r>
              <a:rPr sz="1551" dirty="0">
                <a:latin typeface="+mn-lt"/>
              </a:rPr>
              <a:t> </a:t>
            </a:r>
            <a:r>
              <a:rPr sz="1551" dirty="0" err="1">
                <a:latin typeface="+mn-lt"/>
              </a:rPr>
              <a:t>nisl</a:t>
            </a:r>
            <a:r>
              <a:rPr sz="1551" dirty="0">
                <a:latin typeface="+mn-lt"/>
              </a:rPr>
              <a:t>. </a:t>
            </a:r>
            <a:r>
              <a:rPr sz="1551" dirty="0" err="1">
                <a:latin typeface="+mn-lt"/>
              </a:rPr>
              <a:t>Phasellus</a:t>
            </a:r>
            <a:r>
              <a:rPr sz="1551" dirty="0">
                <a:latin typeface="+mn-lt"/>
              </a:rPr>
              <a:t> </a:t>
            </a:r>
            <a:r>
              <a:rPr sz="1551" dirty="0" err="1">
                <a:latin typeface="+mn-lt"/>
              </a:rPr>
              <a:t>volutpat</a:t>
            </a:r>
            <a:endParaRPr sz="1551" dirty="0">
              <a:latin typeface="+mn-lt"/>
            </a:endParaRPr>
          </a:p>
        </p:txBody>
      </p:sp>
      <p:pic>
        <p:nvPicPr>
          <p:cNvPr id="318" name="Kuva" descr="Kuva"/>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406" y="5559752"/>
            <a:ext cx="746969" cy="915659"/>
          </a:xfrm>
          <a:prstGeom prst="rect">
            <a:avLst/>
          </a:prstGeom>
          <a:ln w="12700">
            <a:miter lim="400000"/>
          </a:ln>
        </p:spPr>
      </p:pic>
      <p:sp>
        <p:nvSpPr>
          <p:cNvPr id="319" name="Dian numero"/>
          <p:cNvSpPr txBox="1">
            <a:spLocks noGrp="1"/>
          </p:cNvSpPr>
          <p:nvPr>
            <p:ph type="sldNum" sz="quarter" idx="2"/>
          </p:nvPr>
        </p:nvSpPr>
        <p:spPr>
          <a:xfrm>
            <a:off x="5887079" y="7024222"/>
            <a:ext cx="248466" cy="240963"/>
          </a:xfrm>
          <a:prstGeom prst="rect">
            <a:avLst/>
          </a:prstGeom>
        </p:spPr>
        <p:txBody>
          <a:bodyPr/>
          <a:lstStyle>
            <a:lvl1pPr>
              <a:defRPr b="0" i="1"/>
            </a:lvl1pPr>
          </a:lstStyle>
          <a:p>
            <a:fld id="{86CB4B4D-7CA3-9044-876B-883B54F8677D}" type="slidenum">
              <a:rPr lang="fi-FI" smtClean="0"/>
              <a:pPr/>
              <a:t>‹#›</a:t>
            </a:fld>
            <a:endParaRPr lang="fi-FI" dirty="0"/>
          </a:p>
        </p:txBody>
      </p:sp>
      <p:pic>
        <p:nvPicPr>
          <p:cNvPr id="3" name="Kuva" descr="Kuva">
            <a:extLst>
              <a:ext uri="{FF2B5EF4-FFF2-40B4-BE49-F238E27FC236}">
                <a16:creationId xmlns:a16="http://schemas.microsoft.com/office/drawing/2014/main" id="{8D577984-77A3-F1A2-2480-3CD0A6791C4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011312" y="5081"/>
            <a:ext cx="6238875" cy="6865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Vain otsikko">
    <p:bg>
      <p:bgPr>
        <a:solidFill>
          <a:schemeClr val="accent1">
            <a:lumMod val="75000"/>
          </a:schemeClr>
        </a:solidFill>
        <a:effectLst/>
      </p:bgPr>
    </p:bg>
    <p:spTree>
      <p:nvGrpSpPr>
        <p:cNvPr id="1" name=""/>
        <p:cNvGrpSpPr/>
        <p:nvPr/>
      </p:nvGrpSpPr>
      <p:grpSpPr>
        <a:xfrm>
          <a:off x="0" y="0"/>
          <a:ext cx="0" cy="0"/>
          <a:chOff x="0" y="0"/>
          <a:chExt cx="0" cy="0"/>
        </a:xfrm>
      </p:grpSpPr>
      <p:pic>
        <p:nvPicPr>
          <p:cNvPr id="5" name="bg object 16">
            <a:extLst>
              <a:ext uri="{FF2B5EF4-FFF2-40B4-BE49-F238E27FC236}">
                <a16:creationId xmlns:a16="http://schemas.microsoft.com/office/drawing/2014/main" id="{50070DDF-1079-61BD-B967-4C7F383BEAAC}"/>
              </a:ext>
            </a:extLst>
          </p:cNvPr>
          <p:cNvPicPr/>
          <p:nvPr userDrawn="1"/>
        </p:nvPicPr>
        <p:blipFill>
          <a:blip r:embed="rId2" cstate="print"/>
          <a:stretch>
            <a:fillRect/>
          </a:stretch>
        </p:blipFill>
        <p:spPr>
          <a:xfrm>
            <a:off x="1" y="1"/>
            <a:ext cx="12192000" cy="6858000"/>
          </a:xfrm>
          <a:prstGeom prst="rect">
            <a:avLst/>
          </a:prstGeom>
        </p:spPr>
      </p:pic>
      <p:sp>
        <p:nvSpPr>
          <p:cNvPr id="2" name="Otsikko 1">
            <a:extLst>
              <a:ext uri="{FF2B5EF4-FFF2-40B4-BE49-F238E27FC236}">
                <a16:creationId xmlns:a16="http://schemas.microsoft.com/office/drawing/2014/main" id="{20074512-C60B-C74A-A7BE-3BC7AD1406DB}"/>
              </a:ext>
            </a:extLst>
          </p:cNvPr>
          <p:cNvSpPr>
            <a:spLocks noGrp="1"/>
          </p:cNvSpPr>
          <p:nvPr>
            <p:ph type="title"/>
          </p:nvPr>
        </p:nvSpPr>
        <p:spPr/>
        <p:txBody>
          <a:bodyPr/>
          <a:lstStyle>
            <a:lvl1pPr>
              <a:defRPr>
                <a:solidFill>
                  <a:srgbClr val="00206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353788366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924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a:xfrm>
            <a:off x="914400" y="6248400"/>
            <a:ext cx="2540000" cy="457200"/>
          </a:xfrm>
          <a:prstGeom prst="rect">
            <a:avLst/>
          </a:prstGeom>
        </p:spPr>
        <p:txBody>
          <a:bodyPr/>
          <a:lstStyle>
            <a:lvl1pPr>
              <a:defRPr/>
            </a:lvl1pPr>
          </a:lstStyle>
          <a:p>
            <a:endParaRPr lang="nb-NO">
              <a:solidFill>
                <a:srgbClr val="000000"/>
              </a:solidFill>
            </a:endParaRPr>
          </a:p>
        </p:txBody>
      </p:sp>
      <p:sp>
        <p:nvSpPr>
          <p:cNvPr id="3" name="Alatunnisteen paikkamerkki 2"/>
          <p:cNvSpPr>
            <a:spLocks noGrp="1"/>
          </p:cNvSpPr>
          <p:nvPr>
            <p:ph type="ftr" sz="quarter" idx="11"/>
          </p:nvPr>
        </p:nvSpPr>
        <p:spPr>
          <a:xfrm>
            <a:off x="4165600" y="6248400"/>
            <a:ext cx="3860800" cy="457200"/>
          </a:xfrm>
          <a:prstGeom prst="rect">
            <a:avLst/>
          </a:prstGeom>
        </p:spPr>
        <p:txBody>
          <a:bodyPr/>
          <a:lstStyle>
            <a:lvl1pPr>
              <a:defRPr/>
            </a:lvl1pPr>
          </a:lstStyle>
          <a:p>
            <a:endParaRPr lang="nb-NO">
              <a:solidFill>
                <a:srgbClr val="000000"/>
              </a:solidFill>
            </a:endParaRPr>
          </a:p>
        </p:txBody>
      </p:sp>
      <p:sp>
        <p:nvSpPr>
          <p:cNvPr id="4" name="Dian numeron paikkamerkki 3"/>
          <p:cNvSpPr>
            <a:spLocks noGrp="1"/>
          </p:cNvSpPr>
          <p:nvPr>
            <p:ph type="sldNum" sz="quarter" idx="12"/>
          </p:nvPr>
        </p:nvSpPr>
        <p:spPr>
          <a:xfrm>
            <a:off x="8737600" y="6248400"/>
            <a:ext cx="2540000" cy="457200"/>
          </a:xfrm>
          <a:prstGeom prst="rect">
            <a:avLst/>
          </a:prstGeom>
        </p:spPr>
        <p:txBody>
          <a:bodyPr/>
          <a:lstStyle>
            <a:lvl1pPr>
              <a:defRPr/>
            </a:lvl1pPr>
          </a:lstStyle>
          <a:p>
            <a:fld id="{9C92A9DB-4DCF-4469-8A25-26B1DBAEA9B1}"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653967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09615D-E15B-4F3E-4905-224505554E36}"/>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30A95C11-3260-373A-BAEB-0F8757ADE5CE}"/>
              </a:ext>
            </a:extLst>
          </p:cNvPr>
          <p:cNvSpPr>
            <a:spLocks noGrp="1"/>
          </p:cNvSpPr>
          <p:nvPr>
            <p:ph idx="1"/>
          </p:nvPr>
        </p:nvSpPr>
        <p:spPr/>
        <p:txBody>
          <a:bodyPr/>
          <a:lstStyle>
            <a:lvl1pPr>
              <a:defRPr b="0" i="0">
                <a:latin typeface="Helvetica Neue" panose="02000503000000020004" pitchFamily="2" charset="0"/>
                <a:ea typeface="Helvetica Neue" panose="02000503000000020004" pitchFamily="2" charset="0"/>
                <a:cs typeface="Helvetica Neue" panose="02000503000000020004" pitchFamily="2" charset="0"/>
              </a:defRPr>
            </a:lvl1pPr>
            <a:lvl2pPr>
              <a:defRPr b="0" i="0">
                <a:latin typeface="Helvetica Neue" panose="02000503000000020004" pitchFamily="2" charset="0"/>
                <a:ea typeface="Helvetica Neue" panose="02000503000000020004" pitchFamily="2" charset="0"/>
                <a:cs typeface="Helvetica Neue" panose="02000503000000020004" pitchFamily="2" charset="0"/>
              </a:defRPr>
            </a:lvl2pPr>
            <a:lvl3pPr>
              <a:defRPr b="0" i="0">
                <a:latin typeface="Helvetica Neue" panose="02000503000000020004" pitchFamily="2" charset="0"/>
                <a:ea typeface="Helvetica Neue" panose="02000503000000020004" pitchFamily="2" charset="0"/>
                <a:cs typeface="Helvetica Neue" panose="02000503000000020004" pitchFamily="2" charset="0"/>
              </a:defRPr>
            </a:lvl3pPr>
            <a:lvl4pPr>
              <a:defRPr b="0" i="0">
                <a:latin typeface="Helvetica Neue" panose="02000503000000020004" pitchFamily="2" charset="0"/>
                <a:ea typeface="Helvetica Neue" panose="02000503000000020004" pitchFamily="2" charset="0"/>
                <a:cs typeface="Helvetica Neue" panose="02000503000000020004" pitchFamily="2" charset="0"/>
              </a:defRPr>
            </a:lvl4pPr>
            <a:lvl5pPr>
              <a:defRPr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A587781-FF8B-E3DB-F0F7-1724565469C8}"/>
              </a:ext>
            </a:extLst>
          </p:cNvPr>
          <p:cNvSpPr>
            <a:spLocks noGrp="1"/>
          </p:cNvSpPr>
          <p:nvPr>
            <p:ph type="dt" sz="half" idx="10"/>
          </p:nvPr>
        </p:nvSpPr>
        <p:spPr>
          <a:xfrm>
            <a:off x="838201" y="6356359"/>
            <a:ext cx="2743200" cy="365125"/>
          </a:xfrm>
          <a:prstGeom prst="rect">
            <a:avLst/>
          </a:prstGeom>
        </p:spPr>
        <p:txBody>
          <a:bodyPr/>
          <a:lstStyle/>
          <a:p>
            <a:fld id="{646F2295-129D-8E40-8DD1-E598C289AD4C}" type="datetimeFigureOut">
              <a:rPr lang="fi-FI" smtClean="0"/>
              <a:t>25.9.2023</a:t>
            </a:fld>
            <a:endParaRPr lang="fi-FI"/>
          </a:p>
        </p:txBody>
      </p:sp>
      <p:sp>
        <p:nvSpPr>
          <p:cNvPr id="5" name="Alatunnisteen paikkamerkki 4">
            <a:extLst>
              <a:ext uri="{FF2B5EF4-FFF2-40B4-BE49-F238E27FC236}">
                <a16:creationId xmlns:a16="http://schemas.microsoft.com/office/drawing/2014/main" id="{43F33D8B-B3B6-EE45-F726-1F3FD131164F}"/>
              </a:ext>
            </a:extLst>
          </p:cNvPr>
          <p:cNvSpPr>
            <a:spLocks noGrp="1"/>
          </p:cNvSpPr>
          <p:nvPr>
            <p:ph type="ftr" sz="quarter" idx="11"/>
          </p:nvPr>
        </p:nvSpPr>
        <p:spPr>
          <a:xfrm>
            <a:off x="4038601" y="6356359"/>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AF5BA6D8-8C8A-EB77-1CF1-677701BD4FD8}"/>
              </a:ext>
            </a:extLst>
          </p:cNvPr>
          <p:cNvSpPr>
            <a:spLocks noGrp="1"/>
          </p:cNvSpPr>
          <p:nvPr>
            <p:ph type="sldNum" sz="quarter" idx="12"/>
          </p:nvPr>
        </p:nvSpPr>
        <p:spPr/>
        <p:txBody>
          <a:bodyPr/>
          <a:lstStyle/>
          <a:p>
            <a:fld id="{7814E039-2C28-E343-A175-816517929DD5}" type="slidenum">
              <a:rPr lang="fi-FI" smtClean="0"/>
              <a:t>‹#›</a:t>
            </a:fld>
            <a:endParaRPr lang="fi-FI"/>
          </a:p>
        </p:txBody>
      </p:sp>
      <p:pic>
        <p:nvPicPr>
          <p:cNvPr id="7" name="Kuva" descr="Kuva">
            <a:extLst>
              <a:ext uri="{FF2B5EF4-FFF2-40B4-BE49-F238E27FC236}">
                <a16:creationId xmlns:a16="http://schemas.microsoft.com/office/drawing/2014/main" id="{3E168D3D-8814-2A4B-CC7E-18337EAC3D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933" y="570077"/>
            <a:ext cx="746969" cy="915659"/>
          </a:xfrm>
          <a:prstGeom prst="rect">
            <a:avLst/>
          </a:prstGeom>
          <a:ln w="12700">
            <a:miter lim="400000"/>
          </a:ln>
        </p:spPr>
      </p:pic>
    </p:spTree>
    <p:extLst>
      <p:ext uri="{BB962C8B-B14F-4D97-AF65-F5344CB8AC3E}">
        <p14:creationId xmlns:p14="http://schemas.microsoft.com/office/powerpoint/2010/main" val="3612929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EDEECD-B979-A885-18F1-CF0EE340845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B22287F-1F1F-4611-F975-1450D6C45671}"/>
              </a:ext>
            </a:extLst>
          </p:cNvPr>
          <p:cNvSpPr>
            <a:spLocks noGrp="1"/>
          </p:cNvSpPr>
          <p:nvPr>
            <p:ph sz="half" idx="1"/>
          </p:nvPr>
        </p:nvSpPr>
        <p:spPr>
          <a:xfrm>
            <a:off x="1117599" y="1916113"/>
            <a:ext cx="5219700" cy="4351339"/>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a:extLst>
              <a:ext uri="{FF2B5EF4-FFF2-40B4-BE49-F238E27FC236}">
                <a16:creationId xmlns:a16="http://schemas.microsoft.com/office/drawing/2014/main" id="{3BDBAE28-9ECC-2FE8-21A0-9B5BB8E8A237}"/>
              </a:ext>
            </a:extLst>
          </p:cNvPr>
          <p:cNvSpPr>
            <a:spLocks noGrp="1"/>
          </p:cNvSpPr>
          <p:nvPr>
            <p:ph sz="half" idx="2"/>
          </p:nvPr>
        </p:nvSpPr>
        <p:spPr>
          <a:xfrm>
            <a:off x="6413499" y="1916113"/>
            <a:ext cx="5219700" cy="4351339"/>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Dian numeron paikkamerkki 6">
            <a:extLst>
              <a:ext uri="{FF2B5EF4-FFF2-40B4-BE49-F238E27FC236}">
                <a16:creationId xmlns:a16="http://schemas.microsoft.com/office/drawing/2014/main" id="{82717794-CF7B-79CD-734D-66CEA62FC3EB}"/>
              </a:ext>
            </a:extLst>
          </p:cNvPr>
          <p:cNvSpPr>
            <a:spLocks noGrp="1"/>
          </p:cNvSpPr>
          <p:nvPr>
            <p:ph type="sldNum" sz="quarter" idx="12"/>
          </p:nvPr>
        </p:nvSpPr>
        <p:spPr/>
        <p:txBody>
          <a:bodyPr/>
          <a:lstStyle/>
          <a:p>
            <a:fld id="{7814E039-2C28-E343-A175-816517929DD5}" type="slidenum">
              <a:rPr lang="fi-FI" smtClean="0"/>
              <a:t>‹#›</a:t>
            </a:fld>
            <a:endParaRPr lang="fi-FI"/>
          </a:p>
        </p:txBody>
      </p:sp>
      <p:pic>
        <p:nvPicPr>
          <p:cNvPr id="6" name="Kuva" descr="Kuva">
            <a:extLst>
              <a:ext uri="{FF2B5EF4-FFF2-40B4-BE49-F238E27FC236}">
                <a16:creationId xmlns:a16="http://schemas.microsoft.com/office/drawing/2014/main" id="{54974C34-2F2E-F4F4-401A-D2D64ED843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933" y="570077"/>
            <a:ext cx="746969" cy="915659"/>
          </a:xfrm>
          <a:prstGeom prst="rect">
            <a:avLst/>
          </a:prstGeom>
          <a:ln w="12700">
            <a:miter lim="400000"/>
          </a:ln>
        </p:spPr>
      </p:pic>
    </p:spTree>
    <p:extLst>
      <p:ext uri="{BB962C8B-B14F-4D97-AF65-F5344CB8AC3E}">
        <p14:creationId xmlns:p14="http://schemas.microsoft.com/office/powerpoint/2010/main" val="144333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Mukautettu asettelu">
    <p:spTree>
      <p:nvGrpSpPr>
        <p:cNvPr id="1" name=""/>
        <p:cNvGrpSpPr/>
        <p:nvPr/>
      </p:nvGrpSpPr>
      <p:grpSpPr>
        <a:xfrm>
          <a:off x="0" y="0"/>
          <a:ext cx="0" cy="0"/>
          <a:chOff x="0" y="0"/>
          <a:chExt cx="0" cy="0"/>
        </a:xfrm>
      </p:grpSpPr>
      <p:sp>
        <p:nvSpPr>
          <p:cNvPr id="4" name="Pitkä Otsikko yksi rivi">
            <a:extLst>
              <a:ext uri="{FF2B5EF4-FFF2-40B4-BE49-F238E27FC236}">
                <a16:creationId xmlns:a16="http://schemas.microsoft.com/office/drawing/2014/main" id="{8404FDC1-082B-E1E8-50DF-C057453DFD11}"/>
              </a:ext>
            </a:extLst>
          </p:cNvPr>
          <p:cNvSpPr txBox="1">
            <a:spLocks noGrp="1"/>
          </p:cNvSpPr>
          <p:nvPr>
            <p:ph type="body" sz="quarter" idx="21"/>
          </p:nvPr>
        </p:nvSpPr>
        <p:spPr>
          <a:xfrm>
            <a:off x="-236696" y="593387"/>
            <a:ext cx="12665391" cy="913156"/>
          </a:xfrm>
          <a:prstGeom prst="rect">
            <a:avLst/>
          </a:prstGeom>
        </p:spPr>
        <p:txBody>
          <a:bodyPr wrap="square" anchor="ctr">
            <a:spAutoFit/>
          </a:bodyPr>
          <a:lstStyle>
            <a:lvl1pPr marL="0" indent="0" algn="ctr" defTabSz="228613">
              <a:spcBef>
                <a:spcPts val="0"/>
              </a:spcBef>
              <a:buSzTx/>
              <a:buNone/>
              <a:defRPr sz="5551" i="1" cap="all" spc="111">
                <a:solidFill>
                  <a:srgbClr val="002060"/>
                </a:solidFill>
                <a:latin typeface="TPR Med"/>
                <a:ea typeface="TPR Med"/>
                <a:cs typeface="TPR Med"/>
                <a:sym typeface="TPR Medium"/>
              </a:defRPr>
            </a:lvl1pPr>
          </a:lstStyle>
          <a:p>
            <a:pPr lvl="0"/>
            <a:r>
              <a:rPr lang="fi-FI" dirty="0"/>
              <a:t>Muokkaa tekstin perustyylejä napsauttamalla</a:t>
            </a:r>
          </a:p>
        </p:txBody>
      </p:sp>
      <p:sp>
        <p:nvSpPr>
          <p:cNvPr id="5" name="Fusce pellentesque vehicula diam, et sodales odio. Phasellus at metus nec arcu pulvinar mollis. Orci varius natoque penatibus et magnis dis parturient montes, nascetur ridiculus mus. Nunc sed magna leo. Maecenas vulputate iaculis erat. In nec dui neque. ">
            <a:extLst>
              <a:ext uri="{FF2B5EF4-FFF2-40B4-BE49-F238E27FC236}">
                <a16:creationId xmlns:a16="http://schemas.microsoft.com/office/drawing/2014/main" id="{66B28277-778F-75E0-94D9-7A8498F52963}"/>
              </a:ext>
            </a:extLst>
          </p:cNvPr>
          <p:cNvSpPr txBox="1">
            <a:spLocks noGrp="1"/>
          </p:cNvSpPr>
          <p:nvPr>
            <p:ph type="body" sz="half" idx="22"/>
          </p:nvPr>
        </p:nvSpPr>
        <p:spPr>
          <a:xfrm>
            <a:off x="1891842" y="2707218"/>
            <a:ext cx="8408327" cy="2650726"/>
          </a:xfrm>
          <a:prstGeom prst="rect">
            <a:avLst/>
          </a:prstGeom>
        </p:spPr>
        <p:txBody>
          <a:bodyPr anchor="ctr">
            <a:spAutoFit/>
          </a:bodyPr>
          <a:lstStyle>
            <a:lvl1pPr>
              <a:defRPr>
                <a:solidFill>
                  <a:srgbClr val="002060"/>
                </a:solidFill>
              </a:defRPr>
            </a:lvl1pPr>
            <a:lvl2pPr>
              <a:defRPr>
                <a:solidFill>
                  <a:srgbClr val="002060"/>
                </a:solidFill>
              </a:defRPr>
            </a:lvl2pPr>
            <a:lvl3pPr>
              <a:defRPr>
                <a:solidFill>
                  <a:srgbClr val="002060"/>
                </a:solidFill>
              </a:defRPr>
            </a:lvl3pPr>
          </a:lstStyle>
          <a:p>
            <a:pPr marL="0" lvl="0" indent="0" algn="ctr" defTabSz="228613">
              <a:lnSpc>
                <a:spcPct val="120000"/>
              </a:lnSpc>
              <a:spcBef>
                <a:spcPts val="0"/>
              </a:spcBef>
              <a:buSzTx/>
              <a:buNone/>
              <a:defRPr sz="3500" spc="70">
                <a:solidFill>
                  <a:srgbClr val="FFFFFF"/>
                </a:solidFill>
                <a:latin typeface="Heebo Regular Regular"/>
                <a:ea typeface="Heebo Regular Regular"/>
                <a:cs typeface="Heebo Regular Regular"/>
                <a:sym typeface="Heebo Regular Regular"/>
              </a:defRPr>
            </a:pPr>
            <a:r>
              <a:rPr lang="fi-FI" dirty="0"/>
              <a:t>Muokkaa tekstin perustyylejä napsauttamalla</a:t>
            </a:r>
          </a:p>
          <a:p>
            <a:pPr marL="0" lvl="1" indent="0" algn="ctr" defTabSz="228613">
              <a:lnSpc>
                <a:spcPct val="120000"/>
              </a:lnSpc>
              <a:spcBef>
                <a:spcPts val="0"/>
              </a:spcBef>
              <a:buSzTx/>
              <a:buNone/>
              <a:defRPr sz="3500" spc="70">
                <a:solidFill>
                  <a:srgbClr val="FFFFFF"/>
                </a:solidFill>
                <a:latin typeface="Heebo Regular Regular"/>
                <a:ea typeface="Heebo Regular Regular"/>
                <a:cs typeface="Heebo Regular Regular"/>
                <a:sym typeface="Heebo Regular Regular"/>
              </a:defRPr>
            </a:pPr>
            <a:r>
              <a:rPr lang="fi-FI" dirty="0"/>
              <a:t>toinen taso</a:t>
            </a:r>
          </a:p>
          <a:p>
            <a:pPr marL="0" lvl="2" indent="0" algn="ctr" defTabSz="228613">
              <a:lnSpc>
                <a:spcPct val="120000"/>
              </a:lnSpc>
              <a:spcBef>
                <a:spcPts val="0"/>
              </a:spcBef>
              <a:buSzTx/>
              <a:buNone/>
              <a:defRPr sz="3500" spc="70">
                <a:solidFill>
                  <a:srgbClr val="FFFFFF"/>
                </a:solidFill>
                <a:latin typeface="Heebo Regular Regular"/>
                <a:ea typeface="Heebo Regular Regular"/>
                <a:cs typeface="Heebo Regular Regular"/>
                <a:sym typeface="Heebo Regular Regular"/>
              </a:defRPr>
            </a:pPr>
            <a:r>
              <a:rPr lang="fi-FI" dirty="0"/>
              <a:t>kolmas taso</a:t>
            </a:r>
          </a:p>
        </p:txBody>
      </p:sp>
    </p:spTree>
    <p:extLst>
      <p:ext uri="{BB962C8B-B14F-4D97-AF65-F5344CB8AC3E}">
        <p14:creationId xmlns:p14="http://schemas.microsoft.com/office/powerpoint/2010/main" val="3400413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4" name="bullet lista">
            <a:extLst>
              <a:ext uri="{FF2B5EF4-FFF2-40B4-BE49-F238E27FC236}">
                <a16:creationId xmlns:a16="http://schemas.microsoft.com/office/drawing/2014/main" id="{20E426F4-EF6E-849B-E80E-05AD502C7144}"/>
              </a:ext>
            </a:extLst>
          </p:cNvPr>
          <p:cNvSpPr txBox="1">
            <a:spLocks noGrp="1"/>
          </p:cNvSpPr>
          <p:nvPr>
            <p:ph type="body" sz="quarter" idx="21"/>
          </p:nvPr>
        </p:nvSpPr>
        <p:spPr>
          <a:xfrm>
            <a:off x="3386740" y="1375019"/>
            <a:ext cx="12727245" cy="913156"/>
          </a:xfrm>
          <a:prstGeom prst="rect">
            <a:avLst/>
          </a:prstGeom>
        </p:spPr>
        <p:txBody>
          <a:bodyPr wrap="none" anchor="ctr">
            <a:spAutoFit/>
          </a:bodyPr>
          <a:lstStyle>
            <a:lvl1pPr marL="0" indent="0" defTabSz="228613">
              <a:spcBef>
                <a:spcPts val="0"/>
              </a:spcBef>
              <a:buSzTx/>
              <a:buNone/>
              <a:defRPr sz="5551" i="1" cap="all" spc="111">
                <a:solidFill>
                  <a:srgbClr val="002060"/>
                </a:solidFill>
                <a:latin typeface="TPR Med"/>
                <a:ea typeface="TPR Med"/>
                <a:cs typeface="TPR Med"/>
                <a:sym typeface="TPR Medium"/>
              </a:defRPr>
            </a:lvl1pPr>
          </a:lstStyle>
          <a:p>
            <a:pPr lvl="0"/>
            <a:r>
              <a:rPr lang="fi-FI" dirty="0"/>
              <a:t>Muokkaa tekstin perustyylejä napsauttamalla</a:t>
            </a:r>
          </a:p>
        </p:txBody>
      </p:sp>
      <p:sp>
        <p:nvSpPr>
          <p:cNvPr id="5" name="Fusce pellentesque vehicula diam…">
            <a:extLst>
              <a:ext uri="{FF2B5EF4-FFF2-40B4-BE49-F238E27FC236}">
                <a16:creationId xmlns:a16="http://schemas.microsoft.com/office/drawing/2014/main" id="{4166CBFE-BB0A-2EDC-2E44-EAB8B79D7F8E}"/>
              </a:ext>
            </a:extLst>
          </p:cNvPr>
          <p:cNvSpPr txBox="1">
            <a:spLocks noGrp="1"/>
          </p:cNvSpPr>
          <p:nvPr>
            <p:ph type="body" sz="quarter" idx="22"/>
          </p:nvPr>
        </p:nvSpPr>
        <p:spPr>
          <a:xfrm>
            <a:off x="3356016" y="1781338"/>
            <a:ext cx="4629056" cy="4393510"/>
          </a:xfrm>
          <a:prstGeom prst="rect">
            <a:avLst/>
          </a:prstGeom>
        </p:spPr>
        <p:txBody>
          <a:bodyPr anchor="ctr">
            <a:spAutoFit/>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marL="190510" lvl="0"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dirty="0"/>
              <a:t>Muokkaa tekstin perustyylejä napsauttamalla</a:t>
            </a:r>
          </a:p>
          <a:p>
            <a:pPr marL="190510" lvl="1"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dirty="0"/>
              <a:t>toinen taso</a:t>
            </a:r>
          </a:p>
          <a:p>
            <a:pPr marL="190510" lvl="2"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dirty="0"/>
              <a:t>kolmas taso</a:t>
            </a:r>
          </a:p>
          <a:p>
            <a:pPr marL="190510" lvl="3"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dirty="0"/>
              <a:t>neljäs taso</a:t>
            </a:r>
          </a:p>
          <a:p>
            <a:pPr marL="190510" lvl="4"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dirty="0"/>
              <a:t>viides taso</a:t>
            </a:r>
            <a:endParaRPr dirty="0"/>
          </a:p>
        </p:txBody>
      </p:sp>
      <p:pic>
        <p:nvPicPr>
          <p:cNvPr id="6" name="Kuva" descr="Kuva">
            <a:extLst>
              <a:ext uri="{FF2B5EF4-FFF2-40B4-BE49-F238E27FC236}">
                <a16:creationId xmlns:a16="http://schemas.microsoft.com/office/drawing/2014/main" id="{AFC4B271-A60E-AF5F-5EFA-306CCD6467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681288" y="2509831"/>
            <a:ext cx="8681519" cy="1231567"/>
          </a:xfrm>
          <a:prstGeom prst="rect">
            <a:avLst/>
          </a:prstGeom>
          <a:ln w="12700">
            <a:miter lim="400000"/>
          </a:ln>
        </p:spPr>
      </p:pic>
      <p:pic>
        <p:nvPicPr>
          <p:cNvPr id="7" name="Kuva" descr="Kuva">
            <a:extLst>
              <a:ext uri="{FF2B5EF4-FFF2-40B4-BE49-F238E27FC236}">
                <a16:creationId xmlns:a16="http://schemas.microsoft.com/office/drawing/2014/main" id="{4F5C769A-DA13-759D-C6DC-1F56457F6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45166" y="5559752"/>
            <a:ext cx="746969" cy="915659"/>
          </a:xfrm>
          <a:prstGeom prst="rect">
            <a:avLst/>
          </a:prstGeom>
          <a:ln w="12700">
            <a:miter lim="400000"/>
          </a:ln>
        </p:spPr>
      </p:pic>
    </p:spTree>
    <p:extLst>
      <p:ext uri="{BB962C8B-B14F-4D97-AF65-F5344CB8AC3E}">
        <p14:creationId xmlns:p14="http://schemas.microsoft.com/office/powerpoint/2010/main" val="1423556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4" name="ALAOTSIKKO JA PÄIVÄMÄÄRÄ">
            <a:extLst>
              <a:ext uri="{FF2B5EF4-FFF2-40B4-BE49-F238E27FC236}">
                <a16:creationId xmlns:a16="http://schemas.microsoft.com/office/drawing/2014/main" id="{39BD01E0-344A-D98B-347D-3609982A8EBD}"/>
              </a:ext>
            </a:extLst>
          </p:cNvPr>
          <p:cNvSpPr txBox="1">
            <a:spLocks noGrp="1"/>
          </p:cNvSpPr>
          <p:nvPr>
            <p:ph type="body" sz="quarter" idx="21" hasCustomPrompt="1"/>
          </p:nvPr>
        </p:nvSpPr>
        <p:spPr>
          <a:xfrm>
            <a:off x="2400075" y="5823238"/>
            <a:ext cx="7391863" cy="388696"/>
          </a:xfrm>
          <a:prstGeom prst="rect">
            <a:avLst/>
          </a:prstGeom>
        </p:spPr>
        <p:txBody>
          <a:bodyPr anchor="ctr">
            <a:spAutoFit/>
          </a:bodyPr>
          <a:lstStyle>
            <a:lvl1pPr marL="0" indent="0" algn="ctr" defTabSz="228613">
              <a:lnSpc>
                <a:spcPct val="110000"/>
              </a:lnSpc>
              <a:spcBef>
                <a:spcPts val="0"/>
              </a:spcBef>
              <a:buSzTx/>
              <a:buNone/>
              <a:defRPr sz="1751">
                <a:solidFill>
                  <a:srgbClr val="002060"/>
                </a:solidFill>
                <a:latin typeface="Heebo Regular Regular"/>
                <a:ea typeface="Heebo Regular Regular"/>
                <a:cs typeface="Heebo Regular Regular"/>
                <a:sym typeface="Heebo Regular Regular"/>
              </a:defRPr>
            </a:lvl1pPr>
          </a:lstStyle>
          <a:p>
            <a:r>
              <a:t>Add Date</a:t>
            </a:r>
          </a:p>
        </p:txBody>
      </p:sp>
      <p:pic>
        <p:nvPicPr>
          <p:cNvPr id="5" name="Kuva" descr="Kuva">
            <a:extLst>
              <a:ext uri="{FF2B5EF4-FFF2-40B4-BE49-F238E27FC236}">
                <a16:creationId xmlns:a16="http://schemas.microsoft.com/office/drawing/2014/main" id="{E3B9CCD5-D613-B25F-6A42-9F54881A16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17571" y="764707"/>
            <a:ext cx="3756868" cy="4603463"/>
          </a:xfrm>
          <a:prstGeom prst="rect">
            <a:avLst/>
          </a:prstGeom>
          <a:ln w="12700">
            <a:miter lim="400000"/>
          </a:ln>
        </p:spPr>
      </p:pic>
    </p:spTree>
    <p:extLst>
      <p:ext uri="{BB962C8B-B14F-4D97-AF65-F5344CB8AC3E}">
        <p14:creationId xmlns:p14="http://schemas.microsoft.com/office/powerpoint/2010/main" val="1820351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pic>
        <p:nvPicPr>
          <p:cNvPr id="5" name="Kuva" descr="Kuva">
            <a:extLst>
              <a:ext uri="{FF2B5EF4-FFF2-40B4-BE49-F238E27FC236}">
                <a16:creationId xmlns:a16="http://schemas.microsoft.com/office/drawing/2014/main" id="{9761E825-2159-B7F3-994F-183C719A8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45166" y="5559752"/>
            <a:ext cx="746969" cy="915659"/>
          </a:xfrm>
          <a:prstGeom prst="rect">
            <a:avLst/>
          </a:prstGeom>
          <a:ln w="12700">
            <a:miter lim="400000"/>
          </a:ln>
        </p:spPr>
      </p:pic>
      <p:sp>
        <p:nvSpPr>
          <p:cNvPr id="3" name="OTSIKKO">
            <a:extLst>
              <a:ext uri="{FF2B5EF4-FFF2-40B4-BE49-F238E27FC236}">
                <a16:creationId xmlns:a16="http://schemas.microsoft.com/office/drawing/2014/main" id="{09F60E44-9466-846F-A0BD-A9670B036C52}"/>
              </a:ext>
            </a:extLst>
          </p:cNvPr>
          <p:cNvSpPr txBox="1">
            <a:spLocks noGrp="1"/>
          </p:cNvSpPr>
          <p:nvPr>
            <p:ph type="body" sz="half" idx="21"/>
          </p:nvPr>
        </p:nvSpPr>
        <p:spPr>
          <a:xfrm rot="21000000">
            <a:off x="1006466" y="-1913241"/>
            <a:ext cx="10179081" cy="11047833"/>
          </a:xfrm>
          <a:prstGeom prst="rect">
            <a:avLst/>
          </a:prstGeom>
        </p:spPr>
        <p:txBody>
          <a:bodyPr>
            <a:spAutoFit/>
          </a:bodyPr>
          <a:lstStyle>
            <a:lvl1pPr marL="0" indent="0" algn="ctr" defTabSz="228613">
              <a:lnSpc>
                <a:spcPct val="70000"/>
              </a:lnSpc>
              <a:spcBef>
                <a:spcPts val="0"/>
              </a:spcBef>
              <a:buSzTx/>
              <a:buNone/>
              <a:defRPr sz="16653" i="1" cap="all" spc="335">
                <a:solidFill>
                  <a:srgbClr val="102176"/>
                </a:solidFill>
                <a:latin typeface="TPR Med"/>
                <a:ea typeface="TPR Med"/>
                <a:cs typeface="TPR Med"/>
                <a:sym typeface="TPR Medium"/>
              </a:defRPr>
            </a:lvl1pPr>
          </a:lstStyle>
          <a:p>
            <a:pPr lvl="0"/>
            <a:r>
              <a:rPr lang="fi-FI" dirty="0"/>
              <a:t>Muokkaa tekstin perustyylejä napsauttamalla</a:t>
            </a:r>
          </a:p>
        </p:txBody>
      </p:sp>
    </p:spTree>
    <p:extLst>
      <p:ext uri="{BB962C8B-B14F-4D97-AF65-F5344CB8AC3E}">
        <p14:creationId xmlns:p14="http://schemas.microsoft.com/office/powerpoint/2010/main" val="1894052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09615D-E15B-4F3E-4905-224505554E36}"/>
              </a:ext>
            </a:extLst>
          </p:cNvPr>
          <p:cNvSpPr>
            <a:spLocks noGrp="1"/>
          </p:cNvSpPr>
          <p:nvPr>
            <p:ph type="title"/>
          </p:nvPr>
        </p:nvSpPr>
        <p:spPr/>
        <p:txBody>
          <a:bodyPr/>
          <a:lstStyle>
            <a:lvl1pPr>
              <a:defRPr>
                <a:solidFill>
                  <a:schemeClr val="bg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30A95C11-3260-373A-BAEB-0F8757ADE5CE}"/>
              </a:ext>
            </a:extLst>
          </p:cNvPr>
          <p:cNvSpPr>
            <a:spLocks noGrp="1"/>
          </p:cNvSpPr>
          <p:nvPr>
            <p:ph idx="1"/>
          </p:nvPr>
        </p:nvSpPr>
        <p:spPr/>
        <p:txBody>
          <a:bodyPr/>
          <a:lstStyle>
            <a:lvl1pPr>
              <a:spcBef>
                <a:spcPts val="1651"/>
              </a:spcBef>
              <a:defRPr i="0">
                <a:solidFill>
                  <a:schemeClr val="bg1"/>
                </a:solidFill>
                <a:latin typeface="+mn-lt"/>
                <a:cs typeface="Heebo" pitchFamily="2" charset="-79"/>
              </a:defRPr>
            </a:lvl1pPr>
            <a:lvl2pPr>
              <a:spcBef>
                <a:spcPts val="1651"/>
              </a:spcBef>
              <a:defRPr i="0">
                <a:solidFill>
                  <a:schemeClr val="bg1"/>
                </a:solidFill>
                <a:latin typeface="+mn-lt"/>
                <a:cs typeface="Heebo" pitchFamily="2" charset="-79"/>
              </a:defRPr>
            </a:lvl2pPr>
            <a:lvl3pPr>
              <a:spcBef>
                <a:spcPts val="1651"/>
              </a:spcBef>
              <a:defRPr i="0">
                <a:solidFill>
                  <a:schemeClr val="bg1"/>
                </a:solidFill>
                <a:latin typeface="+mn-lt"/>
                <a:cs typeface="Heebo" pitchFamily="2" charset="-79"/>
              </a:defRPr>
            </a:lvl3pPr>
            <a:lvl4pPr>
              <a:spcBef>
                <a:spcPts val="1651"/>
              </a:spcBef>
              <a:defRPr i="0">
                <a:solidFill>
                  <a:schemeClr val="bg1"/>
                </a:solidFill>
                <a:latin typeface="+mn-lt"/>
                <a:cs typeface="Heebo" pitchFamily="2" charset="-79"/>
              </a:defRPr>
            </a:lvl4pPr>
            <a:lvl5pPr>
              <a:spcBef>
                <a:spcPts val="1651"/>
              </a:spcBef>
              <a:defRPr i="0">
                <a:solidFill>
                  <a:schemeClr val="bg1"/>
                </a:solidFill>
                <a:latin typeface="+mn-lt"/>
                <a:cs typeface="Heebo" pitchFamily="2" charset="-79"/>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a:extLst>
              <a:ext uri="{FF2B5EF4-FFF2-40B4-BE49-F238E27FC236}">
                <a16:creationId xmlns:a16="http://schemas.microsoft.com/office/drawing/2014/main" id="{AF5BA6D8-8C8A-EB77-1CF1-677701BD4FD8}"/>
              </a:ext>
            </a:extLst>
          </p:cNvPr>
          <p:cNvSpPr>
            <a:spLocks noGrp="1"/>
          </p:cNvSpPr>
          <p:nvPr>
            <p:ph type="sldNum" sz="quarter" idx="12"/>
          </p:nvPr>
        </p:nvSpPr>
        <p:spPr/>
        <p:txBody>
          <a:bodyPr/>
          <a:lstStyle>
            <a:lvl1pPr>
              <a:defRPr>
                <a:solidFill>
                  <a:schemeClr val="bg1"/>
                </a:solidFill>
              </a:defRPr>
            </a:lvl1pPr>
          </a:lstStyle>
          <a:p>
            <a:fld id="{7814E039-2C28-E343-A175-816517929DD5}" type="slidenum">
              <a:rPr lang="fi-FI" smtClean="0"/>
              <a:pPr/>
              <a:t>‹#›</a:t>
            </a:fld>
            <a:endParaRPr lang="fi-FI"/>
          </a:p>
        </p:txBody>
      </p:sp>
      <p:pic>
        <p:nvPicPr>
          <p:cNvPr id="4" name="Kuva" descr="Kuva">
            <a:extLst>
              <a:ext uri="{FF2B5EF4-FFF2-40B4-BE49-F238E27FC236}">
                <a16:creationId xmlns:a16="http://schemas.microsoft.com/office/drawing/2014/main" id="{BCC159E2-4A9A-CB2F-A84E-820EAFF449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766" y="341641"/>
            <a:ext cx="746969" cy="915659"/>
          </a:xfrm>
          <a:prstGeom prst="rect">
            <a:avLst/>
          </a:prstGeom>
          <a:ln w="12700">
            <a:miter lim="400000"/>
          </a:ln>
        </p:spPr>
      </p:pic>
    </p:spTree>
    <p:extLst>
      <p:ext uri="{BB962C8B-B14F-4D97-AF65-F5344CB8AC3E}">
        <p14:creationId xmlns:p14="http://schemas.microsoft.com/office/powerpoint/2010/main" val="135066441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Mukautettu asettelu">
    <p:spTree>
      <p:nvGrpSpPr>
        <p:cNvPr id="1" name=""/>
        <p:cNvGrpSpPr/>
        <p:nvPr/>
      </p:nvGrpSpPr>
      <p:grpSpPr>
        <a:xfrm>
          <a:off x="0" y="0"/>
          <a:ext cx="0" cy="0"/>
          <a:chOff x="0" y="0"/>
          <a:chExt cx="0" cy="0"/>
        </a:xfrm>
      </p:grpSpPr>
      <p:pic>
        <p:nvPicPr>
          <p:cNvPr id="5" name="Kuva" descr="Kuva">
            <a:extLst>
              <a:ext uri="{FF2B5EF4-FFF2-40B4-BE49-F238E27FC236}">
                <a16:creationId xmlns:a16="http://schemas.microsoft.com/office/drawing/2014/main" id="{D5B5EA48-F4CB-EF38-98E5-9A3427806C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45166" y="5559752"/>
            <a:ext cx="746969" cy="915659"/>
          </a:xfrm>
          <a:prstGeom prst="rect">
            <a:avLst/>
          </a:prstGeom>
          <a:ln w="12700">
            <a:miter lim="400000"/>
          </a:ln>
        </p:spPr>
      </p:pic>
      <p:sp>
        <p:nvSpPr>
          <p:cNvPr id="2" name="PIDEMPI…">
            <a:extLst>
              <a:ext uri="{FF2B5EF4-FFF2-40B4-BE49-F238E27FC236}">
                <a16:creationId xmlns:a16="http://schemas.microsoft.com/office/drawing/2014/main" id="{D409ED1E-E9EE-290E-E140-0BE7719FEC29}"/>
              </a:ext>
            </a:extLst>
          </p:cNvPr>
          <p:cNvSpPr txBox="1">
            <a:spLocks noGrp="1"/>
          </p:cNvSpPr>
          <p:nvPr>
            <p:ph type="body" idx="21"/>
          </p:nvPr>
        </p:nvSpPr>
        <p:spPr>
          <a:xfrm rot="21000000">
            <a:off x="1006466" y="-18067130"/>
            <a:ext cx="10179081" cy="43522299"/>
          </a:xfrm>
          <a:prstGeom prst="rect">
            <a:avLst/>
          </a:prstGeom>
        </p:spPr>
        <p:txBody>
          <a:bodyPr>
            <a:spAutoFit/>
          </a:bodyPr>
          <a:lstStyle/>
          <a:p>
            <a:pPr marL="0" lvl="0" indent="0" algn="ctr" defTabSz="228613">
              <a:lnSpc>
                <a:spcPct val="70000"/>
              </a:lnSpc>
              <a:spcBef>
                <a:spcPts val="0"/>
              </a:spcBef>
              <a:buSzTx/>
              <a:buNone/>
              <a:defRPr sz="33300" i="1" cap="all" spc="666">
                <a:solidFill>
                  <a:srgbClr val="102176"/>
                </a:solidFill>
                <a:latin typeface="TPR Med"/>
                <a:ea typeface="TPR Med"/>
                <a:cs typeface="TPR Med"/>
                <a:sym typeface="TPR Medium"/>
              </a:defRPr>
            </a:pPr>
            <a:r>
              <a:rPr lang="fi-FI" dirty="0"/>
              <a:t>Muokkaa tekstin perustyylejä napsauttamalla</a:t>
            </a:r>
          </a:p>
          <a:p>
            <a:pPr marL="0" lvl="1" indent="0" algn="ctr" defTabSz="228613">
              <a:lnSpc>
                <a:spcPct val="70000"/>
              </a:lnSpc>
              <a:spcBef>
                <a:spcPts val="0"/>
              </a:spcBef>
              <a:buSzTx/>
              <a:buNone/>
              <a:defRPr sz="33300" i="1" cap="all" spc="666">
                <a:solidFill>
                  <a:srgbClr val="102176"/>
                </a:solidFill>
                <a:latin typeface="TPR Med"/>
                <a:ea typeface="TPR Med"/>
                <a:cs typeface="TPR Med"/>
                <a:sym typeface="TPR Medium"/>
              </a:defRPr>
            </a:pPr>
            <a:r>
              <a:rPr lang="fi-FI" dirty="0"/>
              <a:t>toinen taso</a:t>
            </a:r>
          </a:p>
        </p:txBody>
      </p:sp>
    </p:spTree>
    <p:extLst>
      <p:ext uri="{BB962C8B-B14F-4D97-AF65-F5344CB8AC3E}">
        <p14:creationId xmlns:p14="http://schemas.microsoft.com/office/powerpoint/2010/main" val="350732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Mukautettu asettelu">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F6CAD0E1-454C-27DC-F94C-52EB72B7E046}"/>
              </a:ext>
            </a:extLst>
          </p:cNvPr>
          <p:cNvSpPr>
            <a:spLocks noGrp="1"/>
          </p:cNvSpPr>
          <p:nvPr>
            <p:ph type="sldNum" sz="quarter" idx="10"/>
          </p:nvPr>
        </p:nvSpPr>
        <p:spPr/>
        <p:txBody>
          <a:bodyPr/>
          <a:lstStyle/>
          <a:p>
            <a:fld id="{86CB4B4D-7CA3-9044-876B-883B54F8677D}" type="slidenum">
              <a:rPr lang="fi-FI" smtClean="0"/>
              <a:pPr/>
              <a:t>‹#›</a:t>
            </a:fld>
            <a:endParaRPr lang="fi-FI" dirty="0"/>
          </a:p>
        </p:txBody>
      </p:sp>
      <p:sp>
        <p:nvSpPr>
          <p:cNvPr id="4" name="Otsikko 1 rivi">
            <a:extLst>
              <a:ext uri="{FF2B5EF4-FFF2-40B4-BE49-F238E27FC236}">
                <a16:creationId xmlns:a16="http://schemas.microsoft.com/office/drawing/2014/main" id="{21581471-BF66-ADA5-0DE9-8D7184C9AFF0}"/>
              </a:ext>
            </a:extLst>
          </p:cNvPr>
          <p:cNvSpPr txBox="1">
            <a:spLocks noGrp="1"/>
          </p:cNvSpPr>
          <p:nvPr>
            <p:ph type="body" sz="quarter" idx="21"/>
          </p:nvPr>
        </p:nvSpPr>
        <p:spPr>
          <a:xfrm>
            <a:off x="584944" y="1013995"/>
            <a:ext cx="12727245" cy="913156"/>
          </a:xfrm>
          <a:prstGeom prst="rect">
            <a:avLst/>
          </a:prstGeom>
        </p:spPr>
        <p:txBody>
          <a:bodyPr wrap="none" anchor="ctr">
            <a:spAutoFit/>
          </a:bodyPr>
          <a:lstStyle>
            <a:lvl1pPr marL="0" indent="0" defTabSz="228613">
              <a:spcBef>
                <a:spcPts val="0"/>
              </a:spcBef>
              <a:buSzTx/>
              <a:buNone/>
              <a:defRPr sz="5551" i="1" cap="all" spc="111">
                <a:solidFill>
                  <a:srgbClr val="002060"/>
                </a:solidFill>
                <a:latin typeface="TPR Med"/>
                <a:ea typeface="TPR Med"/>
                <a:cs typeface="TPR Med"/>
                <a:sym typeface="TPR Medium"/>
              </a:defRPr>
            </a:lvl1pPr>
          </a:lstStyle>
          <a:p>
            <a:pPr lvl="0"/>
            <a:r>
              <a:rPr lang="fi-FI" dirty="0"/>
              <a:t>Muokkaa tekstin perustyylejä napsauttamalla</a:t>
            </a:r>
          </a:p>
        </p:txBody>
      </p:sp>
      <p:sp>
        <p:nvSpPr>
          <p:cNvPr id="5" name="Fusce pellentesque vehicula diam, et sodales odio. Phasellus at metus nec arcu pulvinar mollis. Orci varius natoque penatibus et magnis dis parturient montes, nascetur ridiculus mus. Nunc sed magna leo. Maecenas vulputate iaculis erat. In nec dui neque. ">
            <a:extLst>
              <a:ext uri="{FF2B5EF4-FFF2-40B4-BE49-F238E27FC236}">
                <a16:creationId xmlns:a16="http://schemas.microsoft.com/office/drawing/2014/main" id="{8BF2C58F-D526-99AE-42AC-3F384315B031}"/>
              </a:ext>
            </a:extLst>
          </p:cNvPr>
          <p:cNvSpPr txBox="1">
            <a:spLocks noGrp="1"/>
          </p:cNvSpPr>
          <p:nvPr>
            <p:ph type="body" sz="quarter" idx="22"/>
          </p:nvPr>
        </p:nvSpPr>
        <p:spPr>
          <a:xfrm>
            <a:off x="584947" y="3350555"/>
            <a:ext cx="4819983" cy="350737"/>
          </a:xfrm>
          <a:prstGeom prst="rect">
            <a:avLst/>
          </a:prstGeom>
        </p:spPr>
        <p:txBody>
          <a:bodyPr anchor="ctr">
            <a:spAutoFit/>
          </a:bodyPr>
          <a:lstStyle>
            <a:lvl1pPr marL="0" indent="0" defTabSz="228613">
              <a:lnSpc>
                <a:spcPct val="120000"/>
              </a:lnSpc>
              <a:spcBef>
                <a:spcPts val="0"/>
              </a:spcBef>
              <a:buSzTx/>
              <a:buNone/>
              <a:defRPr sz="1551" spc="31">
                <a:solidFill>
                  <a:srgbClr val="002060"/>
                </a:solidFill>
                <a:latin typeface="Helvetica Neue" panose="02000503000000020004" pitchFamily="2" charset="0"/>
                <a:ea typeface="Helvetica Neue" panose="02000503000000020004" pitchFamily="2" charset="0"/>
                <a:cs typeface="Helvetica Neue" panose="02000503000000020004" pitchFamily="2" charset="0"/>
                <a:sym typeface="Heebo Regular Regular"/>
              </a:defRPr>
            </a:lvl1pPr>
          </a:lstStyle>
          <a:p>
            <a:pPr lvl="0"/>
            <a:r>
              <a:rPr lang="fi-FI" dirty="0"/>
              <a:t>Muokkaa tekstin perustyylejä napsauttamalla</a:t>
            </a:r>
          </a:p>
        </p:txBody>
      </p:sp>
      <p:pic>
        <p:nvPicPr>
          <p:cNvPr id="6" name="Kuva" descr="Kuva">
            <a:extLst>
              <a:ext uri="{FF2B5EF4-FFF2-40B4-BE49-F238E27FC236}">
                <a16:creationId xmlns:a16="http://schemas.microsoft.com/office/drawing/2014/main" id="{CC1D4881-BFD4-9227-E19F-BC080011CA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6" y="5559752"/>
            <a:ext cx="746969" cy="915659"/>
          </a:xfrm>
          <a:prstGeom prst="rect">
            <a:avLst/>
          </a:prstGeom>
          <a:ln w="12700">
            <a:miter lim="400000"/>
          </a:ln>
        </p:spPr>
      </p:pic>
      <p:pic>
        <p:nvPicPr>
          <p:cNvPr id="7" name="Kuva 6">
            <a:extLst>
              <a:ext uri="{FF2B5EF4-FFF2-40B4-BE49-F238E27FC236}">
                <a16:creationId xmlns:a16="http://schemas.microsoft.com/office/drawing/2014/main" id="{CF1DA7B2-7F8B-DF7C-DE28-EB93E6D7E9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56526" y="0"/>
            <a:ext cx="6235481" cy="6858000"/>
          </a:xfrm>
          <a:prstGeom prst="rect">
            <a:avLst/>
          </a:prstGeom>
        </p:spPr>
      </p:pic>
    </p:spTree>
    <p:extLst>
      <p:ext uri="{BB962C8B-B14F-4D97-AF65-F5344CB8AC3E}">
        <p14:creationId xmlns:p14="http://schemas.microsoft.com/office/powerpoint/2010/main" val="337870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EDEECD-B979-A885-18F1-CF0EE3408459}"/>
              </a:ext>
            </a:extLst>
          </p:cNvPr>
          <p:cNvSpPr>
            <a:spLocks noGrp="1"/>
          </p:cNvSpPr>
          <p:nvPr>
            <p:ph type="title"/>
          </p:nvPr>
        </p:nvSpPr>
        <p:spPr/>
        <p:txBody>
          <a:bodyPr/>
          <a:lstStyle>
            <a:lvl1pPr>
              <a:defRPr>
                <a:solidFill>
                  <a:schemeClr val="bg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9B22287F-1F1F-4611-F975-1450D6C45671}"/>
              </a:ext>
            </a:extLst>
          </p:cNvPr>
          <p:cNvSpPr>
            <a:spLocks noGrp="1"/>
          </p:cNvSpPr>
          <p:nvPr>
            <p:ph sz="half" idx="1"/>
          </p:nvPr>
        </p:nvSpPr>
        <p:spPr>
          <a:xfrm>
            <a:off x="1358906" y="1848373"/>
            <a:ext cx="4933953" cy="4351339"/>
          </a:xfrm>
        </p:spPr>
        <p:txBody>
          <a:bodyPr/>
          <a:lstStyle>
            <a:lvl1pPr>
              <a:defRPr i="0">
                <a:solidFill>
                  <a:schemeClr val="bg1"/>
                </a:solidFill>
                <a:latin typeface="+mn-lt"/>
                <a:cs typeface="Heebo" pitchFamily="2" charset="-79"/>
              </a:defRPr>
            </a:lvl1pPr>
            <a:lvl2pPr>
              <a:defRPr i="0">
                <a:solidFill>
                  <a:schemeClr val="bg1"/>
                </a:solidFill>
                <a:latin typeface="+mn-lt"/>
                <a:cs typeface="Heebo" pitchFamily="2" charset="-79"/>
              </a:defRPr>
            </a:lvl2pPr>
            <a:lvl3pPr>
              <a:defRPr i="0">
                <a:solidFill>
                  <a:schemeClr val="bg1"/>
                </a:solidFill>
                <a:latin typeface="+mn-lt"/>
                <a:cs typeface="Heebo" pitchFamily="2" charset="-79"/>
              </a:defRPr>
            </a:lvl3pPr>
            <a:lvl4pPr>
              <a:defRPr i="0">
                <a:solidFill>
                  <a:schemeClr val="bg1"/>
                </a:solidFill>
                <a:latin typeface="+mn-lt"/>
                <a:cs typeface="Heebo" pitchFamily="2" charset="-79"/>
              </a:defRPr>
            </a:lvl4pPr>
            <a:lvl5pPr>
              <a:defRPr i="0">
                <a:solidFill>
                  <a:schemeClr val="bg1"/>
                </a:solidFill>
                <a:latin typeface="+mn-lt"/>
                <a:cs typeface="Heebo" pitchFamily="2" charset="-79"/>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3BDBAE28-9ECC-2FE8-21A0-9B5BB8E8A237}"/>
              </a:ext>
            </a:extLst>
          </p:cNvPr>
          <p:cNvSpPr>
            <a:spLocks noGrp="1"/>
          </p:cNvSpPr>
          <p:nvPr>
            <p:ph sz="half" idx="2"/>
          </p:nvPr>
        </p:nvSpPr>
        <p:spPr>
          <a:xfrm>
            <a:off x="6654805" y="1848373"/>
            <a:ext cx="4933953" cy="4351339"/>
          </a:xfrm>
        </p:spPr>
        <p:txBody>
          <a:bodyPr/>
          <a:lstStyle>
            <a:lvl1pPr>
              <a:defRPr i="0">
                <a:solidFill>
                  <a:schemeClr val="bg1"/>
                </a:solidFill>
                <a:latin typeface="+mn-lt"/>
                <a:cs typeface="Heebo" pitchFamily="2" charset="-79"/>
              </a:defRPr>
            </a:lvl1pPr>
            <a:lvl2pPr>
              <a:defRPr i="0">
                <a:solidFill>
                  <a:schemeClr val="bg1"/>
                </a:solidFill>
                <a:latin typeface="+mn-lt"/>
                <a:cs typeface="Heebo" pitchFamily="2" charset="-79"/>
              </a:defRPr>
            </a:lvl2pPr>
            <a:lvl3pPr>
              <a:defRPr i="0">
                <a:solidFill>
                  <a:schemeClr val="bg1"/>
                </a:solidFill>
                <a:latin typeface="+mn-lt"/>
                <a:cs typeface="Heebo" pitchFamily="2" charset="-79"/>
              </a:defRPr>
            </a:lvl3pPr>
            <a:lvl4pPr>
              <a:defRPr i="0">
                <a:solidFill>
                  <a:schemeClr val="bg1"/>
                </a:solidFill>
                <a:latin typeface="+mn-lt"/>
                <a:cs typeface="Heebo" pitchFamily="2" charset="-79"/>
              </a:defRPr>
            </a:lvl4pPr>
            <a:lvl5pPr>
              <a:defRPr i="0">
                <a:solidFill>
                  <a:schemeClr val="bg1"/>
                </a:solidFill>
                <a:latin typeface="+mn-lt"/>
                <a:cs typeface="Heebo" pitchFamily="2" charset="-79"/>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ian numeron paikkamerkki 6">
            <a:extLst>
              <a:ext uri="{FF2B5EF4-FFF2-40B4-BE49-F238E27FC236}">
                <a16:creationId xmlns:a16="http://schemas.microsoft.com/office/drawing/2014/main" id="{82717794-CF7B-79CD-734D-66CEA62FC3EB}"/>
              </a:ext>
            </a:extLst>
          </p:cNvPr>
          <p:cNvSpPr>
            <a:spLocks noGrp="1"/>
          </p:cNvSpPr>
          <p:nvPr>
            <p:ph type="sldNum" sz="quarter" idx="12"/>
          </p:nvPr>
        </p:nvSpPr>
        <p:spPr/>
        <p:txBody>
          <a:bodyPr/>
          <a:lstStyle>
            <a:lvl1pPr>
              <a:defRPr>
                <a:solidFill>
                  <a:schemeClr val="bg1"/>
                </a:solidFill>
              </a:defRPr>
            </a:lvl1pPr>
          </a:lstStyle>
          <a:p>
            <a:fld id="{7814E039-2C28-E343-A175-816517929DD5}" type="slidenum">
              <a:rPr lang="fi-FI" smtClean="0"/>
              <a:pPr/>
              <a:t>‹#›</a:t>
            </a:fld>
            <a:endParaRPr lang="fi-FI"/>
          </a:p>
        </p:txBody>
      </p:sp>
      <p:pic>
        <p:nvPicPr>
          <p:cNvPr id="6" name="Kuva" descr="Kuva">
            <a:extLst>
              <a:ext uri="{FF2B5EF4-FFF2-40B4-BE49-F238E27FC236}">
                <a16:creationId xmlns:a16="http://schemas.microsoft.com/office/drawing/2014/main" id="{425CFC4D-5142-BD5E-ACEA-94A1C8E2FA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766" y="341641"/>
            <a:ext cx="746969" cy="915659"/>
          </a:xfrm>
          <a:prstGeom prst="rect">
            <a:avLst/>
          </a:prstGeom>
          <a:ln w="12700">
            <a:miter lim="400000"/>
          </a:ln>
        </p:spPr>
      </p:pic>
    </p:spTree>
    <p:extLst>
      <p:ext uri="{BB962C8B-B14F-4D97-AF65-F5344CB8AC3E}">
        <p14:creationId xmlns:p14="http://schemas.microsoft.com/office/powerpoint/2010/main" val="551307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Mukautettu asettelu">
    <p:spTree>
      <p:nvGrpSpPr>
        <p:cNvPr id="1" name=""/>
        <p:cNvGrpSpPr/>
        <p:nvPr/>
      </p:nvGrpSpPr>
      <p:grpSpPr>
        <a:xfrm>
          <a:off x="0" y="0"/>
          <a:ext cx="0" cy="0"/>
          <a:chOff x="0" y="0"/>
          <a:chExt cx="0" cy="0"/>
        </a:xfrm>
      </p:grpSpPr>
      <p:sp>
        <p:nvSpPr>
          <p:cNvPr id="4" name="Pitkä Otsikko yksi rivi">
            <a:extLst>
              <a:ext uri="{FF2B5EF4-FFF2-40B4-BE49-F238E27FC236}">
                <a16:creationId xmlns:a16="http://schemas.microsoft.com/office/drawing/2014/main" id="{8404FDC1-082B-E1E8-50DF-C057453DFD11}"/>
              </a:ext>
            </a:extLst>
          </p:cNvPr>
          <p:cNvSpPr txBox="1">
            <a:spLocks noGrp="1"/>
          </p:cNvSpPr>
          <p:nvPr>
            <p:ph type="body" sz="quarter" idx="21"/>
          </p:nvPr>
        </p:nvSpPr>
        <p:spPr>
          <a:xfrm>
            <a:off x="649357" y="202172"/>
            <a:ext cx="11237843" cy="1695593"/>
          </a:xfrm>
          <a:prstGeom prst="rect">
            <a:avLst/>
          </a:prstGeom>
        </p:spPr>
        <p:txBody>
          <a:bodyPr wrap="square" anchor="ctr">
            <a:spAutoFit/>
          </a:bodyPr>
          <a:lstStyle>
            <a:lvl1pPr marL="0" indent="0" algn="ctr" defTabSz="228613">
              <a:spcBef>
                <a:spcPts val="0"/>
              </a:spcBef>
              <a:buSzTx/>
              <a:buNone/>
              <a:defRPr sz="5551" i="1" cap="all" spc="111">
                <a:solidFill>
                  <a:srgbClr val="FFFFFF"/>
                </a:solidFill>
                <a:latin typeface="TPR Med"/>
                <a:ea typeface="TPR Med"/>
                <a:cs typeface="TPR Med"/>
                <a:sym typeface="TPR Medium"/>
              </a:defRPr>
            </a:lvl1pPr>
          </a:lstStyle>
          <a:p>
            <a:pPr lvl="0"/>
            <a:r>
              <a:rPr lang="fi-FI"/>
              <a:t>Muokkaa tekstin perustyylejä napsauttamalla</a:t>
            </a:r>
          </a:p>
        </p:txBody>
      </p:sp>
      <p:sp>
        <p:nvSpPr>
          <p:cNvPr id="5" name="Fusce pellentesque vehicula diam, et sodales odio. Phasellus at metus nec arcu pulvinar mollis. Orci varius natoque penatibus et magnis dis parturient montes, nascetur ridiculus mus. Nunc sed magna leo. Maecenas vulputate iaculis erat. In nec dui neque. ">
            <a:extLst>
              <a:ext uri="{FF2B5EF4-FFF2-40B4-BE49-F238E27FC236}">
                <a16:creationId xmlns:a16="http://schemas.microsoft.com/office/drawing/2014/main" id="{66B28277-778F-75E0-94D9-7A8498F52963}"/>
              </a:ext>
            </a:extLst>
          </p:cNvPr>
          <p:cNvSpPr txBox="1">
            <a:spLocks noGrp="1"/>
          </p:cNvSpPr>
          <p:nvPr>
            <p:ph type="body" sz="half" idx="22"/>
          </p:nvPr>
        </p:nvSpPr>
        <p:spPr>
          <a:xfrm>
            <a:off x="1891842" y="2702091"/>
            <a:ext cx="8408327" cy="2660985"/>
          </a:xfrm>
          <a:prstGeom prst="rect">
            <a:avLst/>
          </a:prstGeom>
        </p:spPr>
        <p:txBody>
          <a:bodyPr anchor="ctr">
            <a:spAutoFit/>
          </a:bodyPr>
          <a:lstStyle>
            <a:lvl1pPr>
              <a:defRPr>
                <a:latin typeface="+mn-lt"/>
              </a:defRPr>
            </a:lvl1pPr>
            <a:lvl2pPr>
              <a:defRPr>
                <a:latin typeface="+mn-lt"/>
              </a:defRPr>
            </a:lvl2pPr>
            <a:lvl3pPr>
              <a:defRPr>
                <a:latin typeface="+mn-lt"/>
              </a:defRPr>
            </a:lvl3pPr>
          </a:lstStyle>
          <a:p>
            <a:pPr marL="0" lvl="0" indent="0" algn="ctr" defTabSz="228613">
              <a:lnSpc>
                <a:spcPct val="120000"/>
              </a:lnSpc>
              <a:spcBef>
                <a:spcPts val="0"/>
              </a:spcBef>
              <a:buSzTx/>
              <a:buNone/>
              <a:defRPr sz="3500" spc="70">
                <a:solidFill>
                  <a:srgbClr val="FFFFFF"/>
                </a:solidFill>
                <a:latin typeface="Heebo Regular Regular"/>
                <a:ea typeface="Heebo Regular Regular"/>
                <a:cs typeface="Heebo Regular Regular"/>
                <a:sym typeface="Heebo Regular Regular"/>
              </a:defRPr>
            </a:pPr>
            <a:r>
              <a:rPr lang="fi-FI"/>
              <a:t>Muokkaa tekstin perustyylejä napsauttamalla</a:t>
            </a:r>
          </a:p>
          <a:p>
            <a:pPr marL="0" lvl="1" indent="0" algn="ctr" defTabSz="228613">
              <a:lnSpc>
                <a:spcPct val="120000"/>
              </a:lnSpc>
              <a:spcBef>
                <a:spcPts val="0"/>
              </a:spcBef>
              <a:buSzTx/>
              <a:buNone/>
              <a:defRPr sz="3500" spc="70">
                <a:solidFill>
                  <a:srgbClr val="FFFFFF"/>
                </a:solidFill>
                <a:latin typeface="Heebo Regular Regular"/>
                <a:ea typeface="Heebo Regular Regular"/>
                <a:cs typeface="Heebo Regular Regular"/>
                <a:sym typeface="Heebo Regular Regular"/>
              </a:defRPr>
            </a:pPr>
            <a:r>
              <a:rPr lang="fi-FI"/>
              <a:t>toinen taso</a:t>
            </a:r>
          </a:p>
          <a:p>
            <a:pPr marL="0" lvl="2" indent="0" algn="ctr" defTabSz="228613">
              <a:lnSpc>
                <a:spcPct val="120000"/>
              </a:lnSpc>
              <a:spcBef>
                <a:spcPts val="0"/>
              </a:spcBef>
              <a:buSzTx/>
              <a:buNone/>
              <a:defRPr sz="3500" spc="70">
                <a:solidFill>
                  <a:srgbClr val="FFFFFF"/>
                </a:solidFill>
                <a:latin typeface="Heebo Regular Regular"/>
                <a:ea typeface="Heebo Regular Regular"/>
                <a:cs typeface="Heebo Regular Regular"/>
                <a:sym typeface="Heebo Regular Regular"/>
              </a:defRPr>
            </a:pPr>
            <a:r>
              <a:rPr lang="fi-FI"/>
              <a:t>kolmas taso</a:t>
            </a:r>
          </a:p>
        </p:txBody>
      </p:sp>
      <p:pic>
        <p:nvPicPr>
          <p:cNvPr id="6" name="Kuva" descr="Kuva">
            <a:extLst>
              <a:ext uri="{FF2B5EF4-FFF2-40B4-BE49-F238E27FC236}">
                <a16:creationId xmlns:a16="http://schemas.microsoft.com/office/drawing/2014/main" id="{BE29FE07-0A8C-B2DA-B72B-2965097CDD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45166" y="5559752"/>
            <a:ext cx="746969" cy="915659"/>
          </a:xfrm>
          <a:prstGeom prst="rect">
            <a:avLst/>
          </a:prstGeom>
          <a:ln w="12700">
            <a:miter lim="400000"/>
          </a:ln>
        </p:spPr>
      </p:pic>
    </p:spTree>
    <p:extLst>
      <p:ext uri="{BB962C8B-B14F-4D97-AF65-F5344CB8AC3E}">
        <p14:creationId xmlns:p14="http://schemas.microsoft.com/office/powerpoint/2010/main" val="160032785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4" name="bullet lista">
            <a:extLst>
              <a:ext uri="{FF2B5EF4-FFF2-40B4-BE49-F238E27FC236}">
                <a16:creationId xmlns:a16="http://schemas.microsoft.com/office/drawing/2014/main" id="{20E426F4-EF6E-849B-E80E-05AD502C7144}"/>
              </a:ext>
            </a:extLst>
          </p:cNvPr>
          <p:cNvSpPr txBox="1">
            <a:spLocks noGrp="1"/>
          </p:cNvSpPr>
          <p:nvPr>
            <p:ph type="body" sz="quarter" idx="21"/>
          </p:nvPr>
        </p:nvSpPr>
        <p:spPr>
          <a:xfrm>
            <a:off x="3386740" y="1368179"/>
            <a:ext cx="12617813" cy="926836"/>
          </a:xfrm>
          <a:prstGeom prst="rect">
            <a:avLst/>
          </a:prstGeom>
        </p:spPr>
        <p:txBody>
          <a:bodyPr wrap="none" anchor="ctr">
            <a:spAutoFit/>
          </a:bodyPr>
          <a:lstStyle>
            <a:lvl1pPr marL="0" indent="0" defTabSz="228613">
              <a:spcBef>
                <a:spcPts val="0"/>
              </a:spcBef>
              <a:buSzTx/>
              <a:buNone/>
              <a:defRPr sz="5551" i="1" cap="all" spc="111">
                <a:solidFill>
                  <a:srgbClr val="FFFFFF"/>
                </a:solidFill>
                <a:latin typeface="TPR Med"/>
                <a:ea typeface="TPR Med"/>
                <a:cs typeface="TPR Med"/>
                <a:sym typeface="TPR Medium"/>
              </a:defRPr>
            </a:lvl1pPr>
          </a:lstStyle>
          <a:p>
            <a:pPr lvl="0"/>
            <a:r>
              <a:rPr lang="fi-FI"/>
              <a:t>Muokkaa tekstin perustyylejä napsauttamalla</a:t>
            </a:r>
          </a:p>
        </p:txBody>
      </p:sp>
      <p:sp>
        <p:nvSpPr>
          <p:cNvPr id="5" name="Fusce pellentesque vehicula diam…">
            <a:extLst>
              <a:ext uri="{FF2B5EF4-FFF2-40B4-BE49-F238E27FC236}">
                <a16:creationId xmlns:a16="http://schemas.microsoft.com/office/drawing/2014/main" id="{4166CBFE-BB0A-2EDC-2E44-EAB8B79D7F8E}"/>
              </a:ext>
            </a:extLst>
          </p:cNvPr>
          <p:cNvSpPr txBox="1">
            <a:spLocks noGrp="1"/>
          </p:cNvSpPr>
          <p:nvPr>
            <p:ph type="body" sz="quarter" idx="22"/>
          </p:nvPr>
        </p:nvSpPr>
        <p:spPr>
          <a:xfrm>
            <a:off x="3356016" y="1776210"/>
            <a:ext cx="4629056" cy="4403770"/>
          </a:xfrm>
          <a:prstGeom prst="rect">
            <a:avLst/>
          </a:prstGeom>
        </p:spPr>
        <p:txBody>
          <a:bodyPr anchor="ctr">
            <a:sp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marL="190510" lvl="0"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a:t>Muokkaa tekstin perustyylejä napsauttamalla</a:t>
            </a:r>
          </a:p>
          <a:p>
            <a:pPr marL="190510" lvl="1"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a:t>toinen taso</a:t>
            </a:r>
          </a:p>
          <a:p>
            <a:pPr marL="190510" lvl="2"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a:t>kolmas taso</a:t>
            </a:r>
          </a:p>
          <a:p>
            <a:pPr marL="190510" lvl="3"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a:t>neljäs taso</a:t>
            </a:r>
          </a:p>
          <a:p>
            <a:pPr marL="190510" lvl="4" indent="-190510" defTabSz="228613">
              <a:lnSpc>
                <a:spcPct val="110000"/>
              </a:lnSpc>
              <a:spcBef>
                <a:spcPts val="251"/>
              </a:spcBef>
              <a:defRPr sz="3500" spc="70">
                <a:solidFill>
                  <a:srgbClr val="FFFFFF"/>
                </a:solidFill>
                <a:latin typeface="Heebo Regular Regular"/>
                <a:ea typeface="Heebo Regular Regular"/>
                <a:cs typeface="Heebo Regular Regular"/>
                <a:sym typeface="Heebo Regular Regular"/>
              </a:defRPr>
            </a:pPr>
            <a:r>
              <a:rPr lang="fi-FI"/>
              <a:t>viides taso</a:t>
            </a:r>
            <a:endParaRPr dirty="0"/>
          </a:p>
        </p:txBody>
      </p:sp>
      <p:pic>
        <p:nvPicPr>
          <p:cNvPr id="6" name="Kuva" descr="Kuva">
            <a:extLst>
              <a:ext uri="{FF2B5EF4-FFF2-40B4-BE49-F238E27FC236}">
                <a16:creationId xmlns:a16="http://schemas.microsoft.com/office/drawing/2014/main" id="{AFC4B271-A60E-AF5F-5EFA-306CCD6467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97"/>
          <a:stretch/>
        </p:blipFill>
        <p:spPr>
          <a:xfrm rot="5400000">
            <a:off x="-1756620" y="2800307"/>
            <a:ext cx="6858000" cy="1257386"/>
          </a:xfrm>
          <a:prstGeom prst="rect">
            <a:avLst/>
          </a:prstGeom>
          <a:ln w="12700">
            <a:miter lim="400000"/>
          </a:ln>
        </p:spPr>
      </p:pic>
      <p:pic>
        <p:nvPicPr>
          <p:cNvPr id="7" name="Kuva" descr="Kuva">
            <a:extLst>
              <a:ext uri="{FF2B5EF4-FFF2-40B4-BE49-F238E27FC236}">
                <a16:creationId xmlns:a16="http://schemas.microsoft.com/office/drawing/2014/main" id="{4F5C769A-DA13-759D-C6DC-1F56457F6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45166" y="5559752"/>
            <a:ext cx="746969" cy="915659"/>
          </a:xfrm>
          <a:prstGeom prst="rect">
            <a:avLst/>
          </a:prstGeom>
          <a:ln w="12700">
            <a:miter lim="400000"/>
          </a:ln>
        </p:spPr>
      </p:pic>
    </p:spTree>
    <p:extLst>
      <p:ext uri="{BB962C8B-B14F-4D97-AF65-F5344CB8AC3E}">
        <p14:creationId xmlns:p14="http://schemas.microsoft.com/office/powerpoint/2010/main" val="259930041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C9A8ADC-B3FC-B8E2-C684-E0C1BC45B6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751"/>
            <a:ext cx="12192000" cy="6885502"/>
          </a:xfrm>
          <a:prstGeom prst="rect">
            <a:avLst/>
          </a:prstGeom>
        </p:spPr>
      </p:pic>
      <p:sp>
        <p:nvSpPr>
          <p:cNvPr id="5" name="ALAOTSIKKO JA PÄIVÄMÄÄRÄ">
            <a:extLst>
              <a:ext uri="{FF2B5EF4-FFF2-40B4-BE49-F238E27FC236}">
                <a16:creationId xmlns:a16="http://schemas.microsoft.com/office/drawing/2014/main" id="{252DE758-68D6-49E5-8466-9C4A9ED95DB4}"/>
              </a:ext>
            </a:extLst>
          </p:cNvPr>
          <p:cNvSpPr txBox="1">
            <a:spLocks noGrp="1"/>
          </p:cNvSpPr>
          <p:nvPr>
            <p:ph type="body" sz="quarter" idx="21" hasCustomPrompt="1"/>
          </p:nvPr>
        </p:nvSpPr>
        <p:spPr>
          <a:xfrm>
            <a:off x="2400075" y="5818113"/>
            <a:ext cx="7391863" cy="398955"/>
          </a:xfrm>
          <a:prstGeom prst="rect">
            <a:avLst/>
          </a:prstGeom>
        </p:spPr>
        <p:txBody>
          <a:bodyPr anchor="ctr">
            <a:spAutoFit/>
          </a:bodyPr>
          <a:lstStyle>
            <a:lvl1pPr marL="0" indent="0" algn="ctr" defTabSz="228613">
              <a:lnSpc>
                <a:spcPct val="110000"/>
              </a:lnSpc>
              <a:spcBef>
                <a:spcPts val="0"/>
              </a:spcBef>
              <a:buSzTx/>
              <a:buNone/>
              <a:defRPr sz="1751">
                <a:solidFill>
                  <a:srgbClr val="FFFFFF"/>
                </a:solidFill>
                <a:latin typeface="Heebo Regular Regular"/>
                <a:ea typeface="Heebo Regular Regular"/>
                <a:cs typeface="Heebo Regular Regular"/>
                <a:sym typeface="Heebo Regular Regular"/>
              </a:defRPr>
            </a:lvl1pPr>
          </a:lstStyle>
          <a:p>
            <a:r>
              <a:t>xx.xx.2022</a:t>
            </a:r>
          </a:p>
        </p:txBody>
      </p:sp>
    </p:spTree>
    <p:extLst>
      <p:ext uri="{BB962C8B-B14F-4D97-AF65-F5344CB8AC3E}">
        <p14:creationId xmlns:p14="http://schemas.microsoft.com/office/powerpoint/2010/main" val="404557577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4" name="OTSIKKO">
            <a:extLst>
              <a:ext uri="{FF2B5EF4-FFF2-40B4-BE49-F238E27FC236}">
                <a16:creationId xmlns:a16="http://schemas.microsoft.com/office/drawing/2014/main" id="{10F4471B-CC6E-5F1B-7412-4129DB4A7524}"/>
              </a:ext>
            </a:extLst>
          </p:cNvPr>
          <p:cNvSpPr txBox="1">
            <a:spLocks noGrp="1"/>
          </p:cNvSpPr>
          <p:nvPr>
            <p:ph type="body" sz="half" idx="21"/>
          </p:nvPr>
        </p:nvSpPr>
        <p:spPr>
          <a:xfrm rot="21000000">
            <a:off x="1006466" y="-1918370"/>
            <a:ext cx="10179081" cy="11058092"/>
          </a:xfrm>
          <a:prstGeom prst="rect">
            <a:avLst/>
          </a:prstGeom>
        </p:spPr>
        <p:txBody>
          <a:bodyPr>
            <a:spAutoFit/>
          </a:bodyPr>
          <a:lstStyle>
            <a:lvl1pPr marL="0" indent="0" algn="ctr" defTabSz="228613">
              <a:lnSpc>
                <a:spcPct val="70000"/>
              </a:lnSpc>
              <a:spcBef>
                <a:spcPts val="0"/>
              </a:spcBef>
              <a:buSzTx/>
              <a:buNone/>
              <a:defRPr sz="16653" i="1" cap="all" spc="335">
                <a:solidFill>
                  <a:srgbClr val="FFFFFF"/>
                </a:solidFill>
                <a:latin typeface="TPR Med"/>
                <a:ea typeface="TPR Med"/>
                <a:cs typeface="TPR Med"/>
                <a:sym typeface="TPR Medium"/>
              </a:defRPr>
            </a:lvl1pPr>
          </a:lstStyle>
          <a:p>
            <a:pPr lvl="0"/>
            <a:r>
              <a:rPr lang="fi-FI"/>
              <a:t>Muokkaa tekstin perustyylejä napsauttamalla</a:t>
            </a:r>
          </a:p>
        </p:txBody>
      </p:sp>
      <p:pic>
        <p:nvPicPr>
          <p:cNvPr id="5" name="Kuva" descr="Kuva">
            <a:extLst>
              <a:ext uri="{FF2B5EF4-FFF2-40B4-BE49-F238E27FC236}">
                <a16:creationId xmlns:a16="http://schemas.microsoft.com/office/drawing/2014/main" id="{9761E825-2159-B7F3-994F-183C719A8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45166" y="5559752"/>
            <a:ext cx="746969" cy="915659"/>
          </a:xfrm>
          <a:prstGeom prst="rect">
            <a:avLst/>
          </a:prstGeom>
          <a:ln w="12700">
            <a:miter lim="400000"/>
          </a:ln>
        </p:spPr>
      </p:pic>
    </p:spTree>
    <p:extLst>
      <p:ext uri="{BB962C8B-B14F-4D97-AF65-F5344CB8AC3E}">
        <p14:creationId xmlns:p14="http://schemas.microsoft.com/office/powerpoint/2010/main" val="88303772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Mukautettu asettelu">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F6CAD0E1-454C-27DC-F94C-52EB72B7E046}"/>
              </a:ext>
            </a:extLst>
          </p:cNvPr>
          <p:cNvSpPr>
            <a:spLocks noGrp="1"/>
          </p:cNvSpPr>
          <p:nvPr>
            <p:ph type="sldNum" sz="quarter" idx="10"/>
          </p:nvPr>
        </p:nvSpPr>
        <p:spPr/>
        <p:txBody>
          <a:bodyPr/>
          <a:lstStyle/>
          <a:p>
            <a:fld id="{86CB4B4D-7CA3-9044-876B-883B54F8677D}" type="slidenum">
              <a:rPr lang="fi-FI" smtClean="0"/>
              <a:pPr/>
              <a:t>‹#›</a:t>
            </a:fld>
            <a:endParaRPr lang="fi-FI" dirty="0"/>
          </a:p>
        </p:txBody>
      </p:sp>
      <p:sp>
        <p:nvSpPr>
          <p:cNvPr id="4" name="Otsikko 1 rivi">
            <a:extLst>
              <a:ext uri="{FF2B5EF4-FFF2-40B4-BE49-F238E27FC236}">
                <a16:creationId xmlns:a16="http://schemas.microsoft.com/office/drawing/2014/main" id="{21581471-BF66-ADA5-0DE9-8D7184C9AFF0}"/>
              </a:ext>
            </a:extLst>
          </p:cNvPr>
          <p:cNvSpPr txBox="1">
            <a:spLocks noGrp="1"/>
          </p:cNvSpPr>
          <p:nvPr>
            <p:ph type="body" sz="quarter" idx="21"/>
          </p:nvPr>
        </p:nvSpPr>
        <p:spPr>
          <a:xfrm>
            <a:off x="584947" y="1007159"/>
            <a:ext cx="12617813" cy="926836"/>
          </a:xfrm>
          <a:prstGeom prst="rect">
            <a:avLst/>
          </a:prstGeom>
        </p:spPr>
        <p:txBody>
          <a:bodyPr wrap="none" anchor="ctr">
            <a:spAutoFit/>
          </a:bodyPr>
          <a:lstStyle>
            <a:lvl1pPr marL="0" indent="0" defTabSz="228613">
              <a:spcBef>
                <a:spcPts val="0"/>
              </a:spcBef>
              <a:buSzTx/>
              <a:buNone/>
              <a:defRPr sz="5551" i="1" cap="all" spc="111">
                <a:solidFill>
                  <a:srgbClr val="FFFFFF"/>
                </a:solidFill>
                <a:latin typeface="TPR Med"/>
                <a:ea typeface="TPR Med"/>
                <a:cs typeface="TPR Med"/>
                <a:sym typeface="TPR Medium"/>
              </a:defRPr>
            </a:lvl1pPr>
          </a:lstStyle>
          <a:p>
            <a:pPr lvl="0"/>
            <a:r>
              <a:rPr lang="fi-FI"/>
              <a:t>Muokkaa tekstin perustyylejä napsauttamalla</a:t>
            </a:r>
          </a:p>
        </p:txBody>
      </p:sp>
      <p:sp>
        <p:nvSpPr>
          <p:cNvPr id="5" name="Fusce pellentesque vehicula diam, et sodales odio. Phasellus at metus nec arcu pulvinar mollis. Orci varius natoque penatibus et magnis dis parturient montes, nascetur ridiculus mus. Nunc sed magna leo. Maecenas vulputate iaculis erat. In nec dui neque. ">
            <a:extLst>
              <a:ext uri="{FF2B5EF4-FFF2-40B4-BE49-F238E27FC236}">
                <a16:creationId xmlns:a16="http://schemas.microsoft.com/office/drawing/2014/main" id="{8BF2C58F-D526-99AE-42AC-3F384315B031}"/>
              </a:ext>
            </a:extLst>
          </p:cNvPr>
          <p:cNvSpPr txBox="1">
            <a:spLocks noGrp="1"/>
          </p:cNvSpPr>
          <p:nvPr>
            <p:ph type="body" sz="quarter" idx="22"/>
          </p:nvPr>
        </p:nvSpPr>
        <p:spPr>
          <a:xfrm>
            <a:off x="584947" y="3337408"/>
            <a:ext cx="4819983" cy="377026"/>
          </a:xfrm>
          <a:prstGeom prst="rect">
            <a:avLst/>
          </a:prstGeom>
        </p:spPr>
        <p:txBody>
          <a:bodyPr anchor="ctr">
            <a:spAutoFit/>
          </a:bodyPr>
          <a:lstStyle>
            <a:lvl1pPr marL="0" indent="0" defTabSz="228613">
              <a:lnSpc>
                <a:spcPct val="120000"/>
              </a:lnSpc>
              <a:spcBef>
                <a:spcPts val="0"/>
              </a:spcBef>
              <a:buSzTx/>
              <a:buNone/>
              <a:defRPr sz="1551" spc="31">
                <a:solidFill>
                  <a:srgbClr val="FFFFFF"/>
                </a:solidFill>
                <a:latin typeface="Heebo Regular Regular"/>
                <a:ea typeface="Heebo Regular Regular"/>
                <a:cs typeface="Heebo Regular Regular"/>
                <a:sym typeface="Heebo Regular Regular"/>
              </a:defRPr>
            </a:lvl1pPr>
          </a:lstStyle>
          <a:p>
            <a:pPr lvl="0"/>
            <a:r>
              <a:rPr lang="fi-FI"/>
              <a:t>Muokkaa tekstin perustyylejä napsauttamalla</a:t>
            </a:r>
          </a:p>
        </p:txBody>
      </p:sp>
      <p:pic>
        <p:nvPicPr>
          <p:cNvPr id="6" name="Kuva" descr="Kuva">
            <a:extLst>
              <a:ext uri="{FF2B5EF4-FFF2-40B4-BE49-F238E27FC236}">
                <a16:creationId xmlns:a16="http://schemas.microsoft.com/office/drawing/2014/main" id="{CC1D4881-BFD4-9227-E19F-BC080011CA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406" y="5559752"/>
            <a:ext cx="746969" cy="915659"/>
          </a:xfrm>
          <a:prstGeom prst="rect">
            <a:avLst/>
          </a:prstGeom>
          <a:ln w="12700">
            <a:miter lim="400000"/>
          </a:ln>
        </p:spPr>
      </p:pic>
      <p:pic>
        <p:nvPicPr>
          <p:cNvPr id="7" name="Kuva 6">
            <a:extLst>
              <a:ext uri="{FF2B5EF4-FFF2-40B4-BE49-F238E27FC236}">
                <a16:creationId xmlns:a16="http://schemas.microsoft.com/office/drawing/2014/main" id="{CF1DA7B2-7F8B-DF7C-DE28-EB93E6D7E9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56526" y="0"/>
            <a:ext cx="6235481" cy="6858000"/>
          </a:xfrm>
          <a:prstGeom prst="rect">
            <a:avLst/>
          </a:prstGeom>
        </p:spPr>
      </p:pic>
    </p:spTree>
    <p:extLst>
      <p:ext uri="{BB962C8B-B14F-4D97-AF65-F5344CB8AC3E}">
        <p14:creationId xmlns:p14="http://schemas.microsoft.com/office/powerpoint/2010/main" val="296180927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Otsikko + leipis Valk">
    <p:spTree>
      <p:nvGrpSpPr>
        <p:cNvPr id="1" name=""/>
        <p:cNvGrpSpPr/>
        <p:nvPr/>
      </p:nvGrpSpPr>
      <p:grpSpPr>
        <a:xfrm>
          <a:off x="0" y="0"/>
          <a:ext cx="0" cy="0"/>
          <a:chOff x="0" y="0"/>
          <a:chExt cx="0" cy="0"/>
        </a:xfrm>
      </p:grpSpPr>
      <p:sp>
        <p:nvSpPr>
          <p:cNvPr id="222" name="Pitkä Otsikko yksi rivi"/>
          <p:cNvSpPr txBox="1">
            <a:spLocks noGrp="1"/>
          </p:cNvSpPr>
          <p:nvPr>
            <p:ph type="body" sz="quarter" idx="21"/>
          </p:nvPr>
        </p:nvSpPr>
        <p:spPr>
          <a:xfrm>
            <a:off x="-212903" y="489834"/>
            <a:ext cx="12617813" cy="926836"/>
          </a:xfrm>
          <a:prstGeom prst="rect">
            <a:avLst/>
          </a:prstGeom>
        </p:spPr>
        <p:txBody>
          <a:bodyPr wrap="none" anchor="ctr">
            <a:spAutoFit/>
          </a:bodyPr>
          <a:lstStyle>
            <a:lvl1pPr marL="0" indent="0" algn="ctr" defTabSz="228613">
              <a:spcBef>
                <a:spcPts val="0"/>
              </a:spcBef>
              <a:buSzTx/>
              <a:buNone/>
              <a:defRPr sz="5551" i="1" cap="all" spc="111">
                <a:solidFill>
                  <a:srgbClr val="102176"/>
                </a:solidFill>
                <a:latin typeface="TPR Med"/>
                <a:ea typeface="TPR Med"/>
                <a:cs typeface="TPR Med"/>
                <a:sym typeface="TPR Medium"/>
              </a:defRPr>
            </a:lvl1pPr>
          </a:lstStyle>
          <a:p>
            <a:pPr lvl="0"/>
            <a:r>
              <a:rPr lang="fi-FI"/>
              <a:t>Muokkaa tekstin perustyylejä napsauttamalla</a:t>
            </a:r>
          </a:p>
        </p:txBody>
      </p:sp>
      <p:sp>
        <p:nvSpPr>
          <p:cNvPr id="223" name="Fusce pellentesque vehicula diam, et sodales odio. Phasellus at metus nec arcu pulvinar mollis. Orci varius natoque penatibus et magnis dis parturient montes, nascetur ridiculus mus. Nunc sed magna leo. Maecenas vulputate iaculis erat. In nec dui neque. "/>
          <p:cNvSpPr txBox="1">
            <a:spLocks noGrp="1"/>
          </p:cNvSpPr>
          <p:nvPr>
            <p:ph type="body" sz="half" idx="22"/>
          </p:nvPr>
        </p:nvSpPr>
        <p:spPr>
          <a:xfrm>
            <a:off x="1079041" y="1464526"/>
            <a:ext cx="4569923" cy="3307316"/>
          </a:xfrm>
          <a:prstGeom prst="rect">
            <a:avLst/>
          </a:prstGeom>
        </p:spPr>
        <p:txBody>
          <a:bodyPr wrap="square" anchor="ctr">
            <a:spAutoFit/>
          </a:bodyPr>
          <a:lstStyle>
            <a:lvl1pPr>
              <a:defRPr>
                <a:latin typeface="+mn-lt"/>
              </a:defRPr>
            </a:lvl1pPr>
            <a:lvl2pPr>
              <a:defRPr>
                <a:latin typeface="+mn-lt"/>
              </a:defRPr>
            </a:lvl2pPr>
            <a:lvl3pPr>
              <a:defRPr>
                <a:latin typeface="+mn-lt"/>
              </a:defRPr>
            </a:lvl3pPr>
          </a:lstStyle>
          <a:p>
            <a:pPr marL="0" lvl="0" indent="0" algn="ctr" defTabSz="228613">
              <a:lnSpc>
                <a:spcPct val="120000"/>
              </a:lnSpc>
              <a:spcBef>
                <a:spcPts val="0"/>
              </a:spcBef>
              <a:buSzTx/>
              <a:buNone/>
              <a:defRPr sz="3500" spc="70">
                <a:solidFill>
                  <a:srgbClr val="102176"/>
                </a:solidFill>
                <a:latin typeface="Heebo Regular Regular"/>
                <a:ea typeface="Heebo Regular Regular"/>
                <a:cs typeface="Heebo Regular Regular"/>
                <a:sym typeface="Heebo Regular Regular"/>
              </a:defRPr>
            </a:pPr>
            <a:r>
              <a:rPr lang="fi-FI"/>
              <a:t>Muokkaa tekstin perustyylejä napsauttamalla</a:t>
            </a:r>
          </a:p>
          <a:p>
            <a:pPr marL="0" lvl="1" indent="0" algn="ctr" defTabSz="228613">
              <a:lnSpc>
                <a:spcPct val="120000"/>
              </a:lnSpc>
              <a:spcBef>
                <a:spcPts val="0"/>
              </a:spcBef>
              <a:buSzTx/>
              <a:buNone/>
              <a:defRPr sz="3500" spc="70">
                <a:solidFill>
                  <a:srgbClr val="102176"/>
                </a:solidFill>
                <a:latin typeface="Heebo Regular Regular"/>
                <a:ea typeface="Heebo Regular Regular"/>
                <a:cs typeface="Heebo Regular Regular"/>
                <a:sym typeface="Heebo Regular Regular"/>
              </a:defRPr>
            </a:pPr>
            <a:r>
              <a:rPr lang="fi-FI"/>
              <a:t>toinen taso</a:t>
            </a:r>
          </a:p>
          <a:p>
            <a:pPr marL="0" lvl="2" indent="0" algn="ctr" defTabSz="228613">
              <a:lnSpc>
                <a:spcPct val="120000"/>
              </a:lnSpc>
              <a:spcBef>
                <a:spcPts val="0"/>
              </a:spcBef>
              <a:buSzTx/>
              <a:buNone/>
              <a:defRPr sz="3500" spc="70">
                <a:solidFill>
                  <a:srgbClr val="102176"/>
                </a:solidFill>
                <a:latin typeface="Heebo Regular Regular"/>
                <a:ea typeface="Heebo Regular Regular"/>
                <a:cs typeface="Heebo Regular Regular"/>
                <a:sym typeface="Heebo Regular Regular"/>
              </a:defRPr>
            </a:pPr>
            <a:r>
              <a:rPr lang="fi-FI"/>
              <a:t>kolmas taso</a:t>
            </a:r>
          </a:p>
        </p:txBody>
      </p:sp>
      <p:pic>
        <p:nvPicPr>
          <p:cNvPr id="224" name="Kuva" descr="Kuva"/>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5166" y="5559752"/>
            <a:ext cx="746969" cy="915659"/>
          </a:xfrm>
          <a:prstGeom prst="rect">
            <a:avLst/>
          </a:prstGeom>
          <a:ln w="12700">
            <a:miter lim="400000"/>
          </a:ln>
        </p:spPr>
      </p:pic>
      <p:sp>
        <p:nvSpPr>
          <p:cNvPr id="225" name="Dian numero"/>
          <p:cNvSpPr txBox="1">
            <a:spLocks noGrp="1"/>
          </p:cNvSpPr>
          <p:nvPr>
            <p:ph type="sldNum" sz="quarter" idx="2"/>
          </p:nvPr>
        </p:nvSpPr>
        <p:spPr>
          <a:xfrm>
            <a:off x="5971769" y="6854594"/>
            <a:ext cx="248466" cy="240963"/>
          </a:xfrm>
          <a:prstGeom prst="rect">
            <a:avLst/>
          </a:prstGeom>
        </p:spPr>
        <p:txBody>
          <a:bodyPr/>
          <a:lstStyle>
            <a:lvl1pPr>
              <a:defRPr b="0" i="1"/>
            </a:lvl1pPr>
          </a:lstStyle>
          <a:p>
            <a:fld id="{86CB4B4D-7CA3-9044-876B-883B54F8677D}" type="slidenum">
              <a:rPr lang="fi-FI" smtClean="0"/>
              <a:pPr/>
              <a:t>‹#›</a:t>
            </a:fld>
            <a:endParaRPr lang="fi-FI" dirty="0"/>
          </a:p>
        </p:txBody>
      </p:sp>
      <p:sp>
        <p:nvSpPr>
          <p:cNvPr id="2" name="Fusce pellentesque vehicula diam, et sodales odio. Phasellus at metus nec arcu pulvinar mollis. Orci varius natoque penatibus et magnis dis parturient montes, nascetur ridiculus mus. Nunc sed magna leo. Maecenas vulputate iaculis erat. In nec dui neque. ">
            <a:extLst>
              <a:ext uri="{FF2B5EF4-FFF2-40B4-BE49-F238E27FC236}">
                <a16:creationId xmlns:a16="http://schemas.microsoft.com/office/drawing/2014/main" id="{E72C3644-9FF5-AF8C-83A4-CC6EE485F2A8}"/>
              </a:ext>
            </a:extLst>
          </p:cNvPr>
          <p:cNvSpPr txBox="1">
            <a:spLocks noGrp="1"/>
          </p:cNvSpPr>
          <p:nvPr>
            <p:ph type="body" sz="half" idx="23"/>
          </p:nvPr>
        </p:nvSpPr>
        <p:spPr>
          <a:xfrm>
            <a:off x="6096005" y="1479059"/>
            <a:ext cx="4471327" cy="3307316"/>
          </a:xfrm>
          <a:prstGeom prst="rect">
            <a:avLst/>
          </a:prstGeom>
        </p:spPr>
        <p:txBody>
          <a:bodyPr wrap="square" anchor="ctr">
            <a:spAutoFit/>
          </a:bodyPr>
          <a:lstStyle>
            <a:lvl1pPr>
              <a:defRPr>
                <a:latin typeface="+mn-lt"/>
              </a:defRPr>
            </a:lvl1pPr>
            <a:lvl2pPr>
              <a:defRPr>
                <a:latin typeface="+mn-lt"/>
              </a:defRPr>
            </a:lvl2pPr>
            <a:lvl3pPr>
              <a:defRPr>
                <a:latin typeface="+mn-lt"/>
              </a:defRPr>
            </a:lvl3pPr>
          </a:lstStyle>
          <a:p>
            <a:pPr marL="0" lvl="0" indent="0" algn="ctr" defTabSz="228613">
              <a:lnSpc>
                <a:spcPct val="120000"/>
              </a:lnSpc>
              <a:spcBef>
                <a:spcPts val="0"/>
              </a:spcBef>
              <a:buSzTx/>
              <a:buNone/>
              <a:defRPr sz="3500" spc="70">
                <a:solidFill>
                  <a:srgbClr val="102176"/>
                </a:solidFill>
                <a:latin typeface="Heebo Regular Regular"/>
                <a:ea typeface="Heebo Regular Regular"/>
                <a:cs typeface="Heebo Regular Regular"/>
                <a:sym typeface="Heebo Regular Regular"/>
              </a:defRPr>
            </a:pPr>
            <a:r>
              <a:rPr lang="fi-FI"/>
              <a:t>Muokkaa tekstin perustyylejä napsauttamalla</a:t>
            </a:r>
          </a:p>
          <a:p>
            <a:pPr marL="0" lvl="1" indent="0" algn="ctr" defTabSz="228613">
              <a:lnSpc>
                <a:spcPct val="120000"/>
              </a:lnSpc>
              <a:spcBef>
                <a:spcPts val="0"/>
              </a:spcBef>
              <a:buSzTx/>
              <a:buNone/>
              <a:defRPr sz="3500" spc="70">
                <a:solidFill>
                  <a:srgbClr val="102176"/>
                </a:solidFill>
                <a:latin typeface="Heebo Regular Regular"/>
                <a:ea typeface="Heebo Regular Regular"/>
                <a:cs typeface="Heebo Regular Regular"/>
                <a:sym typeface="Heebo Regular Regular"/>
              </a:defRPr>
            </a:pPr>
            <a:r>
              <a:rPr lang="fi-FI"/>
              <a:t>toinen taso</a:t>
            </a:r>
          </a:p>
          <a:p>
            <a:pPr marL="0" lvl="2" indent="0" algn="ctr" defTabSz="228613">
              <a:lnSpc>
                <a:spcPct val="120000"/>
              </a:lnSpc>
              <a:spcBef>
                <a:spcPts val="0"/>
              </a:spcBef>
              <a:buSzTx/>
              <a:buNone/>
              <a:defRPr sz="3500" spc="70">
                <a:solidFill>
                  <a:srgbClr val="102176"/>
                </a:solidFill>
                <a:latin typeface="Heebo Regular Regular"/>
                <a:ea typeface="Heebo Regular Regular"/>
                <a:cs typeface="Heebo Regular Regular"/>
                <a:sym typeface="Heebo Regular Regular"/>
              </a:defRPr>
            </a:pPr>
            <a:r>
              <a:rPr lang="fi-FI"/>
              <a:t>kolmas taso</a:t>
            </a:r>
          </a:p>
        </p:txBody>
      </p:sp>
      <p:sp>
        <p:nvSpPr>
          <p:cNvPr id="3" name="Tekstiruutu 2">
            <a:extLst>
              <a:ext uri="{FF2B5EF4-FFF2-40B4-BE49-F238E27FC236}">
                <a16:creationId xmlns:a16="http://schemas.microsoft.com/office/drawing/2014/main" id="{27C5A545-38E7-B4E7-2500-437FD24C8A95}"/>
              </a:ext>
            </a:extLst>
          </p:cNvPr>
          <p:cNvSpPr txBox="1"/>
          <p:nvPr userDrawn="1"/>
        </p:nvSpPr>
        <p:spPr>
          <a:xfrm>
            <a:off x="1079041" y="1826856"/>
            <a:ext cx="4569923" cy="389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1" tIns="25401" rIns="25401" bIns="25401" numCol="1" spcCol="38100" rtlCol="0" anchor="ctr">
            <a:spAutoFit/>
          </a:bodyPr>
          <a:lstStyle/>
          <a:p>
            <a:pPr marL="0" marR="0" indent="0" algn="ctr" defTabSz="1219242" rtl="0" fontAlgn="auto" latinLnBrk="0" hangingPunct="0">
              <a:lnSpc>
                <a:spcPct val="100000"/>
              </a:lnSpc>
              <a:spcBef>
                <a:spcPts val="0"/>
              </a:spcBef>
              <a:spcAft>
                <a:spcPts val="0"/>
              </a:spcAft>
              <a:buClrTx/>
              <a:buSzTx/>
              <a:buFontTx/>
              <a:buNone/>
              <a:tabLst/>
            </a:pPr>
            <a:r>
              <a:rPr kumimoji="0" lang="fi-FI" sz="2201" b="1" i="0" u="none" strike="noStrike" cap="none" spc="0" normalizeH="0" baseline="0" dirty="0">
                <a:ln>
                  <a:noFill/>
                </a:ln>
                <a:solidFill>
                  <a:srgbClr val="002060"/>
                </a:solidFill>
                <a:effectLst/>
                <a:uFillTx/>
                <a:latin typeface="TPR" panose="02000000000000000000" pitchFamily="2" charset="0"/>
                <a:ea typeface="+mn-ea"/>
                <a:cs typeface="+mn-cs"/>
                <a:sym typeface="Helvetica Neue"/>
              </a:rPr>
              <a:t>Otsikko</a:t>
            </a:r>
          </a:p>
        </p:txBody>
      </p:sp>
      <p:sp>
        <p:nvSpPr>
          <p:cNvPr id="4" name="Tekstiruutu 3">
            <a:extLst>
              <a:ext uri="{FF2B5EF4-FFF2-40B4-BE49-F238E27FC236}">
                <a16:creationId xmlns:a16="http://schemas.microsoft.com/office/drawing/2014/main" id="{931BD4C4-1618-4D2E-464F-1CB394E07094}"/>
              </a:ext>
            </a:extLst>
          </p:cNvPr>
          <p:cNvSpPr txBox="1"/>
          <p:nvPr userDrawn="1"/>
        </p:nvSpPr>
        <p:spPr>
          <a:xfrm>
            <a:off x="5997017" y="1826856"/>
            <a:ext cx="4569923" cy="389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1" tIns="25401" rIns="25401" bIns="25401" numCol="1" spcCol="38100" rtlCol="0" anchor="ctr">
            <a:spAutoFit/>
          </a:bodyPr>
          <a:lstStyle/>
          <a:p>
            <a:pPr marL="0" marR="0" indent="0" algn="ctr" defTabSz="1219242" rtl="0" fontAlgn="auto" latinLnBrk="0" hangingPunct="0">
              <a:lnSpc>
                <a:spcPct val="100000"/>
              </a:lnSpc>
              <a:spcBef>
                <a:spcPts val="0"/>
              </a:spcBef>
              <a:spcAft>
                <a:spcPts val="0"/>
              </a:spcAft>
              <a:buClrTx/>
              <a:buSzTx/>
              <a:buFontTx/>
              <a:buNone/>
              <a:tabLst/>
            </a:pPr>
            <a:r>
              <a:rPr kumimoji="0" lang="fi-FI" sz="2201" b="1" i="0" u="none" strike="noStrike" cap="none" spc="0" normalizeH="0" baseline="0" dirty="0">
                <a:ln>
                  <a:noFill/>
                </a:ln>
                <a:solidFill>
                  <a:srgbClr val="002060"/>
                </a:solidFill>
                <a:effectLst/>
                <a:uFillTx/>
                <a:latin typeface="TPR" panose="02000000000000000000" pitchFamily="2" charset="0"/>
                <a:ea typeface="+mn-ea"/>
                <a:cs typeface="+mn-cs"/>
                <a:sym typeface="Helvetica Neue"/>
              </a:rPr>
              <a:t>Otsikko</a:t>
            </a:r>
          </a:p>
        </p:txBody>
      </p:sp>
    </p:spTree>
    <p:extLst>
      <p:ext uri="{BB962C8B-B14F-4D97-AF65-F5344CB8AC3E}">
        <p14:creationId xmlns:p14="http://schemas.microsoft.com/office/powerpoint/2010/main" val="395073510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PR_Tausta.jpg" descr="TPR_Tausta.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6350" y="0"/>
            <a:ext cx="12204699" cy="6858000"/>
          </a:xfrm>
          <a:prstGeom prst="rect">
            <a:avLst/>
          </a:prstGeom>
          <a:ln w="12700">
            <a:miter lim="400000"/>
          </a:ln>
        </p:spPr>
      </p:pic>
      <p:sp>
        <p:nvSpPr>
          <p:cNvPr id="3" name="Slide Title"/>
          <p:cNvSpPr txBox="1">
            <a:spLocks noGrp="1"/>
          </p:cNvSpPr>
          <p:nvPr>
            <p:ph type="title" hasCustomPrompt="1"/>
          </p:nvPr>
        </p:nvSpPr>
        <p:spPr>
          <a:xfrm>
            <a:off x="1358903" y="539751"/>
            <a:ext cx="10229852" cy="717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Title</a:t>
            </a:r>
          </a:p>
        </p:txBody>
      </p:sp>
      <p:sp>
        <p:nvSpPr>
          <p:cNvPr id="4" name="Leipätekstin taso yksi…"/>
          <p:cNvSpPr txBox="1">
            <a:spLocks noGrp="1"/>
          </p:cNvSpPr>
          <p:nvPr>
            <p:ph type="body" idx="1" hasCustomPrompt="1"/>
          </p:nvPr>
        </p:nvSpPr>
        <p:spPr>
          <a:xfrm>
            <a:off x="1358901" y="2127251"/>
            <a:ext cx="10229851" cy="412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bullet text</a:t>
            </a:r>
          </a:p>
          <a:p>
            <a:pPr lvl="1"/>
            <a:endParaRPr dirty="0"/>
          </a:p>
          <a:p>
            <a:pPr lvl="2"/>
            <a:endParaRPr dirty="0"/>
          </a:p>
          <a:p>
            <a:pPr lvl="3"/>
            <a:endParaRPr dirty="0"/>
          </a:p>
          <a:p>
            <a:pPr lvl="4"/>
            <a:endParaRPr dirty="0"/>
          </a:p>
        </p:txBody>
      </p:sp>
      <p:sp>
        <p:nvSpPr>
          <p:cNvPr id="5" name="Dian numero"/>
          <p:cNvSpPr txBox="1">
            <a:spLocks noGrp="1"/>
          </p:cNvSpPr>
          <p:nvPr>
            <p:ph type="sldNum" sz="quarter" idx="2"/>
          </p:nvPr>
        </p:nvSpPr>
        <p:spPr>
          <a:xfrm>
            <a:off x="5968647" y="6486846"/>
            <a:ext cx="248466" cy="240963"/>
          </a:xfrm>
          <a:prstGeom prst="rect">
            <a:avLst/>
          </a:prstGeom>
          <a:ln w="12700">
            <a:miter lim="400000"/>
          </a:ln>
        </p:spPr>
        <p:txBody>
          <a:bodyPr wrap="none" lIns="50800" tIns="50800" rIns="50800" bIns="50800" anchor="b">
            <a:spAutoFit/>
          </a:bodyPr>
          <a:lstStyle>
            <a:lvl1pPr defTabSz="292115">
              <a:defRPr sz="899" b="0" i="1">
                <a:solidFill>
                  <a:srgbClr val="000000"/>
                </a:solidFill>
                <a:latin typeface="TPR Med" panose="02000000000000000000" pitchFamily="2" charset="0"/>
              </a:defRPr>
            </a:lvl1pPr>
          </a:lstStyle>
          <a:p>
            <a:fld id="{86CB4B4D-7CA3-9044-876B-883B54F8677D}" type="slidenum">
              <a:rPr lang="fi-FI" smtClean="0"/>
              <a:pPr/>
              <a:t>‹#›</a:t>
            </a:fld>
            <a:endParaRPr lang="fi-FI" dirty="0"/>
          </a:p>
        </p:txBody>
      </p:sp>
    </p:spTree>
  </p:cSld>
  <p:clrMap bg1="lt1" tx1="dk1" bg2="lt2" tx2="dk2" accent1="accent1" accent2="accent2" accent3="accent3" accent4="accent4" accent5="accent5" accent6="accent6" hlink="hlink" folHlink="folHlink"/>
  <p:sldLayoutIdLst>
    <p:sldLayoutId id="2147483689" r:id="rId1"/>
    <p:sldLayoutId id="2147483719" r:id="rId2"/>
    <p:sldLayoutId id="2147483720" r:id="rId3"/>
    <p:sldLayoutId id="2147483694" r:id="rId4"/>
    <p:sldLayoutId id="2147483688" r:id="rId5"/>
    <p:sldLayoutId id="2147483691" r:id="rId6"/>
    <p:sldLayoutId id="2147483692" r:id="rId7"/>
    <p:sldLayoutId id="2147483696" r:id="rId8"/>
    <p:sldLayoutId id="2147483685" r:id="rId9"/>
    <p:sldLayoutId id="2147483679" r:id="rId10"/>
    <p:sldLayoutId id="2147483724" r:id="rId11"/>
    <p:sldLayoutId id="2147483729" r:id="rId12"/>
    <p:sldLayoutId id="2147483731" r:id="rId13"/>
  </p:sldLayoutIdLst>
  <p:transition spd="med"/>
  <p:hf sldNum="0" hdr="0" ftr="0" dt="0"/>
  <p:txStyles>
    <p:titleStyle>
      <a:lvl1pPr marL="0" marR="0" indent="0" algn="l" defTabSz="1219242" rtl="0" eaLnBrk="1" latinLnBrk="0" hangingPunct="1">
        <a:lnSpc>
          <a:spcPct val="80000"/>
        </a:lnSpc>
        <a:spcBef>
          <a:spcPts val="0"/>
        </a:spcBef>
        <a:spcAft>
          <a:spcPts val="0"/>
        </a:spcAft>
        <a:buClrTx/>
        <a:buSzTx/>
        <a:buFontTx/>
        <a:buNone/>
        <a:tabLst/>
        <a:defRPr sz="4251" b="0" i="1" u="none" strike="noStrike" cap="none" spc="-85" baseline="0">
          <a:solidFill>
            <a:schemeClr val="bg1"/>
          </a:solidFill>
          <a:uFillTx/>
          <a:latin typeface="TPR Med" panose="02000000000000000000" pitchFamily="2" charset="0"/>
          <a:ea typeface="+mn-ea"/>
          <a:cs typeface="+mn-cs"/>
          <a:sym typeface="Helvetica Neue"/>
        </a:defRPr>
      </a:lvl1pPr>
      <a:lvl2pPr marL="0" marR="0" indent="228613" algn="l" defTabSz="1219242" rtl="0" eaLnBrk="1" latinLnBrk="0" hangingPunct="1">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2pPr>
      <a:lvl3pPr marL="0" marR="0" indent="457227" algn="l" defTabSz="1219242" rtl="0" eaLnBrk="1" latinLnBrk="0" hangingPunct="1">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3pPr>
      <a:lvl4pPr marL="0" marR="0" indent="685842" algn="l" defTabSz="1219242" rtl="0" eaLnBrk="1" latinLnBrk="0" hangingPunct="1">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4pPr>
      <a:lvl5pPr marL="0" marR="0" indent="914453" algn="l" defTabSz="1219242" rtl="0" eaLnBrk="1" latinLnBrk="0" hangingPunct="1">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5pPr>
      <a:lvl6pPr marL="0" marR="0" indent="1143066" algn="l" defTabSz="1219242" rtl="0" eaLnBrk="1" latinLnBrk="0" hangingPunct="1">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6pPr>
      <a:lvl7pPr marL="0" marR="0" indent="1371678" algn="l" defTabSz="1219242" rtl="0" eaLnBrk="1" latinLnBrk="0" hangingPunct="1">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7pPr>
      <a:lvl8pPr marL="0" marR="0" indent="1600295" algn="l" defTabSz="1219242" rtl="0" eaLnBrk="1" latinLnBrk="0" hangingPunct="1">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8pPr>
      <a:lvl9pPr marL="0" marR="0" indent="1828908" algn="l" defTabSz="1219242" rtl="0" eaLnBrk="1" latinLnBrk="0" hangingPunct="1">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9pPr>
    </p:titleStyle>
    <p:bodyStyle>
      <a:lvl1pPr marL="304816" marR="0" indent="-304816" algn="l" defTabSz="1219242" rtl="0" eaLnBrk="1" latinLnBrk="0" hangingPunct="1">
        <a:lnSpc>
          <a:spcPct val="90000"/>
        </a:lnSpc>
        <a:spcBef>
          <a:spcPts val="2251"/>
        </a:spcBef>
        <a:spcAft>
          <a:spcPts val="0"/>
        </a:spcAft>
        <a:buClrTx/>
        <a:buSzPct val="123000"/>
        <a:buFontTx/>
        <a:buChar char="•"/>
        <a:tabLst/>
        <a:defRPr sz="2400" b="0" i="1" u="none" strike="noStrike" cap="none" spc="0" baseline="0">
          <a:solidFill>
            <a:schemeClr val="bg1"/>
          </a:solidFill>
          <a:uFillTx/>
          <a:latin typeface="+mn-lt"/>
          <a:ea typeface="+mn-ea"/>
          <a:cs typeface="Heebo" pitchFamily="2" charset="-79"/>
          <a:sym typeface="Helvetica Neue"/>
        </a:defRPr>
      </a:lvl1pPr>
      <a:lvl2pPr marL="609635" marR="0" indent="-304816" algn="l" defTabSz="1219242" rtl="0" eaLnBrk="1" latinLnBrk="0" hangingPunct="1">
        <a:lnSpc>
          <a:spcPct val="90000"/>
        </a:lnSpc>
        <a:spcBef>
          <a:spcPts val="2251"/>
        </a:spcBef>
        <a:spcAft>
          <a:spcPts val="0"/>
        </a:spcAft>
        <a:buClrTx/>
        <a:buSzPct val="123000"/>
        <a:buFontTx/>
        <a:buChar char="•"/>
        <a:tabLst/>
        <a:defRPr sz="2400" b="0" i="1" u="none" strike="noStrike" cap="none" spc="0" baseline="0">
          <a:solidFill>
            <a:schemeClr val="bg1"/>
          </a:solidFill>
          <a:uFillTx/>
          <a:latin typeface="Heebo" pitchFamily="2" charset="-79"/>
          <a:ea typeface="+mn-ea"/>
          <a:cs typeface="Heebo" pitchFamily="2" charset="-79"/>
          <a:sym typeface="Helvetica Neue"/>
        </a:defRPr>
      </a:lvl2pPr>
      <a:lvl3pPr marL="914453" marR="0" indent="-304816" algn="l" defTabSz="1219242" rtl="0" eaLnBrk="1" latinLnBrk="0" hangingPunct="1">
        <a:lnSpc>
          <a:spcPct val="90000"/>
        </a:lnSpc>
        <a:spcBef>
          <a:spcPts val="2251"/>
        </a:spcBef>
        <a:spcAft>
          <a:spcPts val="0"/>
        </a:spcAft>
        <a:buClrTx/>
        <a:buSzPct val="123000"/>
        <a:buFontTx/>
        <a:buChar char="•"/>
        <a:tabLst/>
        <a:defRPr sz="2400" b="0" i="1" u="none" strike="noStrike" cap="none" spc="0" baseline="0">
          <a:solidFill>
            <a:schemeClr val="bg1"/>
          </a:solidFill>
          <a:uFillTx/>
          <a:latin typeface="TPR Med" panose="02000000000000000000" pitchFamily="2" charset="0"/>
          <a:ea typeface="+mn-ea"/>
          <a:cs typeface="+mn-cs"/>
          <a:sym typeface="Helvetica Neue"/>
        </a:defRPr>
      </a:lvl3pPr>
      <a:lvl4pPr marL="1219270" marR="0" indent="-304816" algn="l" defTabSz="1219242" rtl="0" eaLnBrk="1" latinLnBrk="0" hangingPunct="1">
        <a:lnSpc>
          <a:spcPct val="90000"/>
        </a:lnSpc>
        <a:spcBef>
          <a:spcPts val="2251"/>
        </a:spcBef>
        <a:spcAft>
          <a:spcPts val="0"/>
        </a:spcAft>
        <a:buClrTx/>
        <a:buSzPct val="123000"/>
        <a:buFontTx/>
        <a:buChar char="•"/>
        <a:tabLst/>
        <a:defRPr sz="2400" b="0" i="1" u="none" strike="noStrike" cap="none" spc="0" baseline="0">
          <a:solidFill>
            <a:schemeClr val="bg1"/>
          </a:solidFill>
          <a:uFillTx/>
          <a:latin typeface="TPR Med" panose="02000000000000000000" pitchFamily="2" charset="0"/>
          <a:ea typeface="+mn-ea"/>
          <a:cs typeface="+mn-cs"/>
          <a:sym typeface="Helvetica Neue"/>
        </a:defRPr>
      </a:lvl4pPr>
      <a:lvl5pPr marL="1524089" marR="0" indent="-304816" algn="l" defTabSz="1219242" rtl="0" eaLnBrk="1" latinLnBrk="0" hangingPunct="1">
        <a:lnSpc>
          <a:spcPct val="90000"/>
        </a:lnSpc>
        <a:spcBef>
          <a:spcPts val="2251"/>
        </a:spcBef>
        <a:spcAft>
          <a:spcPts val="0"/>
        </a:spcAft>
        <a:buClrTx/>
        <a:buSzPct val="123000"/>
        <a:buFontTx/>
        <a:buChar char="•"/>
        <a:tabLst/>
        <a:defRPr sz="2400" b="0" i="1" u="none" strike="noStrike" cap="none" spc="0" baseline="0">
          <a:solidFill>
            <a:schemeClr val="bg1"/>
          </a:solidFill>
          <a:uFillTx/>
          <a:latin typeface="TPR Med" panose="02000000000000000000" pitchFamily="2" charset="0"/>
          <a:ea typeface="+mn-ea"/>
          <a:cs typeface="+mn-cs"/>
          <a:sym typeface="Helvetica Neue"/>
        </a:defRPr>
      </a:lvl5pPr>
      <a:lvl6pPr marL="1828908" marR="0" indent="-304816" algn="l" defTabSz="1219242" rtl="0" eaLnBrk="1" latinLnBrk="0" hangingPunct="1">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723" marR="0" indent="-304816" algn="l" defTabSz="1219242" rtl="0" eaLnBrk="1" latinLnBrk="0" hangingPunct="1">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542" marR="0" indent="-304816" algn="l" defTabSz="1219242" rtl="0" eaLnBrk="1" latinLnBrk="0" hangingPunct="1">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358" marR="0" indent="-304816" algn="l" defTabSz="1219242" rtl="0" eaLnBrk="1" latinLnBrk="0" hangingPunct="1">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1pPr>
      <a:lvl2pPr marL="0" marR="0" indent="228613"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2pPr>
      <a:lvl3pPr marL="0" marR="0" indent="457227"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3pPr>
      <a:lvl4pPr marL="0" marR="0" indent="685842"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4pPr>
      <a:lvl5pPr marL="0" marR="0" indent="914453"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5pPr>
      <a:lvl6pPr marL="0" marR="0" indent="1143066"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6pPr>
      <a:lvl7pPr marL="0" marR="0" indent="1371678"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7pPr>
      <a:lvl8pPr marL="0" marR="0" indent="1600295"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8pPr>
      <a:lvl9pPr marL="0" marR="0" indent="1828908" algn="ctr" defTabSz="292115" rtl="0" eaLnBrk="1" latinLnBrk="0" hangingPunct="1">
        <a:lnSpc>
          <a:spcPct val="100000"/>
        </a:lnSpc>
        <a:spcBef>
          <a:spcPts val="0"/>
        </a:spcBef>
        <a:spcAft>
          <a:spcPts val="0"/>
        </a:spcAft>
        <a:buClrTx/>
        <a:buSzTx/>
        <a:buFontTx/>
        <a:buNone/>
        <a:tabLst/>
        <a:defRPr sz="899"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C0C30F7-3F5D-5B54-FF2F-DDC97F78FA30}"/>
              </a:ext>
            </a:extLst>
          </p:cNvPr>
          <p:cNvSpPr>
            <a:spLocks noGrp="1"/>
          </p:cNvSpPr>
          <p:nvPr>
            <p:ph type="title"/>
          </p:nvPr>
        </p:nvSpPr>
        <p:spPr>
          <a:xfrm>
            <a:off x="1117606" y="365129"/>
            <a:ext cx="10236201"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D1864BE7-AF7C-3905-084E-FFE8648D5487}"/>
              </a:ext>
            </a:extLst>
          </p:cNvPr>
          <p:cNvSpPr>
            <a:spLocks noGrp="1"/>
          </p:cNvSpPr>
          <p:nvPr>
            <p:ph type="body" idx="1"/>
          </p:nvPr>
        </p:nvSpPr>
        <p:spPr>
          <a:xfrm>
            <a:off x="1117606" y="1825625"/>
            <a:ext cx="10236201" cy="435133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p:txBody>
      </p:sp>
      <p:sp>
        <p:nvSpPr>
          <p:cNvPr id="6" name="Dian numeron paikkamerkki 5">
            <a:extLst>
              <a:ext uri="{FF2B5EF4-FFF2-40B4-BE49-F238E27FC236}">
                <a16:creationId xmlns:a16="http://schemas.microsoft.com/office/drawing/2014/main" id="{0A950D8C-134E-719E-EF46-F6BB3B1731BB}"/>
              </a:ext>
            </a:extLst>
          </p:cNvPr>
          <p:cNvSpPr>
            <a:spLocks noGrp="1"/>
          </p:cNvSpPr>
          <p:nvPr>
            <p:ph type="sldNum" sz="quarter" idx="4"/>
          </p:nvPr>
        </p:nvSpPr>
        <p:spPr>
          <a:xfrm>
            <a:off x="4724400" y="6492884"/>
            <a:ext cx="2743200" cy="365125"/>
          </a:xfrm>
          <a:prstGeom prst="rect">
            <a:avLst/>
          </a:prstGeom>
        </p:spPr>
        <p:txBody>
          <a:bodyPr vert="horz" lIns="91440" tIns="45720" rIns="91440" bIns="45720" rtlCol="0" anchor="ctr"/>
          <a:lstStyle>
            <a:lvl1pPr algn="r">
              <a:defRPr sz="601">
                <a:solidFill>
                  <a:schemeClr val="tx1">
                    <a:tint val="75000"/>
                  </a:schemeClr>
                </a:solidFill>
              </a:defRPr>
            </a:lvl1pPr>
          </a:lstStyle>
          <a:p>
            <a:fld id="{7814E039-2C28-E343-A175-816517929DD5}" type="slidenum">
              <a:rPr lang="fi-FI" smtClean="0"/>
              <a:t>‹#›</a:t>
            </a:fld>
            <a:endParaRPr lang="fi-FI"/>
          </a:p>
        </p:txBody>
      </p:sp>
    </p:spTree>
    <p:extLst>
      <p:ext uri="{BB962C8B-B14F-4D97-AF65-F5344CB8AC3E}">
        <p14:creationId xmlns:p14="http://schemas.microsoft.com/office/powerpoint/2010/main" val="142424901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9" r:id="rId3"/>
    <p:sldLayoutId id="2147483712" r:id="rId4"/>
    <p:sldLayoutId id="2147483713" r:id="rId5"/>
    <p:sldLayoutId id="2147483716" r:id="rId6"/>
    <p:sldLayoutId id="2147483717" r:id="rId7"/>
    <p:sldLayoutId id="2147483718" r:id="rId8"/>
  </p:sldLayoutIdLst>
  <p:txStyles>
    <p:titleStyle>
      <a:lvl1pPr algn="l" defTabSz="457227" rtl="0" eaLnBrk="1" latinLnBrk="0" hangingPunct="1">
        <a:lnSpc>
          <a:spcPct val="90000"/>
        </a:lnSpc>
        <a:spcBef>
          <a:spcPct val="0"/>
        </a:spcBef>
        <a:buNone/>
        <a:defRPr sz="4400" b="0" i="1" kern="1200">
          <a:solidFill>
            <a:srgbClr val="002060"/>
          </a:solidFill>
          <a:latin typeface="TPR Med" panose="02000000000000000000" pitchFamily="2" charset="0"/>
          <a:ea typeface="+mj-ea"/>
          <a:cs typeface="+mj-cs"/>
        </a:defRPr>
      </a:lvl1pPr>
    </p:titleStyle>
    <p:bodyStyle>
      <a:lvl1pPr marL="228600" indent="-228589" algn="l" defTabSz="914353" rtl="0" eaLnBrk="1" latinLnBrk="0" hangingPunct="1">
        <a:lnSpc>
          <a:spcPct val="90000"/>
        </a:lnSpc>
        <a:spcBef>
          <a:spcPts val="1200"/>
        </a:spcBef>
        <a:buFont typeface="Arial" panose="020B0604020202020204" pitchFamily="34" charset="0"/>
        <a:buChar char="•"/>
        <a:defRPr lang="fi-FI" sz="2800" kern="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defRPr>
      </a:lvl1pPr>
      <a:lvl2pPr marL="457215" indent="-228589" algn="l" defTabSz="914353" rtl="0" eaLnBrk="1" latinLnBrk="0" hangingPunct="1">
        <a:lnSpc>
          <a:spcPct val="90000"/>
        </a:lnSpc>
        <a:spcBef>
          <a:spcPts val="1200"/>
        </a:spcBef>
        <a:buFont typeface="Arial" panose="020B0604020202020204" pitchFamily="34" charset="0"/>
        <a:buChar char="•"/>
        <a:defRPr lang="fi-FI" sz="2800" kern="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defRPr>
      </a:lvl2pPr>
      <a:lvl3pPr marL="685830" indent="-228589" algn="l" defTabSz="914353" rtl="0" eaLnBrk="1" latinLnBrk="0" hangingPunct="1">
        <a:lnSpc>
          <a:spcPct val="90000"/>
        </a:lnSpc>
        <a:spcBef>
          <a:spcPts val="1200"/>
        </a:spcBef>
        <a:buFont typeface="Arial" panose="020B0604020202020204" pitchFamily="34" charset="0"/>
        <a:buChar char="•"/>
        <a:defRPr lang="fi-FI" sz="2800" kern="1200"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defRPr>
      </a:lvl3pPr>
      <a:lvl4pPr marL="800147" indent="-294299" algn="l" defTabSz="457227" rtl="0" eaLnBrk="1" latinLnBrk="0" hangingPunct="1">
        <a:lnSpc>
          <a:spcPct val="90000"/>
        </a:lnSpc>
        <a:spcBef>
          <a:spcPts val="1200"/>
        </a:spcBef>
        <a:buFont typeface="Arial" panose="020B0604020202020204" pitchFamily="34" charset="0"/>
        <a:buChar char="•"/>
        <a:defRPr sz="1801" kern="1200">
          <a:solidFill>
            <a:srgbClr val="002060"/>
          </a:solidFill>
          <a:latin typeface="Helvetica Neue" panose="02000503000000020004" pitchFamily="2" charset="0"/>
          <a:ea typeface="Helvetica Neue" panose="02000503000000020004" pitchFamily="2" charset="0"/>
          <a:cs typeface="Helvetica Neue" panose="02000503000000020004" pitchFamily="2" charset="0"/>
        </a:defRPr>
      </a:lvl4pPr>
      <a:lvl5pPr marL="1028760" indent="-294299" algn="l" defTabSz="457227" rtl="0" eaLnBrk="1" latinLnBrk="0" hangingPunct="1">
        <a:lnSpc>
          <a:spcPct val="90000"/>
        </a:lnSpc>
        <a:spcBef>
          <a:spcPts val="1200"/>
        </a:spcBef>
        <a:buFont typeface="Arial" panose="020B0604020202020204" pitchFamily="34" charset="0"/>
        <a:buChar char="•"/>
        <a:defRPr sz="1801" kern="1200">
          <a:solidFill>
            <a:srgbClr val="002060"/>
          </a:solidFill>
          <a:latin typeface="Helvetica Neue" panose="02000503000000020004" pitchFamily="2" charset="0"/>
          <a:ea typeface="Helvetica Neue" panose="02000503000000020004" pitchFamily="2" charset="0"/>
          <a:cs typeface="Helvetica Neue" panose="02000503000000020004" pitchFamily="2" charset="0"/>
        </a:defRPr>
      </a:lvl5pPr>
      <a:lvl6pPr marL="1257371" indent="-114306" algn="l" defTabSz="457227" rtl="0" eaLnBrk="1" latinLnBrk="0" hangingPunct="1">
        <a:lnSpc>
          <a:spcPct val="90000"/>
        </a:lnSpc>
        <a:spcBef>
          <a:spcPts val="251"/>
        </a:spcBef>
        <a:buFont typeface="Arial" panose="020B0604020202020204" pitchFamily="34" charset="0"/>
        <a:buChar char="•"/>
        <a:defRPr sz="899" kern="1200">
          <a:solidFill>
            <a:schemeClr val="tx1"/>
          </a:solidFill>
          <a:latin typeface="+mn-lt"/>
          <a:ea typeface="+mn-ea"/>
          <a:cs typeface="+mn-cs"/>
        </a:defRPr>
      </a:lvl6pPr>
      <a:lvl7pPr marL="1485986" indent="-114306" algn="l" defTabSz="457227" rtl="0" eaLnBrk="1" latinLnBrk="0" hangingPunct="1">
        <a:lnSpc>
          <a:spcPct val="90000"/>
        </a:lnSpc>
        <a:spcBef>
          <a:spcPts val="251"/>
        </a:spcBef>
        <a:buFont typeface="Arial" panose="020B0604020202020204" pitchFamily="34" charset="0"/>
        <a:buChar char="•"/>
        <a:defRPr sz="899" kern="1200">
          <a:solidFill>
            <a:schemeClr val="tx1"/>
          </a:solidFill>
          <a:latin typeface="+mn-lt"/>
          <a:ea typeface="+mn-ea"/>
          <a:cs typeface="+mn-cs"/>
        </a:defRPr>
      </a:lvl7pPr>
      <a:lvl8pPr marL="1714600" indent="-114306" algn="l" defTabSz="457227" rtl="0" eaLnBrk="1" latinLnBrk="0" hangingPunct="1">
        <a:lnSpc>
          <a:spcPct val="90000"/>
        </a:lnSpc>
        <a:spcBef>
          <a:spcPts val="251"/>
        </a:spcBef>
        <a:buFont typeface="Arial" panose="020B0604020202020204" pitchFamily="34" charset="0"/>
        <a:buChar char="•"/>
        <a:defRPr sz="899" kern="1200">
          <a:solidFill>
            <a:schemeClr val="tx1"/>
          </a:solidFill>
          <a:latin typeface="+mn-lt"/>
          <a:ea typeface="+mn-ea"/>
          <a:cs typeface="+mn-cs"/>
        </a:defRPr>
      </a:lvl8pPr>
      <a:lvl9pPr marL="1943214" indent="-114306" algn="l" defTabSz="457227" rtl="0" eaLnBrk="1" latinLnBrk="0" hangingPunct="1">
        <a:lnSpc>
          <a:spcPct val="90000"/>
        </a:lnSpc>
        <a:spcBef>
          <a:spcPts val="251"/>
        </a:spcBef>
        <a:buFont typeface="Arial" panose="020B0604020202020204" pitchFamily="34" charset="0"/>
        <a:buChar char="•"/>
        <a:defRPr sz="899" kern="1200">
          <a:solidFill>
            <a:schemeClr val="tx1"/>
          </a:solidFill>
          <a:latin typeface="+mn-lt"/>
          <a:ea typeface="+mn-ea"/>
          <a:cs typeface="+mn-cs"/>
        </a:defRPr>
      </a:lvl9pPr>
    </p:bodyStyle>
    <p:otherStyle>
      <a:defPPr>
        <a:defRPr lang="fi-FI"/>
      </a:defPPr>
      <a:lvl1pPr marL="0" algn="l" defTabSz="457227" rtl="0" eaLnBrk="1" latinLnBrk="0" hangingPunct="1">
        <a:defRPr sz="899" kern="1200">
          <a:solidFill>
            <a:schemeClr val="tx1"/>
          </a:solidFill>
          <a:latin typeface="+mn-lt"/>
          <a:ea typeface="+mn-ea"/>
          <a:cs typeface="+mn-cs"/>
        </a:defRPr>
      </a:lvl1pPr>
      <a:lvl2pPr marL="228613" algn="l" defTabSz="457227" rtl="0" eaLnBrk="1" latinLnBrk="0" hangingPunct="1">
        <a:defRPr sz="899" kern="1200">
          <a:solidFill>
            <a:schemeClr val="tx1"/>
          </a:solidFill>
          <a:latin typeface="+mn-lt"/>
          <a:ea typeface="+mn-ea"/>
          <a:cs typeface="+mn-cs"/>
        </a:defRPr>
      </a:lvl2pPr>
      <a:lvl3pPr marL="457227" algn="l" defTabSz="457227" rtl="0" eaLnBrk="1" latinLnBrk="0" hangingPunct="1">
        <a:defRPr sz="899" kern="1200">
          <a:solidFill>
            <a:schemeClr val="tx1"/>
          </a:solidFill>
          <a:latin typeface="+mn-lt"/>
          <a:ea typeface="+mn-ea"/>
          <a:cs typeface="+mn-cs"/>
        </a:defRPr>
      </a:lvl3pPr>
      <a:lvl4pPr marL="685842" algn="l" defTabSz="457227" rtl="0" eaLnBrk="1" latinLnBrk="0" hangingPunct="1">
        <a:defRPr sz="899" kern="1200">
          <a:solidFill>
            <a:schemeClr val="tx1"/>
          </a:solidFill>
          <a:latin typeface="+mn-lt"/>
          <a:ea typeface="+mn-ea"/>
          <a:cs typeface="+mn-cs"/>
        </a:defRPr>
      </a:lvl4pPr>
      <a:lvl5pPr marL="914453" algn="l" defTabSz="457227" rtl="0" eaLnBrk="1" latinLnBrk="0" hangingPunct="1">
        <a:defRPr sz="899" kern="1200">
          <a:solidFill>
            <a:schemeClr val="tx1"/>
          </a:solidFill>
          <a:latin typeface="+mn-lt"/>
          <a:ea typeface="+mn-ea"/>
          <a:cs typeface="+mn-cs"/>
        </a:defRPr>
      </a:lvl5pPr>
      <a:lvl6pPr marL="1143066" algn="l" defTabSz="457227" rtl="0" eaLnBrk="1" latinLnBrk="0" hangingPunct="1">
        <a:defRPr sz="899" kern="1200">
          <a:solidFill>
            <a:schemeClr val="tx1"/>
          </a:solidFill>
          <a:latin typeface="+mn-lt"/>
          <a:ea typeface="+mn-ea"/>
          <a:cs typeface="+mn-cs"/>
        </a:defRPr>
      </a:lvl6pPr>
      <a:lvl7pPr marL="1371678" algn="l" defTabSz="457227" rtl="0" eaLnBrk="1" latinLnBrk="0" hangingPunct="1">
        <a:defRPr sz="899" kern="1200">
          <a:solidFill>
            <a:schemeClr val="tx1"/>
          </a:solidFill>
          <a:latin typeface="+mn-lt"/>
          <a:ea typeface="+mn-ea"/>
          <a:cs typeface="+mn-cs"/>
        </a:defRPr>
      </a:lvl7pPr>
      <a:lvl8pPr marL="1600295" algn="l" defTabSz="457227" rtl="0" eaLnBrk="1" latinLnBrk="0" hangingPunct="1">
        <a:defRPr sz="899" kern="1200">
          <a:solidFill>
            <a:schemeClr val="tx1"/>
          </a:solidFill>
          <a:latin typeface="+mn-lt"/>
          <a:ea typeface="+mn-ea"/>
          <a:cs typeface="+mn-cs"/>
        </a:defRPr>
      </a:lvl8pPr>
      <a:lvl9pPr marL="1828908" algn="l" defTabSz="457227" rtl="0" eaLnBrk="1" latinLnBrk="0" hangingPunct="1">
        <a:defRPr sz="8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B24CB462-C7DB-41DD-B2AA-869265DC579E}"/>
              </a:ext>
            </a:extLst>
          </p:cNvPr>
          <p:cNvSpPr>
            <a:spLocks noGrp="1"/>
          </p:cNvSpPr>
          <p:nvPr>
            <p:ph type="body" sz="quarter" idx="21"/>
          </p:nvPr>
        </p:nvSpPr>
        <p:spPr>
          <a:xfrm rot="20997974">
            <a:off x="2708827" y="4862410"/>
            <a:ext cx="7391863" cy="576568"/>
          </a:xfrm>
        </p:spPr>
        <p:txBody>
          <a:bodyPr/>
          <a:lstStyle/>
          <a:p>
            <a:r>
              <a:rPr lang="fi-FI" sz="2800" dirty="0"/>
              <a:t>Aki Hautamäki</a:t>
            </a:r>
          </a:p>
        </p:txBody>
      </p:sp>
    </p:spTree>
    <p:extLst>
      <p:ext uri="{BB962C8B-B14F-4D97-AF65-F5344CB8AC3E}">
        <p14:creationId xmlns:p14="http://schemas.microsoft.com/office/powerpoint/2010/main" val="171528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A78DAF-B511-632F-91E9-0215D55F02F3}"/>
              </a:ext>
            </a:extLst>
          </p:cNvPr>
          <p:cNvSpPr>
            <a:spLocks noGrp="1"/>
          </p:cNvSpPr>
          <p:nvPr>
            <p:ph type="title"/>
          </p:nvPr>
        </p:nvSpPr>
        <p:spPr/>
        <p:txBody>
          <a:bodyPr>
            <a:normAutofit/>
          </a:bodyPr>
          <a:lstStyle/>
          <a:p>
            <a:r>
              <a:rPr lang="fi-FI" dirty="0"/>
              <a:t>CLUB OF THE YEAR &amp; COACH OF THE YEAR 2022–2023</a:t>
            </a:r>
          </a:p>
        </p:txBody>
      </p:sp>
      <p:pic>
        <p:nvPicPr>
          <p:cNvPr id="8" name="Sisällön paikkamerkki 7" descr="Kuva, joka sisältää kohteen henkilö, vaate, teksti, Ihmisen kasvot&#10;&#10;Kuvaus luotu automaattisesti">
            <a:extLst>
              <a:ext uri="{FF2B5EF4-FFF2-40B4-BE49-F238E27FC236}">
                <a16:creationId xmlns:a16="http://schemas.microsoft.com/office/drawing/2014/main" id="{01F63930-8C92-9FBA-9B19-8170886FAE9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05549" y="1748991"/>
            <a:ext cx="5955480" cy="4466610"/>
          </a:xfrm>
        </p:spPr>
      </p:pic>
      <p:pic>
        <p:nvPicPr>
          <p:cNvPr id="11" name="Kuva 10">
            <a:extLst>
              <a:ext uri="{FF2B5EF4-FFF2-40B4-BE49-F238E27FC236}">
                <a16:creationId xmlns:a16="http://schemas.microsoft.com/office/drawing/2014/main" id="{AC084ED3-78FC-17F0-BEFE-0B7665815C82}"/>
              </a:ext>
            </a:extLst>
          </p:cNvPr>
          <p:cNvPicPr>
            <a:picLocks noChangeAspect="1"/>
          </p:cNvPicPr>
          <p:nvPr/>
        </p:nvPicPr>
        <p:blipFill>
          <a:blip r:embed="rId3"/>
          <a:stretch>
            <a:fillRect/>
          </a:stretch>
        </p:blipFill>
        <p:spPr>
          <a:xfrm>
            <a:off x="6963526" y="1748991"/>
            <a:ext cx="3911599" cy="2218710"/>
          </a:xfrm>
          <a:prstGeom prst="rect">
            <a:avLst/>
          </a:prstGeom>
        </p:spPr>
      </p:pic>
      <p:pic>
        <p:nvPicPr>
          <p:cNvPr id="12" name="Kuva 11">
            <a:extLst>
              <a:ext uri="{FF2B5EF4-FFF2-40B4-BE49-F238E27FC236}">
                <a16:creationId xmlns:a16="http://schemas.microsoft.com/office/drawing/2014/main" id="{25D71736-3902-F3DA-927D-90D200CED924}"/>
              </a:ext>
            </a:extLst>
          </p:cNvPr>
          <p:cNvPicPr>
            <a:picLocks noChangeAspect="1"/>
          </p:cNvPicPr>
          <p:nvPr/>
        </p:nvPicPr>
        <p:blipFill>
          <a:blip r:embed="rId4"/>
          <a:stretch>
            <a:fillRect/>
          </a:stretch>
        </p:blipFill>
        <p:spPr>
          <a:xfrm>
            <a:off x="6963527" y="3967701"/>
            <a:ext cx="3911600" cy="2247900"/>
          </a:xfrm>
          <a:prstGeom prst="rect">
            <a:avLst/>
          </a:prstGeom>
        </p:spPr>
      </p:pic>
    </p:spTree>
    <p:extLst>
      <p:ext uri="{BB962C8B-B14F-4D97-AF65-F5344CB8AC3E}">
        <p14:creationId xmlns:p14="http://schemas.microsoft.com/office/powerpoint/2010/main" val="362084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4BD5FF-698B-9493-BA1B-D628FEDEC2BF}"/>
              </a:ext>
            </a:extLst>
          </p:cNvPr>
          <p:cNvSpPr>
            <a:spLocks noGrp="1"/>
          </p:cNvSpPr>
          <p:nvPr>
            <p:ph type="title"/>
          </p:nvPr>
        </p:nvSpPr>
        <p:spPr>
          <a:xfrm>
            <a:off x="1117600" y="365128"/>
            <a:ext cx="10236201" cy="1325563"/>
          </a:xfrm>
        </p:spPr>
        <p:txBody>
          <a:bodyPr anchor="ctr">
            <a:normAutofit/>
          </a:bodyPr>
          <a:lstStyle/>
          <a:p>
            <a:pPr algn="ctr"/>
            <a:r>
              <a:rPr lang="en-US" dirty="0">
                <a:solidFill>
                  <a:srgbClr val="FF651A"/>
                </a:solidFill>
              </a:rPr>
              <a:t>350 000 </a:t>
            </a:r>
            <a:r>
              <a:rPr lang="en-US" dirty="0"/>
              <a:t>spectators at home games in 2022–2023</a:t>
            </a:r>
            <a:br>
              <a:rPr lang="fi-FI" dirty="0"/>
            </a:br>
            <a:r>
              <a:rPr lang="en-US" sz="3200" dirty="0"/>
              <a:t>we played </a:t>
            </a:r>
            <a:r>
              <a:rPr lang="en-US" sz="3200" dirty="0">
                <a:solidFill>
                  <a:srgbClr val="FF651A"/>
                </a:solidFill>
              </a:rPr>
              <a:t>90</a:t>
            </a:r>
            <a:r>
              <a:rPr lang="en-US" sz="3200" dirty="0"/>
              <a:t> matches, </a:t>
            </a:r>
            <a:r>
              <a:rPr lang="en-US" sz="3200" dirty="0">
                <a:solidFill>
                  <a:srgbClr val="FF651A"/>
                </a:solidFill>
              </a:rPr>
              <a:t>45</a:t>
            </a:r>
            <a:r>
              <a:rPr lang="en-US" sz="3200" dirty="0"/>
              <a:t> of which were home matches</a:t>
            </a:r>
            <a:endParaRPr lang="fi-FI" dirty="0"/>
          </a:p>
        </p:txBody>
      </p:sp>
      <p:pic>
        <p:nvPicPr>
          <p:cNvPr id="5" name="Sisällön paikkamerkki 4">
            <a:extLst>
              <a:ext uri="{FF2B5EF4-FFF2-40B4-BE49-F238E27FC236}">
                <a16:creationId xmlns:a16="http://schemas.microsoft.com/office/drawing/2014/main" id="{9E8EDA8B-7A7B-0960-4C88-207352A35A5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564534" y="1690691"/>
            <a:ext cx="9062931" cy="4131375"/>
          </a:xfrm>
          <a:prstGeom prst="rect">
            <a:avLst/>
          </a:prstGeom>
          <a:noFill/>
        </p:spPr>
      </p:pic>
      <p:sp>
        <p:nvSpPr>
          <p:cNvPr id="4" name="Tekstiruutu 3">
            <a:extLst>
              <a:ext uri="{FF2B5EF4-FFF2-40B4-BE49-F238E27FC236}">
                <a16:creationId xmlns:a16="http://schemas.microsoft.com/office/drawing/2014/main" id="{3AFD9B73-1432-90AA-9A2F-630FB82DBC16}"/>
              </a:ext>
            </a:extLst>
          </p:cNvPr>
          <p:cNvSpPr txBox="1"/>
          <p:nvPr/>
        </p:nvSpPr>
        <p:spPr>
          <a:xfrm>
            <a:off x="2872359" y="6059478"/>
            <a:ext cx="7476282" cy="338554"/>
          </a:xfrm>
          <a:prstGeom prst="rect">
            <a:avLst/>
          </a:prstGeom>
          <a:noFill/>
        </p:spPr>
        <p:txBody>
          <a:bodyPr wrap="square" rtlCol="0">
            <a:spAutoFit/>
          </a:bodyPr>
          <a:lstStyle/>
          <a:p>
            <a:r>
              <a:rPr lang="en-US" sz="1600" dirty="0">
                <a:solidFill>
                  <a:srgbClr val="FF651A"/>
                </a:solidFill>
              </a:rPr>
              <a:t>More spectators than any club team in Finland before – NEW RECORD!</a:t>
            </a:r>
            <a:endParaRPr lang="fi-FI" sz="1600" dirty="0">
              <a:solidFill>
                <a:srgbClr val="FF651A"/>
              </a:solidFill>
            </a:endParaRPr>
          </a:p>
        </p:txBody>
      </p:sp>
    </p:spTree>
    <p:extLst>
      <p:ext uri="{BB962C8B-B14F-4D97-AF65-F5344CB8AC3E}">
        <p14:creationId xmlns:p14="http://schemas.microsoft.com/office/powerpoint/2010/main" val="1089797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urheilu, urheiluvälineet, jääkiekko, Urheilu&#10;&#10;Kuvaus luotu automaattisesti">
            <a:extLst>
              <a:ext uri="{FF2B5EF4-FFF2-40B4-BE49-F238E27FC236}">
                <a16:creationId xmlns:a16="http://schemas.microsoft.com/office/drawing/2014/main" id="{983D961C-0626-DB21-EFBE-968AE0528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632" y="-269860"/>
            <a:ext cx="8010147" cy="12015223"/>
          </a:xfrm>
          <a:prstGeom prst="rect">
            <a:avLst/>
          </a:prstGeom>
        </p:spPr>
      </p:pic>
      <p:sp>
        <p:nvSpPr>
          <p:cNvPr id="4" name="Tekstin paikkamerkki 3">
            <a:extLst>
              <a:ext uri="{FF2B5EF4-FFF2-40B4-BE49-F238E27FC236}">
                <a16:creationId xmlns:a16="http://schemas.microsoft.com/office/drawing/2014/main" id="{9632089A-7693-25B3-5480-2D45A393EC16}"/>
              </a:ext>
            </a:extLst>
          </p:cNvPr>
          <p:cNvSpPr>
            <a:spLocks noGrp="1"/>
          </p:cNvSpPr>
          <p:nvPr>
            <p:ph type="body" sz="quarter" idx="21"/>
          </p:nvPr>
        </p:nvSpPr>
        <p:spPr>
          <a:xfrm>
            <a:off x="3386740" y="1368179"/>
            <a:ext cx="12617813" cy="926836"/>
          </a:xfrm>
        </p:spPr>
        <p:txBody>
          <a:bodyPr wrap="none" anchor="ctr">
            <a:normAutofit/>
          </a:bodyPr>
          <a:lstStyle/>
          <a:p>
            <a:pPr>
              <a:spcAft>
                <a:spcPts val="600"/>
              </a:spcAft>
            </a:pPr>
            <a:r>
              <a:rPr lang="en-US" noProof="0" dirty="0"/>
              <a:t>VISION</a:t>
            </a:r>
          </a:p>
        </p:txBody>
      </p:sp>
      <p:sp>
        <p:nvSpPr>
          <p:cNvPr id="5" name="Tekstin paikkamerkki 4">
            <a:extLst>
              <a:ext uri="{FF2B5EF4-FFF2-40B4-BE49-F238E27FC236}">
                <a16:creationId xmlns:a16="http://schemas.microsoft.com/office/drawing/2014/main" id="{1223B591-C98C-CA3C-389E-8E0D597B461A}"/>
              </a:ext>
            </a:extLst>
          </p:cNvPr>
          <p:cNvSpPr>
            <a:spLocks noGrp="1"/>
          </p:cNvSpPr>
          <p:nvPr>
            <p:ph type="body" sz="quarter" idx="22"/>
          </p:nvPr>
        </p:nvSpPr>
        <p:spPr>
          <a:xfrm>
            <a:off x="3389149" y="2295015"/>
            <a:ext cx="4629056" cy="4403770"/>
          </a:xfrm>
        </p:spPr>
        <p:txBody>
          <a:bodyPr anchor="ctr">
            <a:normAutofit fontScale="92500" lnSpcReduction="10000"/>
          </a:bodyPr>
          <a:lstStyle/>
          <a:p>
            <a:pPr marL="0" indent="0">
              <a:buNone/>
            </a:pPr>
            <a:endParaRPr lang="en-US" sz="3500" noProof="0" dirty="0">
              <a:solidFill>
                <a:srgbClr val="FFFFFF"/>
              </a:solidFill>
            </a:endParaRPr>
          </a:p>
          <a:p>
            <a:pPr marL="0" indent="0">
              <a:buNone/>
            </a:pPr>
            <a:r>
              <a:rPr lang="en-US" sz="3600" spc="85" noProof="0" dirty="0">
                <a:solidFill>
                  <a:srgbClr val="FF8C13"/>
                </a:solidFill>
                <a:latin typeface="+mj-lt"/>
                <a:cs typeface="Arial" panose="020B0604020202020204" pitchFamily="34" charset="0"/>
              </a:rPr>
              <a:t>A successful and respected pioneer of hockey sports</a:t>
            </a:r>
          </a:p>
          <a:p>
            <a:pPr marL="0" indent="0">
              <a:buNone/>
            </a:pPr>
            <a:r>
              <a:rPr lang="en-US" sz="3500" noProof="0" dirty="0">
                <a:solidFill>
                  <a:srgbClr val="FFFFFF"/>
                </a:solidFill>
                <a:latin typeface="+mj-lt"/>
              </a:rPr>
              <a:t>Finland's most valuable, international-level sports entertainment brand</a:t>
            </a:r>
            <a:r>
              <a:rPr lang="en-US" sz="3500" noProof="0" dirty="0">
                <a:solidFill>
                  <a:srgbClr val="FFFFFF"/>
                </a:solidFill>
              </a:rPr>
              <a:t>
</a:t>
            </a:r>
          </a:p>
        </p:txBody>
      </p:sp>
    </p:spTree>
    <p:extLst>
      <p:ext uri="{BB962C8B-B14F-4D97-AF65-F5344CB8AC3E}">
        <p14:creationId xmlns:p14="http://schemas.microsoft.com/office/powerpoint/2010/main" val="2357793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9632089A-7693-25B3-5480-2D45A393EC16}"/>
              </a:ext>
            </a:extLst>
          </p:cNvPr>
          <p:cNvSpPr>
            <a:spLocks noGrp="1"/>
          </p:cNvSpPr>
          <p:nvPr>
            <p:ph type="body" sz="quarter" idx="21"/>
          </p:nvPr>
        </p:nvSpPr>
        <p:spPr>
          <a:xfrm>
            <a:off x="3386740" y="1368179"/>
            <a:ext cx="12617813" cy="926836"/>
          </a:xfrm>
        </p:spPr>
        <p:txBody>
          <a:bodyPr wrap="none" anchor="ctr">
            <a:normAutofit/>
          </a:bodyPr>
          <a:lstStyle/>
          <a:p>
            <a:pPr>
              <a:spcAft>
                <a:spcPts val="600"/>
              </a:spcAft>
            </a:pPr>
            <a:r>
              <a:rPr lang="en-US" noProof="0" dirty="0"/>
              <a:t>THANK YOU!</a:t>
            </a:r>
          </a:p>
        </p:txBody>
      </p:sp>
      <p:sp>
        <p:nvSpPr>
          <p:cNvPr id="5" name="Tekstin paikkamerkki 4">
            <a:extLst>
              <a:ext uri="{FF2B5EF4-FFF2-40B4-BE49-F238E27FC236}">
                <a16:creationId xmlns:a16="http://schemas.microsoft.com/office/drawing/2014/main" id="{1223B591-C98C-CA3C-389E-8E0D597B461A}"/>
              </a:ext>
            </a:extLst>
          </p:cNvPr>
          <p:cNvSpPr>
            <a:spLocks noGrp="1"/>
          </p:cNvSpPr>
          <p:nvPr>
            <p:ph type="body" sz="quarter" idx="22"/>
          </p:nvPr>
        </p:nvSpPr>
        <p:spPr>
          <a:xfrm>
            <a:off x="3389149" y="2295015"/>
            <a:ext cx="4629056" cy="4403770"/>
          </a:xfrm>
        </p:spPr>
        <p:txBody>
          <a:bodyPr anchor="ctr">
            <a:normAutofit/>
          </a:bodyPr>
          <a:lstStyle/>
          <a:p>
            <a:pPr marL="0" indent="0">
              <a:buNone/>
            </a:pPr>
            <a:r>
              <a:rPr lang="en-US" sz="2800" spc="85" noProof="0" dirty="0">
                <a:solidFill>
                  <a:srgbClr val="FF8C13"/>
                </a:solidFill>
                <a:latin typeface="+mj-lt"/>
                <a:cs typeface="Arial" panose="020B0604020202020204" pitchFamily="34" charset="0"/>
              </a:rPr>
              <a:t>Aki Hautamäki</a:t>
            </a:r>
            <a:br>
              <a:rPr lang="en-US" sz="2800" spc="85" dirty="0">
                <a:solidFill>
                  <a:srgbClr val="FF8C13"/>
                </a:solidFill>
                <a:latin typeface="+mj-lt"/>
                <a:cs typeface="Arial" panose="020B0604020202020204" pitchFamily="34" charset="0"/>
              </a:rPr>
            </a:br>
            <a:r>
              <a:rPr lang="en-US" sz="1600" noProof="0" dirty="0">
                <a:solidFill>
                  <a:srgbClr val="FFFFFF"/>
                </a:solidFill>
                <a:latin typeface="+mj-lt"/>
              </a:rPr>
              <a:t>Director Of Business Development and Events</a:t>
            </a:r>
            <a:r>
              <a:rPr lang="en-US" sz="3500" noProof="0" dirty="0">
                <a:solidFill>
                  <a:srgbClr val="FFFFFF"/>
                </a:solidFill>
              </a:rPr>
              <a:t>
</a:t>
            </a:r>
          </a:p>
        </p:txBody>
      </p:sp>
      <p:pic>
        <p:nvPicPr>
          <p:cNvPr id="2" name="Kuva 1" descr="Kuva, joka sisältää kohteen vaate, henkilö, Blazer, Juhla-asu&#10;&#10;Kuvaus luotu automaattisesti">
            <a:extLst>
              <a:ext uri="{FF2B5EF4-FFF2-40B4-BE49-F238E27FC236}">
                <a16:creationId xmlns:a16="http://schemas.microsoft.com/office/drawing/2014/main" id="{4F79C656-CF56-68C4-81CA-7609F5FF1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5712" y="659022"/>
            <a:ext cx="4132652" cy="6198978"/>
          </a:xfrm>
          <a:prstGeom prst="rect">
            <a:avLst/>
          </a:prstGeom>
        </p:spPr>
      </p:pic>
    </p:spTree>
    <p:extLst>
      <p:ext uri="{BB962C8B-B14F-4D97-AF65-F5344CB8AC3E}">
        <p14:creationId xmlns:p14="http://schemas.microsoft.com/office/powerpoint/2010/main" val="2533896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B24CB462-C7DB-41DD-B2AA-869265DC579E}"/>
              </a:ext>
            </a:extLst>
          </p:cNvPr>
          <p:cNvSpPr>
            <a:spLocks noGrp="1"/>
          </p:cNvSpPr>
          <p:nvPr>
            <p:ph type="body" sz="quarter" idx="21"/>
          </p:nvPr>
        </p:nvSpPr>
        <p:spPr>
          <a:xfrm rot="20997974">
            <a:off x="2708827" y="4862410"/>
            <a:ext cx="7391863" cy="576568"/>
          </a:xfrm>
        </p:spPr>
        <p:txBody>
          <a:bodyPr/>
          <a:lstStyle/>
          <a:p>
            <a:r>
              <a:rPr lang="fi-FI" sz="2800" dirty="0" err="1"/>
              <a:t>See</a:t>
            </a:r>
            <a:r>
              <a:rPr lang="fi-FI" sz="2800" dirty="0"/>
              <a:t> </a:t>
            </a:r>
            <a:r>
              <a:rPr lang="fi-FI" sz="2800" dirty="0" err="1"/>
              <a:t>you</a:t>
            </a:r>
            <a:r>
              <a:rPr lang="fi-FI" sz="2800" dirty="0"/>
              <a:t> in </a:t>
            </a:r>
            <a:r>
              <a:rPr lang="fi-FI" sz="2800" dirty="0" err="1"/>
              <a:t>the</a:t>
            </a:r>
            <a:r>
              <a:rPr lang="fi-FI" sz="2800" dirty="0"/>
              <a:t> </a:t>
            </a:r>
            <a:r>
              <a:rPr lang="fi-FI" sz="2800" dirty="0" err="1"/>
              <a:t>game</a:t>
            </a:r>
            <a:r>
              <a:rPr lang="fi-FI" sz="2800" dirty="0"/>
              <a:t>!</a:t>
            </a:r>
          </a:p>
        </p:txBody>
      </p:sp>
    </p:spTree>
    <p:extLst>
      <p:ext uri="{BB962C8B-B14F-4D97-AF65-F5344CB8AC3E}">
        <p14:creationId xmlns:p14="http://schemas.microsoft.com/office/powerpoint/2010/main" val="1443598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1A015B7-0F3C-D03D-CBF3-483A1B38333C}"/>
              </a:ext>
            </a:extLst>
          </p:cNvPr>
          <p:cNvSpPr>
            <a:spLocks noGrp="1"/>
          </p:cNvSpPr>
          <p:nvPr>
            <p:ph type="title"/>
          </p:nvPr>
        </p:nvSpPr>
        <p:spPr/>
        <p:txBody>
          <a:bodyPr>
            <a:normAutofit/>
          </a:bodyPr>
          <a:lstStyle/>
          <a:p>
            <a:r>
              <a:rPr lang="en-US" sz="4400" dirty="0">
                <a:solidFill>
                  <a:schemeClr val="bg1"/>
                </a:solidFill>
              </a:rPr>
              <a:t>Most Successful YEAR</a:t>
            </a:r>
          </a:p>
        </p:txBody>
      </p:sp>
      <p:sp>
        <p:nvSpPr>
          <p:cNvPr id="14" name="Content Placeholder 3">
            <a:extLst>
              <a:ext uri="{FF2B5EF4-FFF2-40B4-BE49-F238E27FC236}">
                <a16:creationId xmlns:a16="http://schemas.microsoft.com/office/drawing/2014/main" id="{2AEFF157-65A3-F331-B842-A5C0E886DCB9}"/>
              </a:ext>
            </a:extLst>
          </p:cNvPr>
          <p:cNvSpPr>
            <a:spLocks noGrp="1"/>
          </p:cNvSpPr>
          <p:nvPr>
            <p:ph idx="1"/>
          </p:nvPr>
        </p:nvSpPr>
        <p:spPr>
          <a:xfrm>
            <a:off x="6598780" y="2127251"/>
            <a:ext cx="4989972" cy="4127500"/>
          </a:xfrm>
        </p:spPr>
        <p:txBody>
          <a:bodyPr>
            <a:normAutofit fontScale="85000" lnSpcReduction="20000"/>
          </a:bodyPr>
          <a:lstStyle/>
          <a:p>
            <a:r>
              <a:rPr lang="en-US" dirty="0" err="1">
                <a:solidFill>
                  <a:schemeClr val="bg1"/>
                </a:solidFill>
              </a:rPr>
              <a:t>Liiga</a:t>
            </a:r>
            <a:r>
              <a:rPr lang="en-US" dirty="0">
                <a:solidFill>
                  <a:schemeClr val="bg1"/>
                </a:solidFill>
              </a:rPr>
              <a:t> Champion 2022 </a:t>
            </a:r>
            <a:r>
              <a:rPr lang="en-US" dirty="0"/>
              <a:t>and</a:t>
            </a:r>
            <a:r>
              <a:rPr lang="en-US" dirty="0">
                <a:solidFill>
                  <a:schemeClr val="bg1"/>
                </a:solidFill>
              </a:rPr>
              <a:t> 2023</a:t>
            </a:r>
          </a:p>
          <a:p>
            <a:r>
              <a:rPr lang="en-US" dirty="0">
                <a:solidFill>
                  <a:schemeClr val="bg1"/>
                </a:solidFill>
              </a:rPr>
              <a:t>Regular season winner 2022 and 2023</a:t>
            </a:r>
          </a:p>
          <a:p>
            <a:r>
              <a:rPr lang="en-US" dirty="0">
                <a:solidFill>
                  <a:schemeClr val="bg1"/>
                </a:solidFill>
              </a:rPr>
              <a:t>U20 Champion 2023</a:t>
            </a:r>
          </a:p>
          <a:p>
            <a:r>
              <a:rPr lang="en-US" dirty="0">
                <a:solidFill>
                  <a:schemeClr val="bg1"/>
                </a:solidFill>
              </a:rPr>
              <a:t>U16 Champion 2023</a:t>
            </a:r>
          </a:p>
          <a:p>
            <a:r>
              <a:rPr lang="en-US" dirty="0">
                <a:solidFill>
                  <a:schemeClr val="bg1"/>
                </a:solidFill>
              </a:rPr>
              <a:t>Best Finnish team award 2023</a:t>
            </a:r>
          </a:p>
          <a:p>
            <a:endParaRPr lang="en-US" dirty="0">
              <a:solidFill>
                <a:schemeClr val="bg1"/>
              </a:solidFill>
            </a:endParaRPr>
          </a:p>
          <a:p>
            <a:r>
              <a:rPr lang="en-US" dirty="0"/>
              <a:t>CHL Champion 2023 (Silver 2022)</a:t>
            </a:r>
          </a:p>
          <a:p>
            <a:r>
              <a:rPr lang="en-US" dirty="0"/>
              <a:t>EHC Awards: Club of the year 2023</a:t>
            </a:r>
          </a:p>
          <a:p>
            <a:r>
              <a:rPr lang="en-US" dirty="0">
                <a:solidFill>
                  <a:schemeClr val="bg1"/>
                </a:solidFill>
              </a:rPr>
              <a:t>Among TOP 4 in </a:t>
            </a:r>
            <a:r>
              <a:rPr lang="en-US" dirty="0" err="1">
                <a:solidFill>
                  <a:schemeClr val="bg1"/>
                </a:solidFill>
              </a:rPr>
              <a:t>Liiga</a:t>
            </a:r>
            <a:r>
              <a:rPr lang="en-US" dirty="0">
                <a:solidFill>
                  <a:schemeClr val="bg1"/>
                </a:solidFill>
              </a:rPr>
              <a:t> regular series since 2011-2012</a:t>
            </a:r>
          </a:p>
        </p:txBody>
      </p:sp>
      <p:sp>
        <p:nvSpPr>
          <p:cNvPr id="3" name="Dian numeron paikkamerkki 2" hidden="1">
            <a:extLst>
              <a:ext uri="{FF2B5EF4-FFF2-40B4-BE49-F238E27FC236}">
                <a16:creationId xmlns:a16="http://schemas.microsoft.com/office/drawing/2014/main" id="{2B4E9F38-E866-E22B-692E-132413EE4E9F}"/>
              </a:ext>
            </a:extLst>
          </p:cNvPr>
          <p:cNvSpPr>
            <a:spLocks noGrp="1"/>
          </p:cNvSpPr>
          <p:nvPr>
            <p:ph type="sldNum" sz="quarter" idx="12"/>
          </p:nvPr>
        </p:nvSpPr>
        <p:spPr/>
        <p:txBody>
          <a:bodyPr/>
          <a:lstStyle/>
          <a:p>
            <a:pPr rtl="0">
              <a:spcAft>
                <a:spcPts val="600"/>
              </a:spcAft>
            </a:pPr>
            <a:fld id="{19B51A1E-902D-48AF-9020-955120F399B6}" type="slidenum">
              <a:rPr lang="fi-FI" noProof="0" smtClean="0"/>
              <a:pPr rtl="0">
                <a:spcAft>
                  <a:spcPts val="600"/>
                </a:spcAft>
              </a:pPr>
              <a:t>2</a:t>
            </a:fld>
            <a:endParaRPr lang="fi-FI" noProof="0"/>
          </a:p>
        </p:txBody>
      </p:sp>
      <p:pic>
        <p:nvPicPr>
          <p:cNvPr id="4" name="Kuva 3">
            <a:extLst>
              <a:ext uri="{FF2B5EF4-FFF2-40B4-BE49-F238E27FC236}">
                <a16:creationId xmlns:a16="http://schemas.microsoft.com/office/drawing/2014/main" id="{8A40E8BE-77C1-AF84-36D8-F07EF55EBC41}"/>
              </a:ext>
            </a:extLst>
          </p:cNvPr>
          <p:cNvPicPr>
            <a:picLocks noChangeAspect="1"/>
          </p:cNvPicPr>
          <p:nvPr/>
        </p:nvPicPr>
        <p:blipFill>
          <a:blip r:embed="rId2"/>
          <a:stretch>
            <a:fillRect/>
          </a:stretch>
        </p:blipFill>
        <p:spPr>
          <a:xfrm>
            <a:off x="-1" y="1257302"/>
            <a:ext cx="6598781" cy="5495701"/>
          </a:xfrm>
          <a:prstGeom prst="rect">
            <a:avLst/>
          </a:prstGeom>
        </p:spPr>
      </p:pic>
    </p:spTree>
    <p:extLst>
      <p:ext uri="{BB962C8B-B14F-4D97-AF65-F5344CB8AC3E}">
        <p14:creationId xmlns:p14="http://schemas.microsoft.com/office/powerpoint/2010/main" val="356043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jääkiekko, urheilupeli, urheilu, luistelu&#10;&#10;Kuvaus luotu automaattisesti">
            <a:extLst>
              <a:ext uri="{FF2B5EF4-FFF2-40B4-BE49-F238E27FC236}">
                <a16:creationId xmlns:a16="http://schemas.microsoft.com/office/drawing/2014/main" id="{5A7F6BB1-C26A-9C66-1712-2509DCF3F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320" y="-210312"/>
            <a:ext cx="7931151" cy="11896729"/>
          </a:xfrm>
          <a:prstGeom prst="rect">
            <a:avLst/>
          </a:prstGeom>
        </p:spPr>
      </p:pic>
      <p:sp>
        <p:nvSpPr>
          <p:cNvPr id="2" name="Otsikko 1">
            <a:extLst>
              <a:ext uri="{FF2B5EF4-FFF2-40B4-BE49-F238E27FC236}">
                <a16:creationId xmlns:a16="http://schemas.microsoft.com/office/drawing/2014/main" id="{FE12A670-B8B2-6CED-1C79-11F97A54651B}"/>
              </a:ext>
            </a:extLst>
          </p:cNvPr>
          <p:cNvSpPr>
            <a:spLocks noGrp="1"/>
          </p:cNvSpPr>
          <p:nvPr>
            <p:ph type="title"/>
          </p:nvPr>
        </p:nvSpPr>
        <p:spPr/>
        <p:txBody>
          <a:bodyPr/>
          <a:lstStyle/>
          <a:p>
            <a:r>
              <a:rPr lang="fi-FI" dirty="0"/>
              <a:t>Tappara 2022 - 2023</a:t>
            </a:r>
          </a:p>
        </p:txBody>
      </p:sp>
      <p:sp>
        <p:nvSpPr>
          <p:cNvPr id="3" name="Sisällön paikkamerkki 2">
            <a:extLst>
              <a:ext uri="{FF2B5EF4-FFF2-40B4-BE49-F238E27FC236}">
                <a16:creationId xmlns:a16="http://schemas.microsoft.com/office/drawing/2014/main" id="{99CCFBFB-1272-E94B-D96B-2459651F380B}"/>
              </a:ext>
            </a:extLst>
          </p:cNvPr>
          <p:cNvSpPr>
            <a:spLocks noGrp="1"/>
          </p:cNvSpPr>
          <p:nvPr>
            <p:ph idx="1"/>
          </p:nvPr>
        </p:nvSpPr>
        <p:spPr/>
        <p:txBody>
          <a:bodyPr>
            <a:normAutofit lnSpcReduction="10000"/>
          </a:bodyPr>
          <a:lstStyle/>
          <a:p>
            <a:r>
              <a:rPr lang="en-US" dirty="0"/>
              <a:t>Founded: 	1932 TBK, 1955 Tappara</a:t>
            </a:r>
          </a:p>
          <a:p>
            <a:r>
              <a:rPr lang="en-US" dirty="0"/>
              <a:t>Turnover:	EUR 17,3 million</a:t>
            </a:r>
          </a:p>
          <a:p>
            <a:r>
              <a:rPr lang="en-US" dirty="0"/>
              <a:t>Profit: 		EUR 0,3 million</a:t>
            </a:r>
          </a:p>
          <a:p>
            <a:r>
              <a:rPr lang="en-US" dirty="0"/>
              <a:t>Equity: 	EUR 5,3 million</a:t>
            </a:r>
          </a:p>
          <a:p>
            <a:r>
              <a:rPr lang="en-US" dirty="0"/>
              <a:t>Employees: 	65</a:t>
            </a:r>
          </a:p>
          <a:p>
            <a:pPr lvl="1"/>
            <a:r>
              <a:rPr lang="en-US" dirty="0"/>
              <a:t>Restaurant operations, security and financial s</a:t>
            </a:r>
            <a:r>
              <a:rPr lang="en-US" dirty="0">
                <a:highlight>
                  <a:srgbClr val="FF651A"/>
                </a:highlight>
              </a:rPr>
              <a:t>ervices are outsourced</a:t>
            </a:r>
          </a:p>
          <a:p>
            <a:r>
              <a:rPr lang="en-US" dirty="0"/>
              <a:t>Business network (partner contracts): + 200</a:t>
            </a:r>
          </a:p>
          <a:p>
            <a:r>
              <a:rPr lang="en-US" dirty="0"/>
              <a:t>Spectators in home games:  350 000</a:t>
            </a:r>
          </a:p>
        </p:txBody>
      </p:sp>
    </p:spTree>
    <p:extLst>
      <p:ext uri="{BB962C8B-B14F-4D97-AF65-F5344CB8AC3E}">
        <p14:creationId xmlns:p14="http://schemas.microsoft.com/office/powerpoint/2010/main" val="2966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473AA0-6C59-2AE4-D396-B0767C8763FA}"/>
              </a:ext>
            </a:extLst>
          </p:cNvPr>
          <p:cNvSpPr>
            <a:spLocks noGrp="1"/>
          </p:cNvSpPr>
          <p:nvPr>
            <p:ph type="title"/>
          </p:nvPr>
        </p:nvSpPr>
        <p:spPr/>
        <p:txBody>
          <a:bodyPr/>
          <a:lstStyle/>
          <a:p>
            <a:r>
              <a:rPr lang="en-US" dirty="0"/>
              <a:t>Turnover</a:t>
            </a:r>
          </a:p>
        </p:txBody>
      </p:sp>
      <p:graphicFrame>
        <p:nvGraphicFramePr>
          <p:cNvPr id="4" name="Sisällön paikkamerkki 3">
            <a:extLst>
              <a:ext uri="{FF2B5EF4-FFF2-40B4-BE49-F238E27FC236}">
                <a16:creationId xmlns:a16="http://schemas.microsoft.com/office/drawing/2014/main" id="{7E907267-0EB9-893B-6CED-5EC1D5FD76D0}"/>
              </a:ext>
            </a:extLst>
          </p:cNvPr>
          <p:cNvGraphicFramePr>
            <a:graphicFrameLocks noGrp="1"/>
          </p:cNvGraphicFramePr>
          <p:nvPr>
            <p:ph idx="1"/>
            <p:extLst>
              <p:ext uri="{D42A27DB-BD31-4B8C-83A1-F6EECF244321}">
                <p14:modId xmlns:p14="http://schemas.microsoft.com/office/powerpoint/2010/main" val="570170368"/>
              </p:ext>
            </p:extLst>
          </p:nvPr>
        </p:nvGraphicFramePr>
        <p:xfrm>
          <a:off x="1358903" y="1360190"/>
          <a:ext cx="10229850" cy="4667688"/>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uora yhdysviiva 4">
            <a:extLst>
              <a:ext uri="{FF2B5EF4-FFF2-40B4-BE49-F238E27FC236}">
                <a16:creationId xmlns:a16="http://schemas.microsoft.com/office/drawing/2014/main" id="{C6B0C278-CA6C-677C-09A9-F026C9E6D4B2}"/>
              </a:ext>
            </a:extLst>
          </p:cNvPr>
          <p:cNvCxnSpPr>
            <a:cxnSpLocks/>
          </p:cNvCxnSpPr>
          <p:nvPr/>
        </p:nvCxnSpPr>
        <p:spPr>
          <a:xfrm>
            <a:off x="9802371" y="1711656"/>
            <a:ext cx="0" cy="4316222"/>
          </a:xfrm>
          <a:prstGeom prst="line">
            <a:avLst/>
          </a:prstGeom>
          <a:ln/>
        </p:spPr>
        <p:style>
          <a:lnRef idx="3">
            <a:schemeClr val="accent4"/>
          </a:lnRef>
          <a:fillRef idx="0">
            <a:schemeClr val="accent4"/>
          </a:fillRef>
          <a:effectRef idx="2">
            <a:schemeClr val="accent4"/>
          </a:effectRef>
          <a:fontRef idx="minor">
            <a:schemeClr val="tx1"/>
          </a:fontRef>
        </p:style>
      </p:cxnSp>
      <p:sp>
        <p:nvSpPr>
          <p:cNvPr id="7" name="Tekstiruutu 1">
            <a:extLst>
              <a:ext uri="{FF2B5EF4-FFF2-40B4-BE49-F238E27FC236}">
                <a16:creationId xmlns:a16="http://schemas.microsoft.com/office/drawing/2014/main" id="{101570D5-65DF-C703-EAA9-C5F1C91183DC}"/>
              </a:ext>
            </a:extLst>
          </p:cNvPr>
          <p:cNvSpPr txBox="1"/>
          <p:nvPr/>
        </p:nvSpPr>
        <p:spPr>
          <a:xfrm>
            <a:off x="2101061" y="6179396"/>
            <a:ext cx="563125"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Clr>
                <a:srgbClr val="F05A24"/>
              </a:buClr>
            </a:pPr>
            <a:r>
              <a:rPr lang="fi-FI" sz="1600" b="1" dirty="0">
                <a:solidFill>
                  <a:schemeClr val="bg1"/>
                </a:solidFill>
                <a:latin typeface="Trebuchet MS" panose="020B0603020202020204" pitchFamily="34" charset="0"/>
              </a:rPr>
              <a:t>12</a:t>
            </a:r>
          </a:p>
        </p:txBody>
      </p:sp>
      <p:sp>
        <p:nvSpPr>
          <p:cNvPr id="14" name="Tekstiruutu 1">
            <a:extLst>
              <a:ext uri="{FF2B5EF4-FFF2-40B4-BE49-F238E27FC236}">
                <a16:creationId xmlns:a16="http://schemas.microsoft.com/office/drawing/2014/main" id="{A9D43B3F-6B24-C635-9E3F-3166FF53892E}"/>
              </a:ext>
            </a:extLst>
          </p:cNvPr>
          <p:cNvSpPr txBox="1"/>
          <p:nvPr/>
        </p:nvSpPr>
        <p:spPr>
          <a:xfrm>
            <a:off x="8103179" y="6196368"/>
            <a:ext cx="1245216"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Clr>
                <a:srgbClr val="F05A24"/>
              </a:buClr>
            </a:pPr>
            <a:r>
              <a:rPr lang="fi-FI" sz="1600" b="1" dirty="0">
                <a:solidFill>
                  <a:schemeClr val="bg1"/>
                </a:solidFill>
                <a:latin typeface="Trebuchet MS" panose="020B0603020202020204" pitchFamily="34" charset="0"/>
              </a:rPr>
              <a:t>(3)</a:t>
            </a:r>
            <a:br>
              <a:rPr lang="fi-FI" sz="1600" b="1" dirty="0">
                <a:solidFill>
                  <a:schemeClr val="bg1"/>
                </a:solidFill>
                <a:latin typeface="Trebuchet MS" panose="020B0603020202020204" pitchFamily="34" charset="0"/>
              </a:rPr>
            </a:br>
            <a:r>
              <a:rPr lang="fi-FI" sz="1600" b="1" dirty="0">
                <a:solidFill>
                  <a:schemeClr val="bg1"/>
                </a:solidFill>
                <a:latin typeface="Trebuchet MS" panose="020B0603020202020204" pitchFamily="34" charset="0"/>
              </a:rPr>
              <a:t>no playoffs</a:t>
            </a:r>
          </a:p>
        </p:txBody>
      </p:sp>
      <p:sp>
        <p:nvSpPr>
          <p:cNvPr id="15" name="Tekstiruutu 1">
            <a:extLst>
              <a:ext uri="{FF2B5EF4-FFF2-40B4-BE49-F238E27FC236}">
                <a16:creationId xmlns:a16="http://schemas.microsoft.com/office/drawing/2014/main" id="{707BAEA7-85FD-B8C3-54BF-472A244B81F9}"/>
              </a:ext>
            </a:extLst>
          </p:cNvPr>
          <p:cNvSpPr txBox="1"/>
          <p:nvPr/>
        </p:nvSpPr>
        <p:spPr>
          <a:xfrm>
            <a:off x="9187309" y="6211617"/>
            <a:ext cx="563125"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Clr>
                <a:srgbClr val="F05A24"/>
              </a:buClr>
            </a:pPr>
            <a:r>
              <a:rPr lang="fi-FI" sz="1600" b="1" dirty="0">
                <a:solidFill>
                  <a:schemeClr val="bg1"/>
                </a:solidFill>
                <a:latin typeface="Trebuchet MS" panose="020B0603020202020204" pitchFamily="34" charset="0"/>
              </a:rPr>
              <a:t>4</a:t>
            </a:r>
          </a:p>
        </p:txBody>
      </p:sp>
      <p:pic>
        <p:nvPicPr>
          <p:cNvPr id="1026" name="Picture 2">
            <a:extLst>
              <a:ext uri="{FF2B5EF4-FFF2-40B4-BE49-F238E27FC236}">
                <a16:creationId xmlns:a16="http://schemas.microsoft.com/office/drawing/2014/main" id="{3B690B78-E4C2-B176-F236-6D09677BBA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544" y="6102003"/>
            <a:ext cx="461263" cy="4612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8C95D432-9075-FA21-626C-FD4DD29A8D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9632" y="6144438"/>
            <a:ext cx="461263" cy="4612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44FA74C1-296E-E78D-CFB3-3A129293E4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5552" y="6144438"/>
            <a:ext cx="461263" cy="461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49D5B0B8-A206-8F3E-3D4D-AA1A7DFF03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9851" y="6144438"/>
            <a:ext cx="461263" cy="461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3354822-F3A4-27F9-DF85-CE3ABB9287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0245" y="6098492"/>
            <a:ext cx="464878" cy="4648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864B2F3-836B-57B2-C6ED-DFF03C40D3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5266" y="6027878"/>
            <a:ext cx="593100" cy="5931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2696EC55-5192-C4DC-A0C4-D54CEC2318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0967" y="6027878"/>
            <a:ext cx="593100" cy="5931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DA4C3C34-F636-059F-CC52-1E80AF7D9D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9942" y="5998917"/>
            <a:ext cx="593100" cy="593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6822950B-AD62-47AB-E161-C74F9318AC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9166" y="5998917"/>
            <a:ext cx="593100" cy="593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A3F7894-21AE-1794-9532-A6AC8532E5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53042" y="796051"/>
            <a:ext cx="1093464" cy="13668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B3A0187-7419-BA64-58EF-5C121A3E6E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59942" y="2275237"/>
            <a:ext cx="642516" cy="642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E34E8AE-A91C-FACF-CC67-2236176C35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0759" y="4473549"/>
            <a:ext cx="1024261" cy="10242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E2AA505A-4987-7BC2-55AD-8989D3CB26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37853" y="4473549"/>
            <a:ext cx="1024261" cy="10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EF0E446E-ED54-8A26-F5FB-4656DAF4EE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6856" y="4454424"/>
            <a:ext cx="1024261" cy="102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325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Sisällön paikkamerkki 12">
            <a:extLst>
              <a:ext uri="{FF2B5EF4-FFF2-40B4-BE49-F238E27FC236}">
                <a16:creationId xmlns:a16="http://schemas.microsoft.com/office/drawing/2014/main" id="{24063BEF-BC0B-1B46-9FD6-C30C8E25A78B}"/>
              </a:ext>
            </a:extLst>
          </p:cNvPr>
          <p:cNvGraphicFramePr>
            <a:graphicFrameLocks noGrp="1"/>
          </p:cNvGraphicFramePr>
          <p:nvPr>
            <p:ph idx="1"/>
            <p:extLst>
              <p:ext uri="{D42A27DB-BD31-4B8C-83A1-F6EECF244321}">
                <p14:modId xmlns:p14="http://schemas.microsoft.com/office/powerpoint/2010/main" val="1720182562"/>
              </p:ext>
            </p:extLst>
          </p:nvPr>
        </p:nvGraphicFramePr>
        <p:xfrm>
          <a:off x="1358903" y="1420965"/>
          <a:ext cx="10229850" cy="4572254"/>
        </p:xfrm>
        <a:graphic>
          <a:graphicData uri="http://schemas.openxmlformats.org/drawingml/2006/chart">
            <c:chart xmlns:c="http://schemas.openxmlformats.org/drawingml/2006/chart" xmlns:r="http://schemas.openxmlformats.org/officeDocument/2006/relationships" r:id="rId2"/>
          </a:graphicData>
        </a:graphic>
      </p:graphicFrame>
      <p:sp>
        <p:nvSpPr>
          <p:cNvPr id="2" name="Otsikko 1">
            <a:extLst>
              <a:ext uri="{FF2B5EF4-FFF2-40B4-BE49-F238E27FC236}">
                <a16:creationId xmlns:a16="http://schemas.microsoft.com/office/drawing/2014/main" id="{C47AEC12-92B6-8C1E-6BE1-82886A961800}"/>
              </a:ext>
            </a:extLst>
          </p:cNvPr>
          <p:cNvSpPr>
            <a:spLocks noGrp="1"/>
          </p:cNvSpPr>
          <p:nvPr>
            <p:ph type="title"/>
          </p:nvPr>
        </p:nvSpPr>
        <p:spPr/>
        <p:txBody>
          <a:bodyPr>
            <a:normAutofit/>
          </a:bodyPr>
          <a:lstStyle/>
          <a:p>
            <a:r>
              <a:rPr lang="en-US" dirty="0"/>
              <a:t>Revenue breakdown</a:t>
            </a:r>
          </a:p>
        </p:txBody>
      </p:sp>
      <p:sp>
        <p:nvSpPr>
          <p:cNvPr id="5" name="Tekstiruutu 4">
            <a:extLst>
              <a:ext uri="{FF2B5EF4-FFF2-40B4-BE49-F238E27FC236}">
                <a16:creationId xmlns:a16="http://schemas.microsoft.com/office/drawing/2014/main" id="{D4AA8564-A7FE-8C5A-B338-767FC5281FF1}"/>
              </a:ext>
            </a:extLst>
          </p:cNvPr>
          <p:cNvSpPr txBox="1"/>
          <p:nvPr/>
        </p:nvSpPr>
        <p:spPr>
          <a:xfrm>
            <a:off x="2916833" y="1943226"/>
            <a:ext cx="60960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fi-FI" sz="1400" b="0" i="0" u="none" strike="noStrike" cap="none" spc="0" normalizeH="0" baseline="0" dirty="0">
                <a:ln>
                  <a:noFill/>
                </a:ln>
                <a:solidFill>
                  <a:schemeClr val="bg1"/>
                </a:solidFill>
                <a:effectLst/>
                <a:uFillTx/>
                <a:latin typeface="+mn-lt"/>
                <a:ea typeface="+mn-ea"/>
                <a:cs typeface="+mn-cs"/>
                <a:sym typeface="Helvetica Neue"/>
              </a:rPr>
              <a:t>45 %</a:t>
            </a:r>
          </a:p>
        </p:txBody>
      </p:sp>
      <p:sp>
        <p:nvSpPr>
          <p:cNvPr id="6" name="Tekstiruutu 5">
            <a:extLst>
              <a:ext uri="{FF2B5EF4-FFF2-40B4-BE49-F238E27FC236}">
                <a16:creationId xmlns:a16="http://schemas.microsoft.com/office/drawing/2014/main" id="{BBAC0DF5-3324-96FB-E9C3-9FDD8812B4D2}"/>
              </a:ext>
            </a:extLst>
          </p:cNvPr>
          <p:cNvSpPr txBox="1"/>
          <p:nvPr/>
        </p:nvSpPr>
        <p:spPr>
          <a:xfrm>
            <a:off x="4817475" y="3282249"/>
            <a:ext cx="60960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fi-FI" sz="1400" b="0" i="0" u="none" strike="noStrike" cap="none" spc="0" normalizeH="0" baseline="0" dirty="0">
                <a:ln>
                  <a:noFill/>
                </a:ln>
                <a:solidFill>
                  <a:schemeClr val="bg1"/>
                </a:solidFill>
                <a:effectLst/>
                <a:uFillTx/>
                <a:latin typeface="+mn-lt"/>
                <a:ea typeface="+mn-ea"/>
                <a:cs typeface="+mn-cs"/>
                <a:sym typeface="Helvetica Neue"/>
              </a:rPr>
              <a:t>19 %</a:t>
            </a:r>
          </a:p>
        </p:txBody>
      </p:sp>
      <p:sp>
        <p:nvSpPr>
          <p:cNvPr id="8" name="Tekstiruutu 7">
            <a:extLst>
              <a:ext uri="{FF2B5EF4-FFF2-40B4-BE49-F238E27FC236}">
                <a16:creationId xmlns:a16="http://schemas.microsoft.com/office/drawing/2014/main" id="{97FE6D53-9A0D-02ED-D1C4-1F85525E1D1B}"/>
              </a:ext>
            </a:extLst>
          </p:cNvPr>
          <p:cNvSpPr txBox="1"/>
          <p:nvPr/>
        </p:nvSpPr>
        <p:spPr>
          <a:xfrm>
            <a:off x="6682688" y="3600285"/>
            <a:ext cx="60960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fi-FI" sz="1400" dirty="0">
                <a:solidFill>
                  <a:schemeClr val="bg1"/>
                </a:solidFill>
              </a:rPr>
              <a:t>15</a:t>
            </a:r>
            <a:r>
              <a:rPr kumimoji="0" lang="fi-FI" sz="1400" b="0" i="0" u="none" strike="noStrike" cap="none" spc="0" normalizeH="0" baseline="0" dirty="0">
                <a:ln>
                  <a:noFill/>
                </a:ln>
                <a:solidFill>
                  <a:schemeClr val="bg1"/>
                </a:solidFill>
                <a:effectLst/>
                <a:uFillTx/>
                <a:latin typeface="+mn-lt"/>
                <a:ea typeface="+mn-ea"/>
                <a:cs typeface="+mn-cs"/>
                <a:sym typeface="Helvetica Neue"/>
              </a:rPr>
              <a:t> %</a:t>
            </a:r>
          </a:p>
        </p:txBody>
      </p:sp>
      <p:sp>
        <p:nvSpPr>
          <p:cNvPr id="9" name="Tekstiruutu 8">
            <a:extLst>
              <a:ext uri="{FF2B5EF4-FFF2-40B4-BE49-F238E27FC236}">
                <a16:creationId xmlns:a16="http://schemas.microsoft.com/office/drawing/2014/main" id="{AB87D1D9-2AB3-1F7D-F8C6-944DE807D0C6}"/>
              </a:ext>
            </a:extLst>
          </p:cNvPr>
          <p:cNvSpPr txBox="1"/>
          <p:nvPr/>
        </p:nvSpPr>
        <p:spPr>
          <a:xfrm>
            <a:off x="8605495" y="3979803"/>
            <a:ext cx="60960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fi-FI" sz="1400" b="0" i="0" u="none" strike="noStrike" cap="none" spc="0" normalizeH="0" baseline="0" dirty="0">
                <a:ln>
                  <a:noFill/>
                </a:ln>
                <a:solidFill>
                  <a:schemeClr val="bg1"/>
                </a:solidFill>
                <a:effectLst/>
                <a:uFillTx/>
                <a:latin typeface="+mn-lt"/>
                <a:ea typeface="+mn-ea"/>
                <a:cs typeface="+mn-cs"/>
                <a:sym typeface="Helvetica Neue"/>
              </a:rPr>
              <a:t>10</a:t>
            </a:r>
            <a:r>
              <a:rPr lang="fi-FI" sz="1400" dirty="0">
                <a:solidFill>
                  <a:schemeClr val="bg1"/>
                </a:solidFill>
              </a:rPr>
              <a:t> </a:t>
            </a:r>
            <a:r>
              <a:rPr kumimoji="0" lang="fi-FI" sz="1400" b="0" i="0" u="none" strike="noStrike" cap="none" spc="0" normalizeH="0" baseline="0" dirty="0">
                <a:ln>
                  <a:noFill/>
                </a:ln>
                <a:solidFill>
                  <a:schemeClr val="bg1"/>
                </a:solidFill>
                <a:effectLst/>
                <a:uFillTx/>
                <a:latin typeface="+mn-lt"/>
                <a:ea typeface="+mn-ea"/>
                <a:cs typeface="+mn-cs"/>
                <a:sym typeface="Helvetica Neue"/>
              </a:rPr>
              <a:t>%</a:t>
            </a:r>
          </a:p>
        </p:txBody>
      </p:sp>
      <p:sp>
        <p:nvSpPr>
          <p:cNvPr id="11" name="Tekstiruutu 10">
            <a:extLst>
              <a:ext uri="{FF2B5EF4-FFF2-40B4-BE49-F238E27FC236}">
                <a16:creationId xmlns:a16="http://schemas.microsoft.com/office/drawing/2014/main" id="{531F60CC-B292-6BEA-F638-73B9C446CC77}"/>
              </a:ext>
            </a:extLst>
          </p:cNvPr>
          <p:cNvSpPr txBox="1"/>
          <p:nvPr/>
        </p:nvSpPr>
        <p:spPr>
          <a:xfrm>
            <a:off x="10446060" y="3600285"/>
            <a:ext cx="60960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fi-FI" sz="1400" dirty="0">
                <a:solidFill>
                  <a:schemeClr val="bg1"/>
                </a:solidFill>
              </a:rPr>
              <a:t>15</a:t>
            </a:r>
            <a:r>
              <a:rPr kumimoji="0" lang="fi-FI" sz="1400" b="0" i="0" u="none" strike="noStrike" cap="none" spc="0" normalizeH="0" baseline="0" dirty="0">
                <a:ln>
                  <a:noFill/>
                </a:ln>
                <a:solidFill>
                  <a:schemeClr val="bg1"/>
                </a:solidFill>
                <a:effectLst/>
                <a:uFillTx/>
                <a:latin typeface="+mn-lt"/>
                <a:ea typeface="+mn-ea"/>
                <a:cs typeface="+mn-cs"/>
                <a:sym typeface="Helvetica Neue"/>
              </a:rPr>
              <a:t> %</a:t>
            </a:r>
          </a:p>
        </p:txBody>
      </p:sp>
      <p:sp>
        <p:nvSpPr>
          <p:cNvPr id="14" name="Tekstiruutu 13">
            <a:extLst>
              <a:ext uri="{FF2B5EF4-FFF2-40B4-BE49-F238E27FC236}">
                <a16:creationId xmlns:a16="http://schemas.microsoft.com/office/drawing/2014/main" id="{62C80F01-51DB-26F9-AB74-EC8F4ADD47C2}"/>
              </a:ext>
            </a:extLst>
          </p:cNvPr>
          <p:cNvSpPr txBox="1"/>
          <p:nvPr/>
        </p:nvSpPr>
        <p:spPr>
          <a:xfrm>
            <a:off x="6853376" y="5923234"/>
            <a:ext cx="126649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fi-FI" sz="1600" b="0" i="0" u="none" strike="noStrike" cap="none" spc="0" normalizeH="0" baseline="0" dirty="0">
                <a:ln>
                  <a:noFill/>
                </a:ln>
                <a:solidFill>
                  <a:srgbClr val="FF9500"/>
                </a:solidFill>
                <a:effectLst/>
                <a:uFillTx/>
                <a:latin typeface="+mn-lt"/>
                <a:ea typeface="+mn-ea"/>
                <a:cs typeface="+mn-cs"/>
                <a:sym typeface="Helvetica Neue"/>
              </a:rPr>
              <a:t>17,3 me</a:t>
            </a:r>
          </a:p>
        </p:txBody>
      </p:sp>
      <p:sp>
        <p:nvSpPr>
          <p:cNvPr id="15" name="Tekstiruutu 14">
            <a:extLst>
              <a:ext uri="{FF2B5EF4-FFF2-40B4-BE49-F238E27FC236}">
                <a16:creationId xmlns:a16="http://schemas.microsoft.com/office/drawing/2014/main" id="{F5A835B5-9B8E-4424-00D3-30A107BAE6CD}"/>
              </a:ext>
            </a:extLst>
          </p:cNvPr>
          <p:cNvSpPr txBox="1"/>
          <p:nvPr/>
        </p:nvSpPr>
        <p:spPr>
          <a:xfrm>
            <a:off x="4933136" y="5923233"/>
            <a:ext cx="126649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fi-FI" sz="1600" dirty="0">
                <a:solidFill>
                  <a:srgbClr val="FF9500"/>
                </a:solidFill>
              </a:rPr>
              <a:t>9,7</a:t>
            </a:r>
            <a:r>
              <a:rPr kumimoji="0" lang="fi-FI" sz="1600" b="0" i="0" u="none" strike="noStrike" cap="none" spc="0" normalizeH="0" baseline="0" dirty="0">
                <a:ln>
                  <a:noFill/>
                </a:ln>
                <a:solidFill>
                  <a:srgbClr val="FF9500"/>
                </a:solidFill>
                <a:effectLst/>
                <a:uFillTx/>
                <a:latin typeface="+mn-lt"/>
                <a:ea typeface="+mn-ea"/>
                <a:cs typeface="+mn-cs"/>
                <a:sym typeface="Helvetica Neue"/>
              </a:rPr>
              <a:t> me</a:t>
            </a:r>
          </a:p>
        </p:txBody>
      </p:sp>
      <p:sp>
        <p:nvSpPr>
          <p:cNvPr id="16" name="Tekstiruutu 15">
            <a:extLst>
              <a:ext uri="{FF2B5EF4-FFF2-40B4-BE49-F238E27FC236}">
                <a16:creationId xmlns:a16="http://schemas.microsoft.com/office/drawing/2014/main" id="{613DF92E-7334-F63C-79E8-8E4DFA33FA95}"/>
              </a:ext>
            </a:extLst>
          </p:cNvPr>
          <p:cNvSpPr txBox="1"/>
          <p:nvPr/>
        </p:nvSpPr>
        <p:spPr>
          <a:xfrm>
            <a:off x="2197661" y="6435710"/>
            <a:ext cx="88579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bg1"/>
                </a:solidFill>
                <a:effectLst/>
                <a:uFillTx/>
                <a:latin typeface="+mn-lt"/>
                <a:ea typeface="+mn-ea"/>
                <a:cs typeface="+mn-cs"/>
                <a:sym typeface="Helvetica Neue"/>
              </a:rPr>
              <a:t>Restaurants are run by 3rd party – we receive a provision</a:t>
            </a:r>
          </a:p>
        </p:txBody>
      </p:sp>
    </p:spTree>
    <p:extLst>
      <p:ext uri="{BB962C8B-B14F-4D97-AF65-F5344CB8AC3E}">
        <p14:creationId xmlns:p14="http://schemas.microsoft.com/office/powerpoint/2010/main" val="749143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7AEC12-92B6-8C1E-6BE1-82886A961800}"/>
              </a:ext>
            </a:extLst>
          </p:cNvPr>
          <p:cNvSpPr>
            <a:spLocks noGrp="1"/>
          </p:cNvSpPr>
          <p:nvPr>
            <p:ph type="title"/>
          </p:nvPr>
        </p:nvSpPr>
        <p:spPr/>
        <p:txBody>
          <a:bodyPr>
            <a:normAutofit/>
          </a:bodyPr>
          <a:lstStyle/>
          <a:p>
            <a:r>
              <a:rPr lang="en-US" dirty="0"/>
              <a:t>BUSINESS CASE – LED BOARDS (RINK)</a:t>
            </a:r>
          </a:p>
        </p:txBody>
      </p:sp>
      <p:sp>
        <p:nvSpPr>
          <p:cNvPr id="7" name="Sisällön paikkamerkki 2">
            <a:extLst>
              <a:ext uri="{FF2B5EF4-FFF2-40B4-BE49-F238E27FC236}">
                <a16:creationId xmlns:a16="http://schemas.microsoft.com/office/drawing/2014/main" id="{4C1CF232-22F3-C177-0732-54AA4059B215}"/>
              </a:ext>
            </a:extLst>
          </p:cNvPr>
          <p:cNvSpPr>
            <a:spLocks noGrp="1"/>
          </p:cNvSpPr>
          <p:nvPr>
            <p:ph idx="1"/>
          </p:nvPr>
        </p:nvSpPr>
        <p:spPr>
          <a:xfrm>
            <a:off x="1093725" y="1953515"/>
            <a:ext cx="6230619" cy="4127500"/>
          </a:xfrm>
        </p:spPr>
        <p:txBody>
          <a:bodyPr>
            <a:normAutofit fontScale="92500"/>
          </a:bodyPr>
          <a:lstStyle/>
          <a:p>
            <a:r>
              <a:rPr lang="en-US" dirty="0"/>
              <a:t>Total sales with traditional boards: EUR 0,3 million</a:t>
            </a:r>
          </a:p>
          <a:p>
            <a:pPr lvl="1"/>
            <a:r>
              <a:rPr lang="en-US" dirty="0"/>
              <a:t>Old rink (</a:t>
            </a:r>
            <a:r>
              <a:rPr lang="en-US" dirty="0" err="1"/>
              <a:t>Hakametsä</a:t>
            </a:r>
            <a:r>
              <a:rPr lang="en-US" dirty="0"/>
              <a:t>)</a:t>
            </a:r>
          </a:p>
          <a:p>
            <a:pPr lvl="1"/>
            <a:r>
              <a:rPr lang="en-US" dirty="0"/>
              <a:t>52 pc´s x 3 meters</a:t>
            </a:r>
          </a:p>
          <a:p>
            <a:r>
              <a:rPr lang="en-US" dirty="0"/>
              <a:t>Total sales with LED boards: EUR 0,9 million</a:t>
            </a:r>
          </a:p>
          <a:p>
            <a:pPr lvl="1"/>
            <a:r>
              <a:rPr lang="en-US" dirty="0"/>
              <a:t>4 rotations x 52 pc´s x 3 meters</a:t>
            </a:r>
          </a:p>
          <a:p>
            <a:pPr lvl="1"/>
            <a:r>
              <a:rPr lang="en-US" dirty="0"/>
              <a:t>260 ad´s to sell</a:t>
            </a:r>
          </a:p>
          <a:p>
            <a:pPr lvl="1"/>
            <a:r>
              <a:rPr lang="en-US" dirty="0"/>
              <a:t>Also take over and all actions (Goal, penalty, starting six etc.)</a:t>
            </a:r>
          </a:p>
        </p:txBody>
      </p:sp>
      <p:pic>
        <p:nvPicPr>
          <p:cNvPr id="12" name="Kuva 11">
            <a:extLst>
              <a:ext uri="{FF2B5EF4-FFF2-40B4-BE49-F238E27FC236}">
                <a16:creationId xmlns:a16="http://schemas.microsoft.com/office/drawing/2014/main" id="{9225C7EE-2A24-FA9E-8C03-1D4436E626BF}"/>
              </a:ext>
            </a:extLst>
          </p:cNvPr>
          <p:cNvPicPr>
            <a:picLocks noChangeAspect="1"/>
          </p:cNvPicPr>
          <p:nvPr/>
        </p:nvPicPr>
        <p:blipFill rotWithShape="1">
          <a:blip r:embed="rId2"/>
          <a:srcRect l="29044" r="26967"/>
          <a:stretch/>
        </p:blipFill>
        <p:spPr>
          <a:xfrm>
            <a:off x="7946571" y="0"/>
            <a:ext cx="4245428" cy="6858000"/>
          </a:xfrm>
          <a:prstGeom prst="rect">
            <a:avLst/>
          </a:prstGeom>
        </p:spPr>
      </p:pic>
    </p:spTree>
    <p:extLst>
      <p:ext uri="{BB962C8B-B14F-4D97-AF65-F5344CB8AC3E}">
        <p14:creationId xmlns:p14="http://schemas.microsoft.com/office/powerpoint/2010/main" val="230792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 jääkiekko, vaate, urheiluvälineet">
            <a:extLst>
              <a:ext uri="{FF2B5EF4-FFF2-40B4-BE49-F238E27FC236}">
                <a16:creationId xmlns:a16="http://schemas.microsoft.com/office/drawing/2014/main" id="{E94F1851-E185-54E4-7937-B39D86516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2637" y="1094234"/>
            <a:ext cx="4572000" cy="6858000"/>
          </a:xfrm>
          <a:prstGeom prst="rect">
            <a:avLst/>
          </a:prstGeom>
        </p:spPr>
      </p:pic>
      <p:pic>
        <p:nvPicPr>
          <p:cNvPr id="2050" name="Picture 2">
            <a:extLst>
              <a:ext uri="{FF2B5EF4-FFF2-40B4-BE49-F238E27FC236}">
                <a16:creationId xmlns:a16="http://schemas.microsoft.com/office/drawing/2014/main" id="{87076B4B-2340-B313-1182-00EBC4D33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875" y="876301"/>
            <a:ext cx="6648450"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C47AEC12-92B6-8C1E-6BE1-82886A961800}"/>
              </a:ext>
            </a:extLst>
          </p:cNvPr>
          <p:cNvSpPr>
            <a:spLocks noGrp="1"/>
          </p:cNvSpPr>
          <p:nvPr>
            <p:ph type="title"/>
          </p:nvPr>
        </p:nvSpPr>
        <p:spPr/>
        <p:txBody>
          <a:bodyPr>
            <a:normAutofit/>
          </a:bodyPr>
          <a:lstStyle/>
          <a:p>
            <a:r>
              <a:rPr lang="en-US" dirty="0"/>
              <a:t>JUNIOR PATH TO THE TOP!</a:t>
            </a:r>
          </a:p>
        </p:txBody>
      </p:sp>
      <p:pic>
        <p:nvPicPr>
          <p:cNvPr id="10" name="Kuva 9">
            <a:extLst>
              <a:ext uri="{FF2B5EF4-FFF2-40B4-BE49-F238E27FC236}">
                <a16:creationId xmlns:a16="http://schemas.microsoft.com/office/drawing/2014/main" id="{B38B64C7-380B-1DB3-3072-78C7BF46890E}"/>
              </a:ext>
            </a:extLst>
          </p:cNvPr>
          <p:cNvPicPr>
            <a:picLocks noChangeAspect="1"/>
          </p:cNvPicPr>
          <p:nvPr/>
        </p:nvPicPr>
        <p:blipFill>
          <a:blip r:embed="rId4"/>
          <a:stretch>
            <a:fillRect/>
          </a:stretch>
        </p:blipFill>
        <p:spPr>
          <a:xfrm>
            <a:off x="8415528" y="607365"/>
            <a:ext cx="4167090" cy="6250635"/>
          </a:xfrm>
          <a:prstGeom prst="rect">
            <a:avLst/>
          </a:prstGeom>
        </p:spPr>
      </p:pic>
      <p:sp>
        <p:nvSpPr>
          <p:cNvPr id="12" name="Content Placeholder 3">
            <a:extLst>
              <a:ext uri="{FF2B5EF4-FFF2-40B4-BE49-F238E27FC236}">
                <a16:creationId xmlns:a16="http://schemas.microsoft.com/office/drawing/2014/main" id="{9324C3E2-4CBA-7B36-2B83-AD7B7FEA033F}"/>
              </a:ext>
            </a:extLst>
          </p:cNvPr>
          <p:cNvSpPr>
            <a:spLocks noGrp="1"/>
          </p:cNvSpPr>
          <p:nvPr>
            <p:ph idx="1"/>
          </p:nvPr>
        </p:nvSpPr>
        <p:spPr>
          <a:xfrm>
            <a:off x="831368" y="1898651"/>
            <a:ext cx="4989972" cy="4127500"/>
          </a:xfrm>
        </p:spPr>
        <p:txBody>
          <a:bodyPr>
            <a:normAutofit/>
          </a:bodyPr>
          <a:lstStyle/>
          <a:p>
            <a:pPr marL="0" indent="0">
              <a:buNone/>
            </a:pPr>
            <a:r>
              <a:rPr lang="en-US" sz="2000" i="1" dirty="0">
                <a:latin typeface="+mj-lt"/>
              </a:rPr>
              <a:t>Over the years, Tappara has trained numerous top hockey players, many of which have even reached the international level right up to the big arenas and beyond to the top.</a:t>
            </a:r>
          </a:p>
          <a:p>
            <a:pPr marL="0" indent="0">
              <a:buNone/>
            </a:pPr>
            <a:r>
              <a:rPr lang="en-US" sz="2000" i="1" dirty="0">
                <a:latin typeface="+mj-lt"/>
              </a:rPr>
              <a:t>The whole world that follows hockey knows for example, NHL stars Aleksander Barkov and Patrik Laine. Our newest player in the NHL is </a:t>
            </a:r>
            <a:r>
              <a:rPr lang="en-US" sz="2000" i="1" dirty="0" err="1">
                <a:latin typeface="+mj-lt"/>
              </a:rPr>
              <a:t>Waltteri</a:t>
            </a:r>
            <a:r>
              <a:rPr lang="en-US" sz="2000" i="1" dirty="0">
                <a:latin typeface="+mj-lt"/>
              </a:rPr>
              <a:t> </a:t>
            </a:r>
            <a:r>
              <a:rPr lang="en-US" sz="2000" i="1" dirty="0" err="1">
                <a:latin typeface="+mj-lt"/>
              </a:rPr>
              <a:t>Merelä</a:t>
            </a:r>
            <a:r>
              <a:rPr lang="en-US" sz="2000" i="1" dirty="0">
                <a:latin typeface="+mj-lt"/>
              </a:rPr>
              <a:t>.</a:t>
            </a:r>
          </a:p>
        </p:txBody>
      </p:sp>
    </p:spTree>
    <p:extLst>
      <p:ext uri="{BB962C8B-B14F-4D97-AF65-F5344CB8AC3E}">
        <p14:creationId xmlns:p14="http://schemas.microsoft.com/office/powerpoint/2010/main" val="2553982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C94C2CD-6E42-1C5D-4F43-BF13750BE2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2379620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F59F32-1233-AEDB-84A1-B6A7D2FD420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811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32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Esitys5" id="{7CECDDC8-C5F3-0846-88BD-CF8B70B4C261}" vid="{9AA15861-4D63-9047-9A7F-00131E044752}"/>
    </a:ext>
  </a:extLst>
</a:theme>
</file>

<file path=ppt/theme/theme2.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5" id="{7CECDDC8-C5F3-0846-88BD-CF8B70B4C261}" vid="{12DCFF3A-FFD9-8348-AC5D-9A3092EA937D}"/>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21_BasicWhite</Template>
  <TotalTime>3062</TotalTime>
  <Words>366</Words>
  <Application>Microsoft Office PowerPoint</Application>
  <PresentationFormat>Widescreen</PresentationFormat>
  <Paragraphs>57</Paragraphs>
  <Slides>14</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Heebo</vt:lpstr>
      <vt:lpstr>Heebo Regular Regular</vt:lpstr>
      <vt:lpstr>Helvetica</vt:lpstr>
      <vt:lpstr>Helvetica Neue</vt:lpstr>
      <vt:lpstr>TPR</vt:lpstr>
      <vt:lpstr>TPR Med</vt:lpstr>
      <vt:lpstr>Trebuchet MS</vt:lpstr>
      <vt:lpstr>21_BasicWhite</vt:lpstr>
      <vt:lpstr>Mukautettu suunnittelumalli</vt:lpstr>
      <vt:lpstr>PowerPoint Presentation</vt:lpstr>
      <vt:lpstr>Most Successful YEAR</vt:lpstr>
      <vt:lpstr>Tappara 2022 - 2023</vt:lpstr>
      <vt:lpstr>Turnover</vt:lpstr>
      <vt:lpstr>Revenue breakdown</vt:lpstr>
      <vt:lpstr>BUSINESS CASE – LED BOARDS (RINK)</vt:lpstr>
      <vt:lpstr>JUNIOR PATH TO THE TOP!</vt:lpstr>
      <vt:lpstr>PowerPoint Presentation</vt:lpstr>
      <vt:lpstr>PowerPoint Presentation</vt:lpstr>
      <vt:lpstr>CLUB OF THE YEAR &amp; COACH OF THE YEAR 2022–2023</vt:lpstr>
      <vt:lpstr>350 000 spectators at home games in 2022–2023 we played 90 matches, 45 of which were home matches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Mika Aro</dc:creator>
  <cp:lastModifiedBy>Szymon Szemberg E.H.C.</cp:lastModifiedBy>
  <cp:revision>7</cp:revision>
  <cp:lastPrinted>2022-12-05T19:47:09Z</cp:lastPrinted>
  <dcterms:created xsi:type="dcterms:W3CDTF">2022-11-24T21:29:43Z</dcterms:created>
  <dcterms:modified xsi:type="dcterms:W3CDTF">2023-09-25T05:42:04Z</dcterms:modified>
</cp:coreProperties>
</file>