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17" r:id="rId3"/>
    <p:sldMasterId id="2147483752" r:id="rId4"/>
  </p:sldMasterIdLst>
  <p:notesMasterIdLst>
    <p:notesMasterId r:id="rId49"/>
  </p:notesMasterIdLst>
  <p:sldIdLst>
    <p:sldId id="256" r:id="rId5"/>
    <p:sldId id="259" r:id="rId6"/>
    <p:sldId id="303" r:id="rId7"/>
    <p:sldId id="305" r:id="rId8"/>
    <p:sldId id="304" r:id="rId9"/>
    <p:sldId id="299" r:id="rId10"/>
    <p:sldId id="300" r:id="rId11"/>
    <p:sldId id="2365" r:id="rId12"/>
    <p:sldId id="463" r:id="rId13"/>
    <p:sldId id="274" r:id="rId14"/>
    <p:sldId id="464" r:id="rId15"/>
    <p:sldId id="471" r:id="rId16"/>
    <p:sldId id="472" r:id="rId17"/>
    <p:sldId id="473" r:id="rId18"/>
    <p:sldId id="261" r:id="rId19"/>
    <p:sldId id="2364" r:id="rId20"/>
    <p:sldId id="2366" r:id="rId21"/>
    <p:sldId id="268" r:id="rId22"/>
    <p:sldId id="263" r:id="rId23"/>
    <p:sldId id="498" r:id="rId24"/>
    <p:sldId id="499" r:id="rId25"/>
    <p:sldId id="474" r:id="rId26"/>
    <p:sldId id="292" r:id="rId27"/>
    <p:sldId id="293" r:id="rId28"/>
    <p:sldId id="480" r:id="rId29"/>
    <p:sldId id="505" r:id="rId30"/>
    <p:sldId id="506" r:id="rId31"/>
    <p:sldId id="494" r:id="rId32"/>
    <p:sldId id="487" r:id="rId33"/>
    <p:sldId id="599" r:id="rId34"/>
    <p:sldId id="571" r:id="rId35"/>
    <p:sldId id="355" r:id="rId36"/>
    <p:sldId id="2342" r:id="rId37"/>
    <p:sldId id="391" r:id="rId38"/>
    <p:sldId id="422" r:id="rId39"/>
    <p:sldId id="2359" r:id="rId40"/>
    <p:sldId id="592" r:id="rId41"/>
    <p:sldId id="297" r:id="rId42"/>
    <p:sldId id="500" r:id="rId43"/>
    <p:sldId id="2367" r:id="rId44"/>
    <p:sldId id="475" r:id="rId45"/>
    <p:sldId id="462" r:id="rId46"/>
    <p:sldId id="456" r:id="rId47"/>
    <p:sldId id="277" r:id="rId4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C1DB5D50-2262-41AD-A942-C661822AADF8}">
          <p14:sldIdLst>
            <p14:sldId id="256"/>
            <p14:sldId id="259"/>
            <p14:sldId id="303"/>
            <p14:sldId id="305"/>
            <p14:sldId id="304"/>
            <p14:sldId id="299"/>
            <p14:sldId id="300"/>
            <p14:sldId id="2365"/>
            <p14:sldId id="463"/>
            <p14:sldId id="274"/>
            <p14:sldId id="464"/>
            <p14:sldId id="471"/>
            <p14:sldId id="472"/>
            <p14:sldId id="473"/>
            <p14:sldId id="261"/>
            <p14:sldId id="2364"/>
            <p14:sldId id="2366"/>
            <p14:sldId id="268"/>
            <p14:sldId id="263"/>
            <p14:sldId id="498"/>
            <p14:sldId id="499"/>
            <p14:sldId id="474"/>
            <p14:sldId id="292"/>
            <p14:sldId id="293"/>
            <p14:sldId id="480"/>
            <p14:sldId id="505"/>
            <p14:sldId id="506"/>
            <p14:sldId id="494"/>
            <p14:sldId id="487"/>
            <p14:sldId id="599"/>
            <p14:sldId id="571"/>
            <p14:sldId id="355"/>
            <p14:sldId id="2342"/>
            <p14:sldId id="391"/>
            <p14:sldId id="422"/>
            <p14:sldId id="2359"/>
            <p14:sldId id="592"/>
            <p14:sldId id="297"/>
            <p14:sldId id="500"/>
            <p14:sldId id="2367"/>
            <p14:sldId id="475"/>
            <p14:sldId id="462"/>
            <p14:sldId id="456"/>
            <p14:sldId id="277"/>
          </p14:sldIdLst>
        </p14:section>
        <p14:section name="Nimetön osa" id="{72CE3DFF-9D70-4689-9F2F-7EEB7689845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6DB"/>
    <a:srgbClr val="E92619"/>
    <a:srgbClr val="00B8B5"/>
    <a:srgbClr val="E60078"/>
    <a:srgbClr val="5059AB"/>
    <a:srgbClr val="00AEEF"/>
    <a:srgbClr val="F15A22"/>
    <a:srgbClr val="09909F"/>
    <a:srgbClr val="14A0C0"/>
    <a:srgbClr val="01C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42" autoAdjust="0"/>
    <p:restoredTop sz="94107" autoAdjust="0"/>
  </p:normalViewPr>
  <p:slideViewPr>
    <p:cSldViewPr snapToGrid="0">
      <p:cViewPr varScale="1">
        <p:scale>
          <a:sx n="90" d="100"/>
          <a:sy n="90" d="100"/>
        </p:scale>
        <p:origin x="33" y="58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100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5A18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B0-4000-B181-4326FAC3CBCF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B0-4000-B181-4326FAC3CBCF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B0-4000-B181-4326FAC3CBCF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rgbClr val="71BB68"/>
                </a:fgClr>
                <a:bgClr>
                  <a:schemeClr val="bg1"/>
                </a:bgClr>
              </a:pattFill>
              <a:ln w="12700">
                <a:gradFill>
                  <a:gsLst>
                    <a:gs pos="0">
                      <a:srgbClr val="71BB68"/>
                    </a:gs>
                    <a:gs pos="100000">
                      <a:srgbClr val="00B050"/>
                    </a:gs>
                  </a:gsLst>
                  <a:lin ang="3600000" scaled="0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38B0-4000-B181-4326FAC3CBCF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1.3</c:v>
                </c:pt>
                <c:pt idx="1">
                  <c:v>3.4</c:v>
                </c:pt>
                <c:pt idx="2">
                  <c:v>6.5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B0-4000-B181-4326FAC3CB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15"/>
        <c:axId val="457914824"/>
        <c:axId val="457915152"/>
      </c:barChart>
      <c:catAx>
        <c:axId val="457914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i-FI"/>
          </a:p>
        </c:txPr>
        <c:crossAx val="457915152"/>
        <c:crosses val="autoZero"/>
        <c:auto val="1"/>
        <c:lblAlgn val="ctr"/>
        <c:lblOffset val="100"/>
        <c:noMultiLvlLbl val="0"/>
      </c:catAx>
      <c:valAx>
        <c:axId val="457915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579148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7D9DC-FC52-4BA6-B5C7-7F5D154B453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C5295-4672-4FE9-853C-FE67A226A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39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Key Substance Inputs </a:t>
            </a:r>
          </a:p>
          <a:p>
            <a:pPr>
              <a:lnSpc>
                <a:spcPts val="26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One Mouth; Two Lips</a:t>
            </a:r>
          </a:p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8B6E-23AF-4CF4-B490-CA30416C1898}" type="slidenum">
              <a:rPr lang="en-ID" smtClean="0"/>
              <a:t>26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Key Substance Inputs </a:t>
            </a:r>
          </a:p>
          <a:p>
            <a:pPr>
              <a:lnSpc>
                <a:spcPts val="26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One Mouth; Two Lips</a:t>
            </a:r>
          </a:p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8B6E-23AF-4CF4-B490-CA30416C1898}" type="slidenum">
              <a:rPr lang="en-ID" smtClean="0"/>
              <a:t>27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071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chemeClr val="tx1"/>
                </a:solidFill>
                <a:ea typeface="+mj-ea"/>
              </a:rPr>
              <a:t>Jatkuva kehittyminen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solidFill>
                <a:schemeClr val="tx1"/>
              </a:solidFill>
              <a:ea typeface="+mj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 err="1">
                <a:solidFill>
                  <a:schemeClr val="tx1"/>
                </a:solidFill>
                <a:ea typeface="+mj-ea"/>
              </a:rPr>
              <a:t>Fimlab</a:t>
            </a:r>
            <a:r>
              <a:rPr lang="fi-FI" sz="1200" dirty="0">
                <a:solidFill>
                  <a:schemeClr val="tx1"/>
                </a:solidFill>
                <a:ea typeface="+mj-ea"/>
              </a:rPr>
              <a:t> haluaa tarjota tiedosta hyödyn ja hyödyllisimmän tiedon </a:t>
            </a:r>
            <a:br>
              <a:rPr lang="fi-FI" sz="1200" dirty="0">
                <a:solidFill>
                  <a:schemeClr val="tx1"/>
                </a:solidFill>
                <a:ea typeface="+mj-ea"/>
              </a:rPr>
            </a:br>
            <a:r>
              <a:rPr lang="fi-FI" sz="1200" dirty="0">
                <a:solidFill>
                  <a:schemeClr val="tx1"/>
                </a:solidFill>
                <a:ea typeface="+mj-ea"/>
              </a:rPr>
              <a:t>kaikissa tilanteissa nyt ja tulevaisuudessa.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C5295-4672-4FE9-853C-FE67A226AB3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28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744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6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9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4953DE-2544-4D35-94C6-D5AC6A5AF45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5F860-9558-4BA5-9A52-FF3D8A36F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4"/>
          <a:stretch/>
        </p:blipFill>
        <p:spPr>
          <a:xfrm>
            <a:off x="484415" y="547238"/>
            <a:ext cx="4682671" cy="63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304C8-40E3-403D-A80E-7F7897B98EFC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2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134AC-AE6A-4B1E-A517-92327A91D1B5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56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901FC5-3F3C-4226-A75F-FD44FF9AD8A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3475B-44C5-4367-8603-18DD5850030F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D55B7-2EF9-4118-969D-A793522F531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96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901FC5-3F3C-4226-A75F-FD44FF9AD8A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3475B-44C5-4367-8603-18DD5850030F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D55B7-2EF9-4118-969D-A793522F531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571956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0" y="0"/>
            <a:ext cx="808445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9900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78014-E247-4260-9E14-3FCEEB7FF86A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38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85000">
                <a:srgbClr val="002060">
                  <a:alpha val="1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78014-E247-4260-9E14-3FCEEB7FF86A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5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gradFill>
            <a:gsLst>
              <a:gs pos="100000">
                <a:srgbClr val="002060">
                  <a:alpha val="85000"/>
                </a:srgbClr>
              </a:gs>
              <a:gs pos="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78014-E247-4260-9E14-3FCEEB7FF86A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58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-1200" y="0"/>
            <a:ext cx="7098686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8FE0-F53C-4875-9533-012232CB677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741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5892800" y="0"/>
            <a:ext cx="629920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8FE0-F53C-4875-9533-012232CB677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36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2583543" y="0"/>
            <a:ext cx="9608457" cy="6858000"/>
          </a:xfrm>
          <a:prstGeom prst="rect">
            <a:avLst/>
          </a:prstGeom>
          <a:gradFill>
            <a:gsLst>
              <a:gs pos="95000">
                <a:srgbClr val="002060">
                  <a:alpha val="95000"/>
                </a:srgbClr>
              </a:gs>
              <a:gs pos="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8FE0-F53C-4875-9533-012232CB677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42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4953DE-2544-4D35-94C6-D5AC6A5AF45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DCFA9-EFCC-41F7-98B6-C6EFFABC1E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>
                  <a:alpha val="95000"/>
                </a:srgbClr>
              </a:gs>
              <a:gs pos="100000">
                <a:srgbClr val="002060">
                  <a:alpha val="8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6D846E-02B4-4A03-A9F0-C189C3B95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4"/>
          <a:stretch/>
        </p:blipFill>
        <p:spPr>
          <a:xfrm>
            <a:off x="484415" y="547238"/>
            <a:ext cx="4682671" cy="63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67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8FE0-F53C-4875-9533-012232CB677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21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rgbClr val="002060"/>
              </a:gs>
              <a:gs pos="10000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8FE0-F53C-4875-9533-012232CB677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08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BCFEC3-9462-4269-8E76-3EF73C7240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2060">
                  <a:alpha val="90000"/>
                </a:srgbClr>
              </a:gs>
              <a:gs pos="2500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DDB0E4-8692-4531-AB07-C1B7BF26B5A8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85182-CF2A-48DA-B9B6-2B54F1540D2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56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4953DE-2544-4D35-94C6-D5AC6A5AF450}"/>
              </a:ext>
            </a:extLst>
          </p:cNvPr>
          <p:cNvSpPr/>
          <p:nvPr userDrawn="1"/>
        </p:nvSpPr>
        <p:spPr>
          <a:xfrm flipH="1"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DCFA9-EFCC-41F7-98B6-C6EFFABC1E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>
                  <a:alpha val="80000"/>
                </a:srgbClr>
              </a:gs>
              <a:gs pos="100000">
                <a:srgbClr val="002060">
                  <a:alpha val="5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994D9-C163-4DC6-8AAC-851F381540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8" b="12629"/>
          <a:stretch/>
        </p:blipFill>
        <p:spPr>
          <a:xfrm>
            <a:off x="7372349" y="215153"/>
            <a:ext cx="4819651" cy="66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64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151DB7-81D3-4787-AA21-C4CEEB15311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994D9-C163-4DC6-8AAC-851F381540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8" b="12629"/>
          <a:stretch/>
        </p:blipFill>
        <p:spPr>
          <a:xfrm>
            <a:off x="7372349" y="215153"/>
            <a:ext cx="4819651" cy="66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53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901FC5-3F3C-4226-A75F-FD44FF9AD8A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3475B-44C5-4367-8603-18DD5850030F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D55B7-2EF9-4118-969D-A793522F531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4A7299CD-5D56-4DA0-AA25-071BAD21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301" y="6552533"/>
            <a:ext cx="320400" cy="183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93034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AD1A36-0FF6-4E09-BBAD-0AB792D39002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02A1E-D55B-415B-8441-252EA1CCC8C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2EC17F84-D450-4229-BB11-42C74DA0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301" y="6552533"/>
            <a:ext cx="320400" cy="183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60285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4953DE-2544-4D35-94C6-D5AC6A5AF45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5F860-9558-4BA5-9A52-FF3D8A36F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4"/>
          <a:stretch/>
        </p:blipFill>
        <p:spPr>
          <a:xfrm>
            <a:off x="484415" y="547238"/>
            <a:ext cx="4682671" cy="63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7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4953DE-2544-4D35-94C6-D5AC6A5AF45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DCFA9-EFCC-41F7-98B6-C6EFFABC1E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>
                  <a:alpha val="95000"/>
                </a:srgbClr>
              </a:gs>
              <a:gs pos="100000">
                <a:srgbClr val="002060">
                  <a:alpha val="8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6D846E-02B4-4A03-A9F0-C189C3B95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4"/>
          <a:stretch/>
        </p:blipFill>
        <p:spPr>
          <a:xfrm>
            <a:off x="484415" y="547238"/>
            <a:ext cx="4682671" cy="63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69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836D34-158D-470D-AC34-D59827D4F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15" b="22078"/>
          <a:stretch/>
        </p:blipFill>
        <p:spPr>
          <a:xfrm>
            <a:off x="3683247" y="0"/>
            <a:ext cx="850875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99E1EF-D451-4585-9221-BBEAFA9582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9000">
                <a:srgbClr val="E1E6E9"/>
              </a:gs>
              <a:gs pos="79000">
                <a:srgbClr val="E2E7E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3475B-44C5-4367-8603-18DD5850030F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D377C-4998-4420-A289-CB3069615AAE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37705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836D34-158D-470D-AC34-D59827D4F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15" b="22078"/>
          <a:stretch/>
        </p:blipFill>
        <p:spPr>
          <a:xfrm>
            <a:off x="3683247" y="0"/>
            <a:ext cx="850875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99E1EF-D451-4585-9221-BBEAFA9582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9000">
                <a:srgbClr val="E1E6E9"/>
              </a:gs>
              <a:gs pos="79000">
                <a:srgbClr val="E2E7E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3475B-44C5-4367-8603-18DD5850030F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D377C-4998-4420-A289-CB3069615AAE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84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F2167-3FA7-4F3B-B5BD-10B1A3F52EDA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842361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A7ADE-B25F-45F3-8031-C940B9003E29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1999959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A7ADE-B25F-45F3-8031-C940B9003E29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1702977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F549A-6836-4374-9A64-CB3D40C5EED5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3073557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F549A-6836-4374-9A64-CB3D40C5EED5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2388341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901FC5-3F3C-4226-A75F-FD44FF9AD8A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3475B-44C5-4367-8603-18DD5850030F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D55B7-2EF9-4118-969D-A793522F531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3826063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901FC5-3F3C-4226-A75F-FD44FF9AD8A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99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78014-E247-4260-9E14-3FCEEB7FF86A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336242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BCFEC3-9462-4269-8E76-3EF73C7240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2060">
                  <a:alpha val="90000"/>
                </a:srgbClr>
              </a:gs>
              <a:gs pos="2500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DDB0E4-8692-4531-AB07-C1B7BF26B5A8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85182-CF2A-48DA-B9B6-2B54F1540D2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3069130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85000">
                <a:srgbClr val="002060">
                  <a:alpha val="1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78014-E247-4260-9E14-3FCEEB7FF86A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3308342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F2167-3FA7-4F3B-B5BD-10B1A3F52EDA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64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gradFill>
            <a:gsLst>
              <a:gs pos="100000">
                <a:srgbClr val="002060">
                  <a:alpha val="85000"/>
                </a:srgbClr>
              </a:gs>
              <a:gs pos="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78014-E247-4260-9E14-3FCEEB7FF86A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332284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-1200" y="0"/>
            <a:ext cx="7098686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8FE0-F53C-4875-9533-012232CB677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658817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5892800" y="0"/>
            <a:ext cx="629920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8FE0-F53C-4875-9533-012232CB677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1616570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2583543" y="0"/>
            <a:ext cx="9608457" cy="6858000"/>
          </a:xfrm>
          <a:prstGeom prst="rect">
            <a:avLst/>
          </a:prstGeom>
          <a:gradFill>
            <a:gsLst>
              <a:gs pos="95000">
                <a:srgbClr val="002060">
                  <a:alpha val="95000"/>
                </a:srgbClr>
              </a:gs>
              <a:gs pos="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8FE0-F53C-4875-9533-012232CB677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1875445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06420-5006-4497-ADDC-1D8F8C18F62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Kuva 4">
            <a:extLst>
              <a:ext uri="{FF2B5EF4-FFF2-40B4-BE49-F238E27FC236}">
                <a16:creationId xmlns:a16="http://schemas.microsoft.com/office/drawing/2014/main" id="{BBDB8DA9-2BFE-47B7-8E02-D6A8A1E57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809" r="3619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Kuva 3">
            <a:extLst>
              <a:ext uri="{FF2B5EF4-FFF2-40B4-BE49-F238E27FC236}">
                <a16:creationId xmlns:a16="http://schemas.microsoft.com/office/drawing/2014/main" id="{24DD0F07-E557-480B-B957-45EB060AF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7173" r="22433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70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8FE0-F53C-4875-9533-012232CB677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269220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68F5A-7C80-452C-BB73-270CCD1392F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EB78-9A4D-49A5-A236-5C936BD4A6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rgbClr val="002060"/>
              </a:gs>
              <a:gs pos="10000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862D3-2DC0-40BF-8712-AAB717ABB359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8FE0-F53C-4875-9533-012232CB6771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C&amp;C Global Advocates</a:t>
            </a:r>
          </a:p>
        </p:txBody>
      </p:sp>
    </p:spTree>
    <p:extLst>
      <p:ext uri="{BB962C8B-B14F-4D97-AF65-F5344CB8AC3E}">
        <p14:creationId xmlns:p14="http://schemas.microsoft.com/office/powerpoint/2010/main" val="2309229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4953DE-2544-4D35-94C6-D5AC6A5AF450}"/>
              </a:ext>
            </a:extLst>
          </p:cNvPr>
          <p:cNvSpPr/>
          <p:nvPr userDrawn="1"/>
        </p:nvSpPr>
        <p:spPr>
          <a:xfrm flipH="1"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DCFA9-EFCC-41F7-98B6-C6EFFABC1E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>
                  <a:alpha val="80000"/>
                </a:srgbClr>
              </a:gs>
              <a:gs pos="100000">
                <a:srgbClr val="002060">
                  <a:alpha val="5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994D9-C163-4DC6-8AAC-851F381540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8" b="12629"/>
          <a:stretch/>
        </p:blipFill>
        <p:spPr>
          <a:xfrm>
            <a:off x="7372349" y="215153"/>
            <a:ext cx="4819651" cy="66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04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151DB7-81D3-4787-AA21-C4CEEB15311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994D9-C163-4DC6-8AAC-851F381540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8" b="12629"/>
          <a:stretch/>
        </p:blipFill>
        <p:spPr>
          <a:xfrm>
            <a:off x="7372349" y="215153"/>
            <a:ext cx="4819651" cy="66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46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2813"/>
            <a:fld id="{844A3A17-A712-4058-9D70-FF35A9384AA3}" type="slidenum">
              <a:rPr lang="en-US" sz="900" smtClean="0">
                <a:solidFill>
                  <a:srgbClr val="FFFFFF"/>
                </a:solidFill>
                <a:latin typeface="Segoe"/>
              </a:rPr>
              <a:pPr defTabSz="912813"/>
              <a:t>‹#›</a:t>
            </a:fld>
            <a:endParaRPr lang="en-US" sz="900" dirty="0">
              <a:solidFill>
                <a:srgbClr val="FFFFFF"/>
              </a:solidFill>
              <a:latin typeface="Segoe"/>
            </a:endParaRPr>
          </a:p>
        </p:txBody>
      </p:sp>
      <p:pic>
        <p:nvPicPr>
          <p:cNvPr id="4" name="Picture 3" descr="C:\Users\mondiaz\Documents\MY DOCUMENTS\GDIT\GDIT Strategy\LOGO\MS_GDI_Logo_Black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7701" y="228601"/>
            <a:ext cx="2349500" cy="381729"/>
          </a:xfrm>
          <a:prstGeom prst="rect">
            <a:avLst/>
          </a:prstGeom>
          <a:noFill/>
        </p:spPr>
      </p:pic>
      <p:pic>
        <p:nvPicPr>
          <p:cNvPr id="5" name="Picture 4" descr="GlobalNovationsLogo.jpg"/>
          <p:cNvPicPr>
            <a:picLocks noChangeAspect="1"/>
          </p:cNvPicPr>
          <p:nvPr userDrawn="1"/>
        </p:nvPicPr>
        <p:blipFill>
          <a:blip r:embed="rId3" cstate="print"/>
          <a:srcRect t="32927" b="30489"/>
          <a:stretch>
            <a:fillRect/>
          </a:stretch>
        </p:blipFill>
        <p:spPr bwMode="auto">
          <a:xfrm>
            <a:off x="5080000" y="6553201"/>
            <a:ext cx="2582333" cy="28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80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3334" b="-1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F2167-3FA7-4F3B-B5BD-10B1A3F52EDA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6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90893-BEB0-4D4C-59CC-7DF43880185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A4430-CB8F-1549-7844-E52EDEAEF1AC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05956-3431-ED29-B4F0-7D80D49488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03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468FB8-B427-4925-CBD4-DED6DA2628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23DA96-6397-6925-A63B-1794962D6224}"/>
              </a:ext>
            </a:extLst>
          </p:cNvPr>
          <p:cNvSpPr/>
          <p:nvPr userDrawn="1"/>
        </p:nvSpPr>
        <p:spPr>
          <a:xfrm>
            <a:off x="2000250" y="0"/>
            <a:ext cx="1019175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8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251B55-6FBF-A831-0D56-9A51EBA12E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tx1">
                  <a:lumMod val="75000"/>
                  <a:lumOff val="25000"/>
                  <a:alpha val="5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3BFB63-7412-4913-8433-CFCBF66B0482}"/>
              </a:ext>
            </a:extLst>
          </p:cNvPr>
          <p:cNvSpPr/>
          <p:nvPr userDrawn="1"/>
        </p:nvSpPr>
        <p:spPr>
          <a:xfrm>
            <a:off x="5836578" y="0"/>
            <a:ext cx="6355422" cy="6858000"/>
          </a:xfrm>
          <a:prstGeom prst="rect">
            <a:avLst/>
          </a:prstGeom>
          <a:blipFill dpi="0" rotWithShape="1">
            <a:blip r:embed="rId3">
              <a:alphaModFix amt="7000"/>
            </a:blip>
            <a:srcRect/>
            <a:stretch>
              <a:fillRect l="-835" t="-9316" r="-30600" b="-124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49A514-65D8-9138-BD52-FC73F558A318}"/>
              </a:ext>
            </a:extLst>
          </p:cNvPr>
          <p:cNvSpPr/>
          <p:nvPr userDrawn="1"/>
        </p:nvSpPr>
        <p:spPr>
          <a:xfrm flipH="1">
            <a:off x="-1" y="2696900"/>
            <a:ext cx="5338641" cy="4161099"/>
          </a:xfrm>
          <a:prstGeom prst="rect">
            <a:avLst/>
          </a:prstGeom>
          <a:blipFill dpi="0" rotWithShape="1">
            <a:blip r:embed="rId4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r="-28571" b="-152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DA7A72-0C53-5BEA-D966-3FBDB2F51888}"/>
              </a:ext>
            </a:extLst>
          </p:cNvPr>
          <p:cNvSpPr/>
          <p:nvPr userDrawn="1"/>
        </p:nvSpPr>
        <p:spPr>
          <a:xfrm rot="10800000">
            <a:off x="-2" y="-2"/>
            <a:ext cx="4849794" cy="2162155"/>
          </a:xfrm>
          <a:prstGeom prst="rect">
            <a:avLst/>
          </a:prstGeom>
          <a:blipFill dpi="0"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292" t="-104540" r="-52950" b="-654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CAB033-8A22-37EB-DA3A-B6779D5BA91E}"/>
              </a:ext>
            </a:extLst>
          </p:cNvPr>
          <p:cNvSpPr/>
          <p:nvPr userDrawn="1"/>
        </p:nvSpPr>
        <p:spPr>
          <a:xfrm rot="10800000" flipH="1">
            <a:off x="6632293" y="-1"/>
            <a:ext cx="5559707" cy="247865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1" t="-86617" r="-72242" b="-833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37939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40B06A-2C95-6413-A25B-E34492ABA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1A5F9B-947F-1BED-1612-2A782A6F7B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-1371" t="-10884" r="-1371" b="-108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781000"/>
            <a:ext cx="11306171" cy="129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8CCE7-7842-B1E9-8914-D4FA8F66F8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8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1s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D5AF0-3A0B-6988-F409-53CD37715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99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(2nd Version)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5C6EE1A-9DDB-3B4B-1AD2-F9AC45EBDE6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A1CC9819-9960-55CA-C377-DB239574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446B3219-822A-23D3-E6CC-3ACD30111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4977B4-CD5F-9A54-1481-EC6EB83F1092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3FA1B5-6C9C-2EEF-EDB0-B3C60BEDF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55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3rd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6028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0CF02-7A19-D856-316F-BFFB4D1AB6F8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3159000"/>
            <a:ext cx="5653084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3AE56-90FF-93EC-CCD6-CD33D63AEF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51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33949C-9B33-E730-FE69-1DA55651A0C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CEADF2-211B-0F14-0008-04E6805C06E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22421E">
                  <a:alpha val="40000"/>
                </a:srgbClr>
              </a:gs>
              <a:gs pos="100000">
                <a:srgbClr val="22421E">
                  <a:alpha val="25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3AE56-90FF-93EC-CCD6-CD33D63AEF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55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DAF223-2CEF-D201-632E-475E8B5E762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11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33949C-9B33-E730-FE69-1DA55651A0C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 l="-186" r="-1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3AE56-90FF-93EC-CCD6-CD33D63AEF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  <p:sp>
        <p:nvSpPr>
          <p:cNvPr id="6" name="Title 18">
            <a:extLst>
              <a:ext uri="{FF2B5EF4-FFF2-40B4-BE49-F238E27FC236}">
                <a16:creationId xmlns:a16="http://schemas.microsoft.com/office/drawing/2014/main" id="{425E913B-893E-3E40-98C8-E5B21042E0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336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299F25-BB67-70E1-3E94-BAC39B0C5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5531" r="24049" b="13581"/>
          <a:stretch/>
        </p:blipFill>
        <p:spPr>
          <a:xfrm>
            <a:off x="3683247" y="0"/>
            <a:ext cx="850875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A6E84C-969D-36FD-8B4B-95C1E982A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rgbClr val="FAFAFA"/>
              </a:gs>
              <a:gs pos="79000">
                <a:srgbClr val="FAFAF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66C06-5AC7-0D66-609B-9B33F97F442B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4088B4-0FF3-F187-4D40-37AAAB76AC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  <p:sp>
        <p:nvSpPr>
          <p:cNvPr id="13" name="Title 18">
            <a:extLst>
              <a:ext uri="{FF2B5EF4-FFF2-40B4-BE49-F238E27FC236}">
                <a16:creationId xmlns:a16="http://schemas.microsoft.com/office/drawing/2014/main" id="{432F8149-C7DB-E527-29CF-604226D687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1454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A7ADE-B25F-45F3-8031-C940B9003E29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9049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8CDCCF-CC93-B19D-EDBC-6B9255DA31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A6E84C-969D-36FD-8B4B-95C1E982A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 t="-11703" b="-68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A500AF8F-8E4E-5DB3-0BAB-E521310D9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05C05C-0C85-D2F5-C1ED-961D05963887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E461F3-20C8-C074-F458-D32555BF30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9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A6E84C-969D-36FD-8B4B-95C1E982A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66C06-5AC7-0D66-609B-9B33F97F442B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F453171F-2A02-1473-138C-2BB3A2A91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3159000"/>
            <a:ext cx="5653084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E96765-82BF-A909-0802-E060060433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11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A333C-CD47-3167-D795-8B8F847ECF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A6E84C-969D-36FD-8B4B-95C1E982A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66C06-5AC7-0D66-609B-9B33F97F442B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E96765-82BF-A909-0802-E06006043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id="{05B40F10-4460-DE68-0936-0B172D72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3623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0CF02-7A19-D856-316F-BFFB4D1AB6F8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-1524" t="-1688" r="-2444" b="-22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3AE56-90FF-93EC-CCD6-CD33D63AEF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91720-174C-2E2A-0025-85C76416D9DE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D71A5F11-DD03-20F3-7DE6-ECDD632A9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208" y="3213000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533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0CF02-7A19-D856-316F-BFFB4D1AB6F8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28197" t="-824" r="-13640" b="-5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249F1-C9E5-D24D-92FF-A08D7CDD78E7}"/>
              </a:ext>
            </a:extLst>
          </p:cNvPr>
          <p:cNvSpPr/>
          <p:nvPr userDrawn="1"/>
        </p:nvSpPr>
        <p:spPr>
          <a:xfrm>
            <a:off x="-1" y="0"/>
            <a:ext cx="7153155" cy="6858000"/>
          </a:xfrm>
          <a:prstGeom prst="rect">
            <a:avLst/>
          </a:prstGeom>
          <a:gradFill>
            <a:gsLst>
              <a:gs pos="100000">
                <a:srgbClr val="142D36">
                  <a:alpha val="0"/>
                </a:srgbClr>
              </a:gs>
              <a:gs pos="56000">
                <a:srgbClr val="142D36"/>
              </a:gs>
              <a:gs pos="1000">
                <a:srgbClr val="11151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159000"/>
            <a:ext cx="5653084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3AE56-90FF-93EC-CCD6-CD33D63AEF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82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8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B247DB95-8A4A-AB0D-CECA-F7214E2D4171}"/>
              </a:ext>
            </a:extLst>
          </p:cNvPr>
          <p:cNvSpPr>
            <a:spLocks/>
          </p:cNvSpPr>
          <p:nvPr userDrawn="1"/>
        </p:nvSpPr>
        <p:spPr bwMode="auto"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6250" r="-625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B7387-E8F4-3B16-2A24-1CA33DA43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1101CF-DEDD-B906-D72F-534404CA5B39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591925-E377-CE11-EB78-7DE124F3B89F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E4C7119F-8A32-4F24-6343-16EA1953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22847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BAB93C-473D-5304-871A-60AADC4BAE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90893-BEB0-4D4C-59CC-7DF43880185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97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90893-BEB0-4D4C-59CC-7DF43880185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-1627" t="-19281" r="2" b="-86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037DD-FF7D-4FE0-BC61-11FCEF0599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93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19888D-3C31-EF8C-F0F7-EF8028A7E61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BD5B8F-D752-40DC-7450-D1EBECE733FC}"/>
              </a:ext>
            </a:extLst>
          </p:cNvPr>
          <p:cNvSpPr/>
          <p:nvPr userDrawn="1"/>
        </p:nvSpPr>
        <p:spPr>
          <a:xfrm>
            <a:off x="-1" y="0"/>
            <a:ext cx="7153155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1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703" y="3159000"/>
            <a:ext cx="5653084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92317-4078-46FD-2502-88264E7FDE72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E1F5A6-9DFB-8E98-125A-A579B7A48A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83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EC84485-DA09-0868-4688-60FCD8B6C4F8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B247DB95-8A4A-AB0D-CECA-F7214E2D417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3429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t="-17237" b="-82763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89359-B91C-4812-834F-B54CC7D82D0D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455E720D-EDB8-40E6-85B8-5096E608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AB728A-CE18-0605-8EBB-38B6635E4759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474D0B-BC71-6B35-4FD9-A1F89189A5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27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F549A-6836-4374-9A64-CB3D40C5EED5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© 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5720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90893-BEB0-4D4C-59CC-7DF43880185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D5AF0-3A0B-6988-F409-53CD37715D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56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90893-BEB0-4D4C-59CC-7DF43880185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-7502" t="-7446" r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BB285-7282-E0F2-085B-C666005BB1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8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90893-BEB0-4D4C-59CC-7DF43880185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5841" b="-267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037DD-FF7D-4FE0-BC61-11FCEF0599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58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16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DCF16A0-511A-4F9E-1D62-82A363796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5C6EE1A-9DDB-3B4B-1AD2-F9AC45EBDE6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A1CC9819-9960-55CA-C377-DB239574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446B3219-822A-23D3-E6CC-3ACD30111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4977B4-CD5F-9A54-1481-EC6EB83F1092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3FA1B5-6C9C-2EEF-EDB0-B3C60BEDFD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97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90893-BEB0-4D4C-59CC-7DF43880185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9259" b="-92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037DD-FF7D-4FE0-BC61-11FCEF0599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94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90893-BEB0-4D4C-59CC-7DF43880185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-6046" t="-27666" r="-8872" b="-2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D5AF0-3A0B-6988-F409-53CD37715D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63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90893-BEB0-4D4C-59CC-7DF43880185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A4430-CB8F-1549-7844-E52EDEAEF1AC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05956-3431-ED29-B4F0-7D80D49488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26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F23FE7-8C66-E849-579D-3F1A095109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5B8B9-78B2-C216-050B-9879FE305AA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 dpi="0" rotWithShape="1">
            <a:blip r:embed="rId2">
              <a:alphaModFix amt="3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F9687B-BF4A-B666-6148-DA7C7D5A383E}"/>
              </a:ext>
            </a:extLst>
          </p:cNvPr>
          <p:cNvSpPr/>
          <p:nvPr userDrawn="1"/>
        </p:nvSpPr>
        <p:spPr>
          <a:xfrm>
            <a:off x="5154592" y="0"/>
            <a:ext cx="7037408" cy="6858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171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4B1DA-2A75-91FE-5E11-29AA8214FE2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6103" b="-26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3B5E5A-A625-09F1-C0AB-E21DACF76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tx1">
                  <a:lumMod val="75000"/>
                  <a:lumOff val="25000"/>
                  <a:alpha val="5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A0422-2015-08ED-65D2-E8F954263ADD}"/>
              </a:ext>
            </a:extLst>
          </p:cNvPr>
          <p:cNvSpPr/>
          <p:nvPr userDrawn="1"/>
        </p:nvSpPr>
        <p:spPr>
          <a:xfrm>
            <a:off x="5836578" y="0"/>
            <a:ext cx="6355422" cy="6858000"/>
          </a:xfrm>
          <a:prstGeom prst="rect">
            <a:avLst/>
          </a:prstGeom>
          <a:blipFill dpi="0" rotWithShape="1">
            <a:blip r:embed="rId3">
              <a:alphaModFix amt="7000"/>
            </a:blip>
            <a:srcRect/>
            <a:stretch>
              <a:fillRect l="-835" t="-9316" r="-30600" b="-124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E0878-A694-D6BD-8FE9-A9207B375B55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DA5A-2032-3D9A-97E1-A88D917C77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60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45B8B9-78B2-C216-050B-9879FE305AA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28858" t="-5296" r="-78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F23FE7-8C66-E849-579D-3F1A095109BE}"/>
              </a:ext>
            </a:extLst>
          </p:cNvPr>
          <p:cNvSpPr/>
          <p:nvPr userDrawn="1"/>
        </p:nvSpPr>
        <p:spPr>
          <a:xfrm>
            <a:off x="0" y="0"/>
            <a:ext cx="703740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543C8-81BB-4EA9-6AAC-CCE6B05A81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71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E586B-D2BF-4D0A-BF9C-23098C5DE990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4961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45B8B9-78B2-C216-050B-9879FE305AA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15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F23FE7-8C66-E849-579D-3F1A095109BE}"/>
              </a:ext>
            </a:extLst>
          </p:cNvPr>
          <p:cNvSpPr/>
          <p:nvPr userDrawn="1"/>
        </p:nvSpPr>
        <p:spPr>
          <a:xfrm>
            <a:off x="0" y="0"/>
            <a:ext cx="7037408" cy="6858000"/>
          </a:xfrm>
          <a:prstGeom prst="rect">
            <a:avLst/>
          </a:prstGeom>
          <a:gradFill>
            <a:gsLst>
              <a:gs pos="27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C32E5302-6F3A-21BA-6018-CB1DE2F01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6A27E-B891-99BE-D479-8BDAA6F6C941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AC0DA-F414-5A21-F3BB-B9DAA94207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25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A6E84C-969D-36FD-8B4B-95C1E982A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20816" r="-51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0C25E9-367F-88B2-3977-D0391A7EC573}"/>
              </a:ext>
            </a:extLst>
          </p:cNvPr>
          <p:cNvSpPr/>
          <p:nvPr userDrawn="1"/>
        </p:nvSpPr>
        <p:spPr>
          <a:xfrm>
            <a:off x="0" y="0"/>
            <a:ext cx="3870960" cy="6858000"/>
          </a:xfrm>
          <a:prstGeom prst="rect">
            <a:avLst/>
          </a:prstGeom>
          <a:gradFill>
            <a:gsLst>
              <a:gs pos="67000">
                <a:srgbClr val="0A1B47"/>
              </a:gs>
              <a:gs pos="100000">
                <a:srgbClr val="0A1B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31BF0C-E6D3-4C0A-5C5F-86CAA2841389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5CBE3F9C-89E3-8300-EA43-C7CE3FB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66C06-5AC7-0D66-609B-9B33F97F442B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F453171F-2A02-1473-138C-2BB3A2A91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6" y="3159000"/>
            <a:ext cx="5653084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E96765-82BF-A909-0802-E060060433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87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35611F-D96F-AF9D-41B7-3B23ECA7F6A6}"/>
              </a:ext>
            </a:extLst>
          </p:cNvPr>
          <p:cNvSpPr/>
          <p:nvPr userDrawn="1"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/>
            <a:srcRect/>
            <a:stretch>
              <a:fillRect t="-3494" r="17258" b="-20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30627E-FB3F-D2D5-F12D-74C5E1C7B8FE}"/>
              </a:ext>
            </a:extLst>
          </p:cNvPr>
          <p:cNvSpPr/>
          <p:nvPr userDrawn="1"/>
        </p:nvSpPr>
        <p:spPr>
          <a:xfrm>
            <a:off x="0" y="0"/>
            <a:ext cx="12192000" cy="4572000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7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35396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ECEF1E-E968-07FC-773E-B18325F64069}"/>
              </a:ext>
            </a:extLst>
          </p:cNvPr>
          <p:cNvSpPr/>
          <p:nvPr userDrawn="1"/>
        </p:nvSpPr>
        <p:spPr>
          <a:xfrm>
            <a:off x="6644377" y="-1"/>
            <a:ext cx="5547623" cy="6858000"/>
          </a:xfrm>
          <a:custGeom>
            <a:avLst/>
            <a:gdLst>
              <a:gd name="connsiteX0" fmla="*/ 3675993 w 5547623"/>
              <a:gd name="connsiteY0" fmla="*/ 0 h 6858000"/>
              <a:gd name="connsiteX1" fmla="*/ 4577751 w 5547623"/>
              <a:gd name="connsiteY1" fmla="*/ 0 h 6858000"/>
              <a:gd name="connsiteX2" fmla="*/ 5100964 w 5547623"/>
              <a:gd name="connsiteY2" fmla="*/ 0 h 6858000"/>
              <a:gd name="connsiteX3" fmla="*/ 5547623 w 5547623"/>
              <a:gd name="connsiteY3" fmla="*/ 0 h 6858000"/>
              <a:gd name="connsiteX4" fmla="*/ 5547623 w 5547623"/>
              <a:gd name="connsiteY4" fmla="*/ 6858000 h 6858000"/>
              <a:gd name="connsiteX5" fmla="*/ 947879 w 5547623"/>
              <a:gd name="connsiteY5" fmla="*/ 6858000 h 6858000"/>
              <a:gd name="connsiteX6" fmla="*/ 947880 w 5547623"/>
              <a:gd name="connsiteY6" fmla="*/ 6857999 h 6858000"/>
              <a:gd name="connsiteX7" fmla="*/ 0 w 5547623"/>
              <a:gd name="connsiteY7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47623" h="6858000">
                <a:moveTo>
                  <a:pt x="3675993" y="0"/>
                </a:moveTo>
                <a:lnTo>
                  <a:pt x="4577751" y="0"/>
                </a:lnTo>
                <a:lnTo>
                  <a:pt x="5100964" y="0"/>
                </a:lnTo>
                <a:lnTo>
                  <a:pt x="5547623" y="0"/>
                </a:lnTo>
                <a:lnTo>
                  <a:pt x="5547623" y="6858000"/>
                </a:lnTo>
                <a:lnTo>
                  <a:pt x="947879" y="6858000"/>
                </a:lnTo>
                <a:lnTo>
                  <a:pt x="947880" y="6857999"/>
                </a:lnTo>
                <a:lnTo>
                  <a:pt x="0" y="6857999"/>
                </a:lnTo>
                <a:close/>
              </a:path>
            </a:pathLst>
          </a:custGeom>
          <a:blipFill>
            <a:blip r:embed="rId2"/>
            <a:srcRect/>
            <a:stretch>
              <a:fillRect l="-3546" t="1" r="-71383" b="-169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48A9B76-E3EE-48DA-9CF4-D90261989BAE}"/>
              </a:ext>
            </a:extLst>
          </p:cNvPr>
          <p:cNvSpPr/>
          <p:nvPr userDrawn="1"/>
        </p:nvSpPr>
        <p:spPr>
          <a:xfrm>
            <a:off x="3916025" y="1"/>
            <a:ext cx="5063298" cy="1953317"/>
          </a:xfrm>
          <a:custGeom>
            <a:avLst/>
            <a:gdLst>
              <a:gd name="connsiteX0" fmla="*/ 0 w 5063298"/>
              <a:gd name="connsiteY0" fmla="*/ 0 h 1953317"/>
              <a:gd name="connsiteX1" fmla="*/ 5063298 w 5063298"/>
              <a:gd name="connsiteY1" fmla="*/ 0 h 1953317"/>
              <a:gd name="connsiteX2" fmla="*/ 4029419 w 5063298"/>
              <a:gd name="connsiteY2" fmla="*/ 1953317 h 1953317"/>
              <a:gd name="connsiteX3" fmla="*/ 0 w 5063298"/>
              <a:gd name="connsiteY3" fmla="*/ 0 h 195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3298" h="1953317">
                <a:moveTo>
                  <a:pt x="0" y="0"/>
                </a:moveTo>
                <a:lnTo>
                  <a:pt x="5063298" y="0"/>
                </a:lnTo>
                <a:lnTo>
                  <a:pt x="4029419" y="1953317"/>
                </a:lnTo>
                <a:lnTo>
                  <a:pt x="0" y="0"/>
                </a:ln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24FEE11-D2E8-BF22-AD85-96B998166D22}"/>
              </a:ext>
            </a:extLst>
          </p:cNvPr>
          <p:cNvSpPr/>
          <p:nvPr userDrawn="1"/>
        </p:nvSpPr>
        <p:spPr>
          <a:xfrm>
            <a:off x="5280201" y="0"/>
            <a:ext cx="5100964" cy="6857999"/>
          </a:xfrm>
          <a:custGeom>
            <a:avLst/>
            <a:gdLst>
              <a:gd name="connsiteX0" fmla="*/ 3675993 w 5100964"/>
              <a:gd name="connsiteY0" fmla="*/ 0 h 6857999"/>
              <a:gd name="connsiteX1" fmla="*/ 5100964 w 5100964"/>
              <a:gd name="connsiteY1" fmla="*/ 0 h 6857999"/>
              <a:gd name="connsiteX2" fmla="*/ 1424971 w 5100964"/>
              <a:gd name="connsiteY2" fmla="*/ 6857999 h 6857999"/>
              <a:gd name="connsiteX3" fmla="*/ 0 w 5100964"/>
              <a:gd name="connsiteY3" fmla="*/ 6857999 h 6857999"/>
              <a:gd name="connsiteX4" fmla="*/ 3675993 w 5100964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0964" h="6857999">
                <a:moveTo>
                  <a:pt x="3675993" y="0"/>
                </a:moveTo>
                <a:lnTo>
                  <a:pt x="5100964" y="0"/>
                </a:lnTo>
                <a:lnTo>
                  <a:pt x="1424971" y="6857999"/>
                </a:lnTo>
                <a:lnTo>
                  <a:pt x="0" y="6857999"/>
                </a:lnTo>
                <a:lnTo>
                  <a:pt x="367599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57662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5C9C2-BDFD-04F3-68EC-59A0EBEB0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r="3672"/>
          <a:stretch/>
        </p:blipFill>
        <p:spPr>
          <a:xfrm>
            <a:off x="0" y="0"/>
            <a:ext cx="7361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972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355282-BEA5-52E1-E129-ED4242E69E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5000"/>
                      </a14:imgEffect>
                    </a14:imgLayer>
                  </a14:imgProps>
                </a:ext>
              </a:extLst>
            </a:blip>
            <a:srcRect/>
            <a:stretch>
              <a:fillRect l="15474" t="-13896" r="-11500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D1CC3E-5ADA-1C64-2574-A3221A66FFF9}"/>
              </a:ext>
            </a:extLst>
          </p:cNvPr>
          <p:cNvSpPr/>
          <p:nvPr userDrawn="1"/>
        </p:nvSpPr>
        <p:spPr>
          <a:xfrm>
            <a:off x="-1" y="0"/>
            <a:ext cx="5897881" cy="6858000"/>
          </a:xfrm>
          <a:prstGeom prst="rect">
            <a:avLst/>
          </a:prstGeom>
          <a:gradFill>
            <a:gsLst>
              <a:gs pos="3200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34E433-4DD7-9BFD-2829-2D05B55A9CF2}"/>
              </a:ext>
            </a:extLst>
          </p:cNvPr>
          <p:cNvSpPr/>
          <p:nvPr userDrawn="1"/>
        </p:nvSpPr>
        <p:spPr>
          <a:xfrm flipH="1">
            <a:off x="-1" y="2696900"/>
            <a:ext cx="5338641" cy="4161099"/>
          </a:xfrm>
          <a:prstGeom prst="rect">
            <a:avLst/>
          </a:prstGeom>
          <a:blipFill dpi="0" rotWithShape="1">
            <a:blip r:embed="rId4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r="-28571" b="-152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FD5C41-0D1F-8B7C-4524-6B0AC6FA353F}"/>
              </a:ext>
            </a:extLst>
          </p:cNvPr>
          <p:cNvSpPr/>
          <p:nvPr userDrawn="1"/>
        </p:nvSpPr>
        <p:spPr>
          <a:xfrm rot="10800000">
            <a:off x="-2" y="-2"/>
            <a:ext cx="4849794" cy="2162155"/>
          </a:xfrm>
          <a:prstGeom prst="rect">
            <a:avLst/>
          </a:prstGeom>
          <a:blipFill dpi="0"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292" t="-104540" r="-52950" b="-654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6C929-E0B5-B4B2-B330-0FC27802D0F8}"/>
              </a:ext>
            </a:extLst>
          </p:cNvPr>
          <p:cNvSpPr/>
          <p:nvPr userDrawn="1"/>
        </p:nvSpPr>
        <p:spPr>
          <a:xfrm rot="10800000" flipH="1">
            <a:off x="6632293" y="-1"/>
            <a:ext cx="5559707" cy="247865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1" t="-86617" r="-72242" b="-833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38959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89359-B91C-4812-834F-B54CC7D82D0D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455E720D-EDB8-40E6-85B8-5096E608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2EDBFE-6E7F-DCEC-CF80-620EE4D94835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862ABE-731D-CBB8-F1B3-D40CB6C4A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71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1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3D6412-CFA3-4BDC-8E0D-68830F811F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30371" r="-146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DE8435-B55B-4645-9C20-80B2EBAA2CC5}"/>
              </a:ext>
            </a:extLst>
          </p:cNvPr>
          <p:cNvSpPr/>
          <p:nvPr userDrawn="1"/>
        </p:nvSpPr>
        <p:spPr>
          <a:xfrm>
            <a:off x="3588152" y="0"/>
            <a:ext cx="5208607" cy="6858000"/>
          </a:xfrm>
          <a:prstGeom prst="rect">
            <a:avLst/>
          </a:prstGeom>
          <a:gradFill>
            <a:gsLst>
              <a:gs pos="11000">
                <a:srgbClr val="FAFAFA"/>
              </a:gs>
              <a:gs pos="68000">
                <a:srgbClr val="FAFAF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DB39D-E224-4703-8AF4-7407147F9672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89359-B91C-4812-834F-B54CC7D82D0D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455E720D-EDB8-40E6-85B8-5096E608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57D1E3-B67A-6151-EFB9-74850FDEE9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1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 1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7029E-6AFF-41E3-4CF7-DC06D8420609}"/>
              </a:ext>
            </a:extLst>
          </p:cNvPr>
          <p:cNvSpPr/>
          <p:nvPr userDrawn="1"/>
        </p:nvSpPr>
        <p:spPr>
          <a:xfrm>
            <a:off x="0" y="0"/>
            <a:ext cx="10174147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296" r="-165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2499BD-4F46-5A42-6538-FC9E7CEB279B}"/>
              </a:ext>
            </a:extLst>
          </p:cNvPr>
          <p:cNvSpPr/>
          <p:nvPr userDrawn="1"/>
        </p:nvSpPr>
        <p:spPr>
          <a:xfrm>
            <a:off x="0" y="0"/>
            <a:ext cx="10596565" cy="6858000"/>
          </a:xfrm>
          <a:prstGeom prst="rect">
            <a:avLst/>
          </a:prstGeom>
          <a:gradFill>
            <a:gsLst>
              <a:gs pos="0">
                <a:srgbClr val="FAFAFA">
                  <a:alpha val="0"/>
                </a:srgbClr>
              </a:gs>
              <a:gs pos="86000">
                <a:srgbClr val="FAFAFA"/>
              </a:gs>
              <a:gs pos="52000">
                <a:srgbClr val="FAFAFA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DB39D-E224-4703-8AF4-7407147F9672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89359-B91C-4812-834F-B54CC7D82D0D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455E720D-EDB8-40E6-85B8-5096E608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BA8B83-ABF7-E650-F3D4-B18E3462A1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4166C7-4790-47A1-B8C1-1AF684CF8617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blipFill>
            <a:blip r:embed="rId2"/>
            <a:srcRect/>
            <a:stretch>
              <a:fillRect l="-58510" r="-102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DB39D-E224-4703-8AF4-7407147F9672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89359-B91C-4812-834F-B54CC7D82D0D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455E720D-EDB8-40E6-85B8-5096E608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75DB60-EE15-75B0-3B0B-E4A432D49E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57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EFDB1F-D344-44CC-A309-5CD774CD54E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863AE-C484-47ED-9022-F4653930FAED}"/>
              </a:ext>
            </a:extLst>
          </p:cNvPr>
          <p:cNvSpPr/>
          <p:nvPr userDrawn="1"/>
        </p:nvSpPr>
        <p:spPr>
          <a:xfrm>
            <a:off x="11532870" y="6429600"/>
            <a:ext cx="284400" cy="428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90EA0-D144-4286-8D70-C5C2923E0AA2}"/>
              </a:ext>
            </a:extLst>
          </p:cNvPr>
          <p:cNvSpPr txBox="1"/>
          <p:nvPr userDrawn="1"/>
        </p:nvSpPr>
        <p:spPr>
          <a:xfrm>
            <a:off x="8035926" y="6551467"/>
            <a:ext cx="3492500" cy="184666"/>
          </a:xfrm>
          <a:prstGeom prst="rect">
            <a:avLst/>
          </a:prstGeom>
          <a:noFill/>
        </p:spPr>
        <p:txBody>
          <a:bodyPr wrap="square" lIns="0" tIns="0" rIns="187200" bIns="0" rtlCol="0">
            <a:spAutoFit/>
          </a:bodyPr>
          <a:lstStyle/>
          <a:p>
            <a:pPr algn="ctr"/>
            <a:r>
              <a:rPr lang="id-ID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 </a:t>
            </a:r>
            <a:r>
              <a:rPr lang="id-ID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fi-FI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MySpeaker</a:t>
            </a:r>
            <a:endParaRPr lang="id-ID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133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89359-B91C-4812-834F-B54CC7D82D0D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455E720D-EDB8-40E6-85B8-5096E608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71940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1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>
            <a:extLst>
              <a:ext uri="{FF2B5EF4-FFF2-40B4-BE49-F238E27FC236}">
                <a16:creationId xmlns:a16="http://schemas.microsoft.com/office/drawing/2014/main" id="{1FDB0C60-D446-214F-6CDB-830DB70674CF}"/>
              </a:ext>
            </a:extLst>
          </p:cNvPr>
          <p:cNvSpPr>
            <a:spLocks/>
          </p:cNvSpPr>
          <p:nvPr userDrawn="1"/>
        </p:nvSpPr>
        <p:spPr bwMode="auto">
          <a:xfrm>
            <a:off x="1" y="0"/>
            <a:ext cx="12192000" cy="6858000"/>
          </a:xfrm>
          <a:prstGeom prst="rect">
            <a:avLst/>
          </a:prstGeom>
          <a:gradFill>
            <a:gsLst>
              <a:gs pos="100000">
                <a:srgbClr val="20B178"/>
              </a:gs>
              <a:gs pos="0">
                <a:srgbClr val="71BB68"/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29EA4B-4E3E-3D90-3C37-F22AFD1073AC}"/>
              </a:ext>
            </a:extLst>
          </p:cNvPr>
          <p:cNvSpPr/>
          <p:nvPr userDrawn="1"/>
        </p:nvSpPr>
        <p:spPr>
          <a:xfrm>
            <a:off x="-1" y="0"/>
            <a:ext cx="12192001" cy="5458198"/>
          </a:xfrm>
          <a:custGeom>
            <a:avLst/>
            <a:gdLst>
              <a:gd name="connsiteX0" fmla="*/ 0 w 12192001"/>
              <a:gd name="connsiteY0" fmla="*/ 0 h 5458198"/>
              <a:gd name="connsiteX1" fmla="*/ 11964780 w 12192001"/>
              <a:gd name="connsiteY1" fmla="*/ 0 h 5458198"/>
              <a:gd name="connsiteX2" fmla="*/ 12192001 w 12192001"/>
              <a:gd name="connsiteY2" fmla="*/ 0 h 5458198"/>
              <a:gd name="connsiteX3" fmla="*/ 12192001 w 12192001"/>
              <a:gd name="connsiteY3" fmla="*/ 1401581 h 5458198"/>
              <a:gd name="connsiteX4" fmla="*/ 12122852 w 12192001"/>
              <a:gd name="connsiteY4" fmla="*/ 1429776 h 5458198"/>
              <a:gd name="connsiteX5" fmla="*/ 2429879 w 12192001"/>
              <a:gd name="connsiteY5" fmla="*/ 5381999 h 5458198"/>
              <a:gd name="connsiteX6" fmla="*/ 1610780 w 12192001"/>
              <a:gd name="connsiteY6" fmla="*/ 5363014 h 5458198"/>
              <a:gd name="connsiteX7" fmla="*/ 0 w 12192001"/>
              <a:gd name="connsiteY7" fmla="*/ 4578337 h 5458198"/>
              <a:gd name="connsiteX8" fmla="*/ 0 w 12192001"/>
              <a:gd name="connsiteY8" fmla="*/ 0 h 545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1" h="5458198">
                <a:moveTo>
                  <a:pt x="0" y="0"/>
                </a:moveTo>
                <a:cubicBezTo>
                  <a:pt x="0" y="0"/>
                  <a:pt x="0" y="0"/>
                  <a:pt x="11964780" y="0"/>
                </a:cubicBezTo>
                <a:lnTo>
                  <a:pt x="12192001" y="0"/>
                </a:lnTo>
                <a:lnTo>
                  <a:pt x="12192001" y="1401581"/>
                </a:lnTo>
                <a:lnTo>
                  <a:pt x="12122852" y="1429776"/>
                </a:lnTo>
                <a:cubicBezTo>
                  <a:pt x="11339385" y="1749227"/>
                  <a:pt x="9060209" y="2678541"/>
                  <a:pt x="2429879" y="5381999"/>
                </a:cubicBezTo>
                <a:cubicBezTo>
                  <a:pt x="2165985" y="5489575"/>
                  <a:pt x="1867819" y="5483247"/>
                  <a:pt x="1610780" y="5363014"/>
                </a:cubicBezTo>
                <a:cubicBezTo>
                  <a:pt x="1610780" y="5363014"/>
                  <a:pt x="1610780" y="5363014"/>
                  <a:pt x="0" y="45783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DB39D-E224-4703-8AF4-7407147F9672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89359-B91C-4812-834F-B54CC7D82D0D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455E720D-EDB8-40E6-85B8-5096E608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A429C-EB3B-A22C-FC4E-1A032A73DD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8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28D132A0-9B09-4D04-ABCB-62B2A9C55D9A}"/>
              </a:ext>
            </a:extLst>
          </p:cNvPr>
          <p:cNvSpPr>
            <a:spLocks/>
          </p:cNvSpPr>
          <p:nvPr userDrawn="1"/>
        </p:nvSpPr>
        <p:spPr bwMode="auto">
          <a:xfrm>
            <a:off x="6176963" y="3175"/>
            <a:ext cx="6015037" cy="6858000"/>
          </a:xfrm>
          <a:custGeom>
            <a:avLst/>
            <a:gdLst>
              <a:gd name="T0" fmla="*/ 726 w 1894"/>
              <a:gd name="T1" fmla="*/ 0 h 2160"/>
              <a:gd name="T2" fmla="*/ 1894 w 1894"/>
              <a:gd name="T3" fmla="*/ 0 h 2160"/>
              <a:gd name="T4" fmla="*/ 1894 w 1894"/>
              <a:gd name="T5" fmla="*/ 2160 h 2160"/>
              <a:gd name="T6" fmla="*/ 55 w 1894"/>
              <a:gd name="T7" fmla="*/ 2160 h 2160"/>
              <a:gd name="T8" fmla="*/ 255 w 1894"/>
              <a:gd name="T9" fmla="*/ 1265 h 2160"/>
              <a:gd name="T10" fmla="*/ 763 w 1894"/>
              <a:gd name="T11" fmla="*/ 601 h 2160"/>
              <a:gd name="T12" fmla="*/ 726 w 1894"/>
              <a:gd name="T13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94" h="2160">
                <a:moveTo>
                  <a:pt x="726" y="0"/>
                </a:moveTo>
                <a:cubicBezTo>
                  <a:pt x="1894" y="0"/>
                  <a:pt x="1894" y="0"/>
                  <a:pt x="1894" y="0"/>
                </a:cubicBezTo>
                <a:cubicBezTo>
                  <a:pt x="1894" y="2160"/>
                  <a:pt x="1894" y="2160"/>
                  <a:pt x="1894" y="2160"/>
                </a:cubicBezTo>
                <a:cubicBezTo>
                  <a:pt x="55" y="2160"/>
                  <a:pt x="55" y="2160"/>
                  <a:pt x="55" y="2160"/>
                </a:cubicBezTo>
                <a:cubicBezTo>
                  <a:pt x="0" y="1847"/>
                  <a:pt x="72" y="1524"/>
                  <a:pt x="255" y="1265"/>
                </a:cubicBezTo>
                <a:cubicBezTo>
                  <a:pt x="417" y="1035"/>
                  <a:pt x="660" y="864"/>
                  <a:pt x="763" y="601"/>
                </a:cubicBezTo>
                <a:cubicBezTo>
                  <a:pt x="839" y="405"/>
                  <a:pt x="826" y="185"/>
                  <a:pt x="726" y="0"/>
                </a:cubicBezTo>
                <a:close/>
              </a:path>
            </a:pathLst>
          </a:custGeom>
          <a:gradFill>
            <a:gsLst>
              <a:gs pos="100000">
                <a:srgbClr val="20B178"/>
              </a:gs>
              <a:gs pos="0">
                <a:srgbClr val="71BB68"/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DB39D-E224-4703-8AF4-7407147F9672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89359-B91C-4812-834F-B54CC7D82D0D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455E720D-EDB8-40E6-85B8-5096E608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A429C-EB3B-A22C-FC4E-1A032A73DD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63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89359-B91C-4812-834F-B54CC7D82D0D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455E720D-EDB8-40E6-85B8-5096E608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6D98EDB-843D-C9CF-0198-EB81BE5A50F7}"/>
              </a:ext>
            </a:extLst>
          </p:cNvPr>
          <p:cNvSpPr>
            <a:spLocks/>
          </p:cNvSpPr>
          <p:nvPr userDrawn="1"/>
        </p:nvSpPr>
        <p:spPr bwMode="auto">
          <a:xfrm>
            <a:off x="1" y="5133174"/>
            <a:ext cx="12192000" cy="1728000"/>
          </a:xfrm>
          <a:prstGeom prst="rect">
            <a:avLst/>
          </a:prstGeom>
          <a:gradFill>
            <a:gsLst>
              <a:gs pos="100000">
                <a:srgbClr val="20B178"/>
              </a:gs>
              <a:gs pos="0">
                <a:srgbClr val="71BB68"/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3335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F2EDBFE-6E7F-DCEC-CF80-620EE4D94835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862ABE-731D-CBB8-F1B3-D40CB6C4A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5" y="6266950"/>
            <a:ext cx="1154424" cy="41240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5E62D460-C3A6-9434-1184-D8D48489CB3E}"/>
              </a:ext>
            </a:extLst>
          </p:cNvPr>
          <p:cNvSpPr>
            <a:spLocks/>
          </p:cNvSpPr>
          <p:nvPr userDrawn="1"/>
        </p:nvSpPr>
        <p:spPr bwMode="auto">
          <a:xfrm>
            <a:off x="1" y="0"/>
            <a:ext cx="12192000" cy="1728000"/>
          </a:xfrm>
          <a:prstGeom prst="rect">
            <a:avLst/>
          </a:prstGeom>
          <a:gradFill>
            <a:gsLst>
              <a:gs pos="100000">
                <a:srgbClr val="20B178"/>
              </a:gs>
              <a:gs pos="0">
                <a:srgbClr val="71BB68"/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5194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5E62D460-C3A6-9434-1184-D8D48489CB3E}"/>
              </a:ext>
            </a:extLst>
          </p:cNvPr>
          <p:cNvSpPr>
            <a:spLocks/>
          </p:cNvSpPr>
          <p:nvPr userDrawn="1"/>
        </p:nvSpPr>
        <p:spPr bwMode="auto">
          <a:xfrm>
            <a:off x="1" y="0"/>
            <a:ext cx="12192000" cy="6858000"/>
          </a:xfrm>
          <a:prstGeom prst="rect">
            <a:avLst/>
          </a:prstGeom>
          <a:gradFill>
            <a:gsLst>
              <a:gs pos="100000">
                <a:srgbClr val="20B178"/>
              </a:gs>
              <a:gs pos="0">
                <a:srgbClr val="71BB68"/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2EDBFE-6E7F-DCEC-CF80-620EE4D94835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2D000C-6AF7-89AB-871E-DC9E69B200FC}"/>
              </a:ext>
            </a:extLst>
          </p:cNvPr>
          <p:cNvSpPr/>
          <p:nvPr userDrawn="1"/>
        </p:nvSpPr>
        <p:spPr>
          <a:xfrm>
            <a:off x="856343" y="859971"/>
            <a:ext cx="10479315" cy="5138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125C3-9557-064F-D867-AF35E8913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" r="19749"/>
          <a:stretch/>
        </p:blipFill>
        <p:spPr>
          <a:xfrm>
            <a:off x="5334000" y="420914"/>
            <a:ext cx="6858000" cy="6437086"/>
          </a:xfrm>
          <a:prstGeom prst="rect">
            <a:avLst/>
          </a:prstGeom>
          <a:effectLst>
            <a:outerShdw blurRad="508000" dist="127000" dir="7200000" algn="tr" rotWithShape="0">
              <a:prstClr val="black">
                <a:alpha val="1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4E9405-6B9E-DED8-F4CF-709F277742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69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1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3D6412-CFA3-4BDC-8E0D-68830F811FFE}"/>
              </a:ext>
            </a:extLst>
          </p:cNvPr>
          <p:cNvSpPr/>
          <p:nvPr userDrawn="1"/>
        </p:nvSpPr>
        <p:spPr>
          <a:xfrm flipH="1">
            <a:off x="0" y="0"/>
            <a:ext cx="10840720" cy="6858000"/>
          </a:xfrm>
          <a:prstGeom prst="rect">
            <a:avLst/>
          </a:prstGeom>
          <a:blipFill>
            <a:blip r:embed="rId2"/>
            <a:srcRect/>
            <a:stretch>
              <a:fillRect l="-468" r="-119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DE8435-B55B-4645-9C20-80B2EBAA2CC5}"/>
              </a:ext>
            </a:extLst>
          </p:cNvPr>
          <p:cNvSpPr/>
          <p:nvPr userDrawn="1"/>
        </p:nvSpPr>
        <p:spPr>
          <a:xfrm>
            <a:off x="1158240" y="0"/>
            <a:ext cx="11033760" cy="6858000"/>
          </a:xfrm>
          <a:prstGeom prst="rect">
            <a:avLst/>
          </a:prstGeom>
          <a:gradFill>
            <a:gsLst>
              <a:gs pos="84000">
                <a:schemeClr val="tx1"/>
              </a:gs>
              <a:gs pos="0">
                <a:schemeClr val="tx1">
                  <a:alpha val="0"/>
                </a:schemeClr>
              </a:gs>
              <a:gs pos="31000">
                <a:schemeClr val="tx1">
                  <a:alpha val="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DB39D-E224-4703-8AF4-7407147F9672}"/>
              </a:ext>
            </a:extLst>
          </p:cNvPr>
          <p:cNvSpPr txBox="1"/>
          <p:nvPr userDrawn="1"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71BB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lang="en-ID" sz="1200" b="1">
              <a:solidFill>
                <a:srgbClr val="71BB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89359-B91C-4812-834F-B54CC7D82D0D}"/>
              </a:ext>
            </a:extLst>
          </p:cNvPr>
          <p:cNvSpPr/>
          <p:nvPr userDrawn="1"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455E720D-EDB8-40E6-85B8-5096E608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2BB2BD-B44B-4694-843F-315C29B3740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5071A735-105B-4AB5-BC93-CF5F5DDD5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499" y="451157"/>
            <a:ext cx="10961585" cy="432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here</a:t>
            </a:r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939A6F-8779-C303-5BDE-9CDEFD01E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6564" y="6266950"/>
            <a:ext cx="1154426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35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4042">
          <p15:clr>
            <a:srgbClr val="FBAE40"/>
          </p15:clr>
        </p15:guide>
        <p15:guide id="6" orient="horz" pos="27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ABF18A-14B9-4F8F-B772-1E0573324FB9}"/>
              </a:ext>
            </a:extLst>
          </p:cNvPr>
          <p:cNvSpPr/>
          <p:nvPr userDrawn="1"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/>
            <a:srcRect/>
            <a:stretch>
              <a:fillRect t="-3494" r="17258" b="-20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285BE2-A8A0-4698-8688-8AA77A3ACD3E}"/>
              </a:ext>
            </a:extLst>
          </p:cNvPr>
          <p:cNvSpPr/>
          <p:nvPr userDrawn="1"/>
        </p:nvSpPr>
        <p:spPr>
          <a:xfrm>
            <a:off x="0" y="0"/>
            <a:ext cx="12192000" cy="4572000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7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736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CF79AF-7756-409E-BF05-8B66EA90F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52201-6593-460F-AB0C-350A20774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C3FB5-A54C-4B41-8EF6-B793C3663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0C1A0-C465-48A8-9A9B-C71A73DBF14C}" type="datetimeFigureOut">
              <a:rPr lang="id-ID" smtClean="0"/>
              <a:t>25/09/2023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D179-8A13-41E5-96C9-C96061B94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9B4CC-1B88-4382-9055-5E10CF464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55AB1-28CD-4234-9AE9-28A6178D0E8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644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52" r:id="rId3"/>
    <p:sldLayoutId id="2147483650" r:id="rId4"/>
    <p:sldLayoutId id="2147483668" r:id="rId5"/>
    <p:sldLayoutId id="2147483654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53" r:id="rId12"/>
    <p:sldLayoutId id="2147483669" r:id="rId13"/>
    <p:sldLayoutId id="2147483655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62" r:id="rId22"/>
    <p:sldLayoutId id="2147483666" r:id="rId23"/>
    <p:sldLayoutId id="2147483667" r:id="rId24"/>
    <p:sldLayoutId id="2147483714" r:id="rId25"/>
    <p:sldLayoutId id="214748371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CF79AF-7756-409E-BF05-8B66EA90F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52201-6593-460F-AB0C-350A20774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C3FB5-A54C-4B41-8EF6-B793C3663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0C1A0-C465-48A8-9A9B-C71A73DBF14C}" type="datetimeFigureOut">
              <a:rPr lang="id-ID" smtClean="0"/>
              <a:t>25/09/2023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D179-8A13-41E5-96C9-C96061B94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9B4CC-1B88-4382-9055-5E10CF464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55AB1-28CD-4234-9AE9-28A6178D0E8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7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50" r:id="rId23"/>
    <p:sldLayoutId id="214748375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1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79">
          <p15:clr>
            <a:srgbClr val="F26B43"/>
          </p15:clr>
        </p15:guide>
        <p15:guide id="4" orient="horz" pos="278">
          <p15:clr>
            <a:srgbClr val="F26B43"/>
          </p15:clr>
        </p15:guide>
        <p15:guide id="5" pos="7401">
          <p15:clr>
            <a:srgbClr val="F26B43"/>
          </p15:clr>
        </p15:guide>
        <p15:guide id="6" orient="horz" pos="404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01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pos="279">
          <p15:clr>
            <a:srgbClr val="F26B43"/>
          </p15:clr>
        </p15:guide>
        <p15:guide id="6" orient="horz" pos="2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chart" Target="../charts/chart1.xml"/><Relationship Id="rId18" Type="http://schemas.openxmlformats.org/officeDocument/2006/relationships/image" Target="../media/image105.png"/><Relationship Id="rId3" Type="http://schemas.openxmlformats.org/officeDocument/2006/relationships/image" Target="../media/image89.sv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17" Type="http://schemas.openxmlformats.org/officeDocument/2006/relationships/image" Target="../media/image104.svg"/><Relationship Id="rId2" Type="http://schemas.openxmlformats.org/officeDocument/2006/relationships/image" Target="../media/image88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2.jpg"/><Relationship Id="rId11" Type="http://schemas.openxmlformats.org/officeDocument/2006/relationships/image" Target="../media/image97.png"/><Relationship Id="rId5" Type="http://schemas.openxmlformats.org/officeDocument/2006/relationships/image" Target="../media/image91.jpg"/><Relationship Id="rId15" Type="http://schemas.openxmlformats.org/officeDocument/2006/relationships/image" Target="../media/image102.svg"/><Relationship Id="rId10" Type="http://schemas.openxmlformats.org/officeDocument/2006/relationships/image" Target="../media/image96.svg"/><Relationship Id="rId19" Type="http://schemas.openxmlformats.org/officeDocument/2006/relationships/image" Target="../media/image106.svg"/><Relationship Id="rId4" Type="http://schemas.openxmlformats.org/officeDocument/2006/relationships/image" Target="../media/image90.jpg"/><Relationship Id="rId9" Type="http://schemas.openxmlformats.org/officeDocument/2006/relationships/image" Target="../media/image95.png"/><Relationship Id="rId1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23C342-48AC-4712-8DDF-4AAAF654B26E}"/>
              </a:ext>
            </a:extLst>
          </p:cNvPr>
          <p:cNvSpPr txBox="1"/>
          <p:nvPr/>
        </p:nvSpPr>
        <p:spPr>
          <a:xfrm>
            <a:off x="4731489" y="3090446"/>
            <a:ext cx="7460512" cy="677108"/>
          </a:xfrm>
          <a:prstGeom prst="rect">
            <a:avLst/>
          </a:prstGeom>
          <a:noFill/>
        </p:spPr>
        <p:txBody>
          <a:bodyPr wrap="square" lIns="378000" tIns="0" rIns="378000" bIns="0" rtlCol="0">
            <a:spAutoFit/>
          </a:bodyPr>
          <a:lstStyle/>
          <a:p>
            <a:r>
              <a:rPr lang="id-ID" sz="4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Escape from </a:t>
            </a:r>
            <a:r>
              <a:rPr lang="fi-FI" sz="44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Stagnation</a:t>
            </a:r>
            <a:endParaRPr lang="id-ID" sz="4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7F91F-89B7-4462-9E5D-864668896B3D}"/>
              </a:ext>
            </a:extLst>
          </p:cNvPr>
          <p:cNvSpPr txBox="1"/>
          <p:nvPr/>
        </p:nvSpPr>
        <p:spPr>
          <a:xfrm>
            <a:off x="8269245" y="5471327"/>
            <a:ext cx="349957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d-ID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Noël Chaker</a:t>
            </a:r>
          </a:p>
          <a:p>
            <a:pPr algn="r"/>
            <a:endParaRPr lang="id-ID" sz="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id-ID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Writer | Speaker | Ent</a:t>
            </a:r>
            <a:r>
              <a:rPr lang="fi-FI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repreneur</a:t>
            </a:r>
            <a:endParaRPr lang="fi-FI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fi-FI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Chairman</a:t>
            </a:r>
            <a:r>
              <a:rPr lang="fi-FI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fi-FI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fi-FI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Board</a:t>
            </a:r>
          </a:p>
          <a:p>
            <a:pPr algn="r"/>
            <a:r>
              <a:rPr lang="fi-FI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</a:t>
            </a:r>
            <a:endParaRPr lang="id-ID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3E55C-B39F-450C-9FD4-E2DAF598770C}"/>
              </a:ext>
            </a:extLst>
          </p:cNvPr>
          <p:cNvSpPr txBox="1"/>
          <p:nvPr/>
        </p:nvSpPr>
        <p:spPr>
          <a:xfrm>
            <a:off x="4207237" y="2725697"/>
            <a:ext cx="6484711" cy="331526"/>
          </a:xfrm>
          <a:prstGeom prst="rect">
            <a:avLst/>
          </a:prstGeom>
          <a:noFill/>
        </p:spPr>
        <p:txBody>
          <a:bodyPr wrap="square" lIns="378000" tIns="0" rIns="93600" bIns="54000" rtlCol="0">
            <a:spAutoFit/>
          </a:bodyPr>
          <a:lstStyle/>
          <a:p>
            <a:r>
              <a:rPr lang="fi-FI" dirty="0" err="1">
                <a:solidFill>
                  <a:srgbClr val="0070C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Tackling</a:t>
            </a:r>
            <a:r>
              <a:rPr lang="fi-FI" dirty="0">
                <a:solidFill>
                  <a:srgbClr val="0070C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r>
              <a:rPr lang="fi-FI" dirty="0" err="1">
                <a:solidFill>
                  <a:srgbClr val="0070C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the</a:t>
            </a:r>
            <a:r>
              <a:rPr lang="fi-FI" dirty="0">
                <a:solidFill>
                  <a:srgbClr val="0070C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r>
              <a:rPr lang="fi-FI" dirty="0" err="1">
                <a:solidFill>
                  <a:srgbClr val="0070C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future</a:t>
            </a:r>
            <a:r>
              <a:rPr lang="fi-FI" dirty="0">
                <a:solidFill>
                  <a:srgbClr val="0070C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of hockey </a:t>
            </a:r>
            <a:endParaRPr lang="id-ID" dirty="0">
              <a:solidFill>
                <a:srgbClr val="0070C0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B391C-1DE1-4542-80EC-A76B62CE3C75}"/>
              </a:ext>
            </a:extLst>
          </p:cNvPr>
          <p:cNvCxnSpPr>
            <a:cxnSpLocks/>
          </p:cNvCxnSpPr>
          <p:nvPr/>
        </p:nvCxnSpPr>
        <p:spPr>
          <a:xfrm>
            <a:off x="5389245" y="3944620"/>
            <a:ext cx="2259330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54376-2433-45B0-A63B-80D009C7C55E}"/>
              </a:ext>
            </a:extLst>
          </p:cNvPr>
          <p:cNvCxnSpPr>
            <a:cxnSpLocks/>
          </p:cNvCxnSpPr>
          <p:nvPr/>
        </p:nvCxnSpPr>
        <p:spPr>
          <a:xfrm>
            <a:off x="9459310" y="2890520"/>
            <a:ext cx="2299114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5">
            <a:extLst>
              <a:ext uri="{FF2B5EF4-FFF2-40B4-BE49-F238E27FC236}">
                <a16:creationId xmlns:a16="http://schemas.microsoft.com/office/drawing/2014/main" id="{01F8E2AC-FC46-D4C2-0690-4EC55849CA38}"/>
              </a:ext>
            </a:extLst>
          </p:cNvPr>
          <p:cNvSpPr txBox="1"/>
          <p:nvPr/>
        </p:nvSpPr>
        <p:spPr>
          <a:xfrm>
            <a:off x="7441428" y="3763468"/>
            <a:ext cx="5579971" cy="608525"/>
          </a:xfrm>
          <a:prstGeom prst="rect">
            <a:avLst/>
          </a:prstGeom>
          <a:noFill/>
        </p:spPr>
        <p:txBody>
          <a:bodyPr wrap="square" lIns="378000" tIns="0" rIns="93600" bIns="54000" rtlCol="0">
            <a:spAutoFit/>
          </a:bodyPr>
          <a:lstStyle/>
          <a:p>
            <a:r>
              <a:rPr lang="fi-FI" dirty="0">
                <a:solidFill>
                  <a:srgbClr val="0070C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Hockey Business Forum, EHC Alliance, Tampere, 23.9.2023</a:t>
            </a:r>
            <a:endParaRPr lang="id-ID" dirty="0">
              <a:solidFill>
                <a:srgbClr val="0070C0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717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19484-E95C-4AF7-BAEF-4042113394E1}"/>
              </a:ext>
            </a:extLst>
          </p:cNvPr>
          <p:cNvSpPr txBox="1"/>
          <p:nvPr/>
        </p:nvSpPr>
        <p:spPr>
          <a:xfrm>
            <a:off x="4624063" y="2912808"/>
            <a:ext cx="2943874" cy="1032384"/>
          </a:xfrm>
          <a:prstGeom prst="rect">
            <a:avLst/>
          </a:prstGeom>
          <a:noFill/>
        </p:spPr>
        <p:txBody>
          <a:bodyPr wrap="square" lIns="93600" tIns="54000" rIns="93600" bIns="54000" rtlCol="0">
            <a:spAutoFit/>
          </a:bodyPr>
          <a:lstStyle/>
          <a:p>
            <a:pPr algn="ctr"/>
            <a:r>
              <a:rPr lang="id-ID" sz="6000" spc="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4A323B-C933-4288-8977-448C06873853}"/>
              </a:ext>
            </a:extLst>
          </p:cNvPr>
          <p:cNvGrpSpPr/>
          <p:nvPr/>
        </p:nvGrpSpPr>
        <p:grpSpPr>
          <a:xfrm>
            <a:off x="4623600" y="2890520"/>
            <a:ext cx="2944800" cy="1054100"/>
            <a:chOff x="1552485" y="2890520"/>
            <a:chExt cx="2944800" cy="10541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CA09285-15F9-4AC7-9867-374C2D142DA1}"/>
                </a:ext>
              </a:extLst>
            </p:cNvPr>
            <p:cNvCxnSpPr>
              <a:cxnSpLocks/>
            </p:cNvCxnSpPr>
            <p:nvPr/>
          </p:nvCxnSpPr>
          <p:spPr>
            <a:xfrm>
              <a:off x="1552485" y="3944620"/>
              <a:ext cx="29448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C520591-3C97-4E5A-BAAE-3AEAD7466A2F}"/>
                </a:ext>
              </a:extLst>
            </p:cNvPr>
            <p:cNvCxnSpPr>
              <a:cxnSpLocks/>
            </p:cNvCxnSpPr>
            <p:nvPr/>
          </p:nvCxnSpPr>
          <p:spPr>
            <a:xfrm>
              <a:off x="1552485" y="2890520"/>
              <a:ext cx="29448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236E21A-6C72-4863-9CCE-4376837F5137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rgbClr val="00206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49612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C6380-DB00-4EEC-9E0E-A4D7E2DF1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3" y="437322"/>
            <a:ext cx="4221374" cy="6420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43F5F-DA9D-407F-972C-1931970B63F0}"/>
              </a:ext>
            </a:extLst>
          </p:cNvPr>
          <p:cNvSpPr txBox="1"/>
          <p:nvPr/>
        </p:nvSpPr>
        <p:spPr>
          <a:xfrm>
            <a:off x="6096001" y="2819717"/>
            <a:ext cx="276970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Nicolas Claus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E3C658-0671-4A68-B34A-3A116991CC8C}"/>
              </a:ext>
            </a:extLst>
          </p:cNvPr>
          <p:cNvSpPr txBox="1"/>
          <p:nvPr/>
        </p:nvSpPr>
        <p:spPr>
          <a:xfrm>
            <a:off x="6096000" y="3559865"/>
            <a:ext cx="38010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Little Prince of Finland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9E2E5D-49A8-45C9-9D9B-E1D8ADA8735F}"/>
              </a:ext>
            </a:extLst>
          </p:cNvPr>
          <p:cNvCxnSpPr/>
          <p:nvPr/>
        </p:nvCxnSpPr>
        <p:spPr>
          <a:xfrm>
            <a:off x="6096000" y="3429000"/>
            <a:ext cx="3764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75B7916-5B90-4C03-B61D-6E6B9B619E84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9756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20D45A-D1D7-406C-9A32-6E62EDC4ED48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686790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20D45A-D1D7-406C-9A32-6E62EDC4ED48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7C32F-7FCF-41A9-9437-E1170D719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49" y="2543175"/>
            <a:ext cx="6858000" cy="3823096"/>
          </a:xfrm>
          <a:prstGeom prst="rect">
            <a:avLst/>
          </a:prstGeom>
          <a:effectLst>
            <a:outerShdw blurRad="635000" dist="317500" dir="5400000" sx="95000" sy="95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45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20D45A-D1D7-406C-9A32-6E62EDC4ED48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1F5E3-80E9-4C1E-84BC-1F14B96E0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8" y="2871789"/>
            <a:ext cx="5338800" cy="3316073"/>
          </a:xfrm>
          <a:prstGeom prst="rect">
            <a:avLst/>
          </a:prstGeom>
          <a:effectLst>
            <a:outerShdw blurRad="635000" dist="317500" dir="5400000" sx="95000" sy="95000" algn="t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58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92EF0A-3BCD-4C67-B262-0B75C7FDACA0}"/>
              </a:ext>
            </a:extLst>
          </p:cNvPr>
          <p:cNvSpPr txBox="1"/>
          <p:nvPr/>
        </p:nvSpPr>
        <p:spPr>
          <a:xfrm>
            <a:off x="2283376" y="883604"/>
            <a:ext cx="76252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200" dirty="0">
                <a:solidFill>
                  <a:srgbClr val="00206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The Virtuous Circle of the open mind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5D4A7-2D28-4A87-9767-6F0D581D2316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167F9-FCEB-4798-AE6E-E9583D7EB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45" y="1790877"/>
            <a:ext cx="46538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72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57C888-2C89-3F28-A5FD-A762BA251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693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6A748BB-4348-A6F5-5D50-24813902F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566" y="1112293"/>
            <a:ext cx="4654098" cy="4633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2492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DD3CE8-7D18-4606-A14E-453B3FD99C92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25C21-560C-4DA2-834A-2EDD1951A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2523505"/>
            <a:ext cx="4057200" cy="3418052"/>
          </a:xfrm>
          <a:prstGeom prst="rect">
            <a:avLst/>
          </a:prstGeom>
          <a:effectLst>
            <a:outerShdw blurRad="635000" dist="317500" dir="5400000" sx="95000" sy="95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527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9E5539-79D9-4847-9340-F0C0D39CF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53" y="1704972"/>
            <a:ext cx="5263694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6DF0B-8F25-4FF5-B618-682DA7B210B2}"/>
              </a:ext>
            </a:extLst>
          </p:cNvPr>
          <p:cNvSpPr txBox="1"/>
          <p:nvPr/>
        </p:nvSpPr>
        <p:spPr>
          <a:xfrm>
            <a:off x="2520238" y="883604"/>
            <a:ext cx="71515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200" dirty="0">
                <a:solidFill>
                  <a:srgbClr val="00206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The Hierarchy of Trial and Error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85C74-0E22-43FE-9345-5AC4D64EF17A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22624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A4ACAE-0C8D-4E0D-A600-7ED832903F0F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65ACA-AFF2-4D59-8E08-FC826837768F}"/>
              </a:ext>
            </a:extLst>
          </p:cNvPr>
          <p:cNvSpPr/>
          <p:nvPr/>
        </p:nvSpPr>
        <p:spPr>
          <a:xfrm>
            <a:off x="1953493" y="156028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02977-F317-443F-BDDA-FC3356C21638}"/>
              </a:ext>
            </a:extLst>
          </p:cNvPr>
          <p:cNvSpPr txBox="1"/>
          <p:nvPr/>
        </p:nvSpPr>
        <p:spPr>
          <a:xfrm rot="16200000">
            <a:off x="799332" y="3136191"/>
            <a:ext cx="1707129" cy="587441"/>
          </a:xfrm>
          <a:prstGeom prst="rect">
            <a:avLst/>
          </a:prstGeom>
          <a:noFill/>
        </p:spPr>
        <p:txBody>
          <a:bodyPr wrap="square" lIns="0" tIns="0" rIns="0" bIns="21600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ESIRABLE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30224-CED3-4F32-94DD-19B9BB7E9A43}"/>
              </a:ext>
            </a:extLst>
          </p:cNvPr>
          <p:cNvSpPr/>
          <p:nvPr/>
        </p:nvSpPr>
        <p:spPr>
          <a:xfrm>
            <a:off x="1953493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DFF37-1952-4B88-ABFE-F72D6EC2BCB7}"/>
              </a:ext>
            </a:extLst>
          </p:cNvPr>
          <p:cNvSpPr/>
          <p:nvPr/>
        </p:nvSpPr>
        <p:spPr>
          <a:xfrm>
            <a:off x="3995714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53B3-F628-4A37-BA33-590A7A38ABE9}"/>
              </a:ext>
            </a:extLst>
          </p:cNvPr>
          <p:cNvSpPr txBox="1"/>
          <p:nvPr/>
        </p:nvSpPr>
        <p:spPr>
          <a:xfrm>
            <a:off x="2689986" y="5312490"/>
            <a:ext cx="2273522" cy="587441"/>
          </a:xfrm>
          <a:prstGeom prst="rect">
            <a:avLst/>
          </a:prstGeom>
          <a:noFill/>
        </p:spPr>
        <p:txBody>
          <a:bodyPr wrap="square" lIns="0" tIns="216000" rIns="0" bIns="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FFERENT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27474-84AE-438E-B468-4C350B2EB70E}"/>
              </a:ext>
            </a:extLst>
          </p:cNvPr>
          <p:cNvSpPr txBox="1"/>
          <p:nvPr/>
        </p:nvSpPr>
        <p:spPr>
          <a:xfrm>
            <a:off x="1953493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D0517-DFD0-46F7-857E-084B3B67B53D}"/>
              </a:ext>
            </a:extLst>
          </p:cNvPr>
          <p:cNvSpPr txBox="1"/>
          <p:nvPr/>
        </p:nvSpPr>
        <p:spPr>
          <a:xfrm>
            <a:off x="5430411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85134-C1B5-4FE1-B71C-450416F6E77F}"/>
              </a:ext>
            </a:extLst>
          </p:cNvPr>
          <p:cNvSpPr txBox="1"/>
          <p:nvPr/>
        </p:nvSpPr>
        <p:spPr>
          <a:xfrm>
            <a:off x="1437583" y="1560287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074F7-551D-414E-9B94-AB2D96F2902F}"/>
              </a:ext>
            </a:extLst>
          </p:cNvPr>
          <p:cNvSpPr txBox="1"/>
          <p:nvPr/>
        </p:nvSpPr>
        <p:spPr>
          <a:xfrm rot="16200000">
            <a:off x="1361383" y="4745539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5451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F5C9371A-F8B8-43B3-B487-60803F168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492" y="1176793"/>
            <a:ext cx="5093923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17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8AA1E91-A484-46AE-93CB-2E0E1F9FB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181" y="1827120"/>
            <a:ext cx="5462546" cy="32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75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51E1DB-6DF4-47E5-9951-E85C7D759460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8DA07-6517-4C4C-83B6-26E010D63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00" y="966786"/>
            <a:ext cx="6098400" cy="4020532"/>
          </a:xfrm>
          <a:prstGeom prst="rect">
            <a:avLst/>
          </a:prstGeom>
          <a:effectLst>
            <a:outerShdw blurRad="635000" dist="317500" dir="5400000" sx="95000" sy="95000" algn="t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859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A8639D-76A2-44E4-9B5E-2FE402CA7A0B}"/>
              </a:ext>
            </a:extLst>
          </p:cNvPr>
          <p:cNvGrpSpPr/>
          <p:nvPr/>
        </p:nvGrpSpPr>
        <p:grpSpPr>
          <a:xfrm>
            <a:off x="282118" y="2465714"/>
            <a:ext cx="11296081" cy="3537313"/>
            <a:chOff x="-1241039" y="1623872"/>
            <a:chExt cx="10248488" cy="32289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1292EC-22F0-47FB-93FC-0BD11CAA6E5E}"/>
                </a:ext>
              </a:extLst>
            </p:cNvPr>
            <p:cNvSpPr txBox="1"/>
            <p:nvPr/>
          </p:nvSpPr>
          <p:spPr>
            <a:xfrm>
              <a:off x="967529" y="1623872"/>
              <a:ext cx="7286715" cy="1901187"/>
            </a:xfrm>
            <a:prstGeom prst="rect">
              <a:avLst/>
            </a:prstGeom>
            <a:noFill/>
          </p:spPr>
          <p:txBody>
            <a:bodyPr wrap="square" lIns="93600" tIns="54000" rIns="93600" bIns="0" rtlCol="0">
              <a:spAutoFit/>
            </a:bodyPr>
            <a:lstStyle/>
            <a:p>
              <a:pPr algn="ctr"/>
              <a:r>
                <a:rPr lang="id-ID" sz="6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HARDER &amp;</a:t>
              </a:r>
              <a:r>
                <a:rPr lang="fi-FI" sz="6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id-ID" sz="6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SMARTER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53898E3-E2D4-4210-906A-6EE99D12F7B6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29" y="4159250"/>
              <a:ext cx="72864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B0BCD33-A695-4330-83BA-5BB89FCC4B95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29" y="2698750"/>
              <a:ext cx="72864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18C7D7-DF55-4FCE-BC52-4482AC7395B6}"/>
                </a:ext>
              </a:extLst>
            </p:cNvPr>
            <p:cNvSpPr txBox="1"/>
            <p:nvPr/>
          </p:nvSpPr>
          <p:spPr>
            <a:xfrm>
              <a:off x="-1241039" y="3679294"/>
              <a:ext cx="10248488" cy="1173577"/>
            </a:xfrm>
            <a:prstGeom prst="rect">
              <a:avLst/>
            </a:prstGeom>
            <a:noFill/>
            <a:effectLst>
              <a:outerShdw blurRad="25400" dist="25400" dir="2700000" algn="tl" rotWithShape="0">
                <a:prstClr val="black">
                  <a:alpha val="35000"/>
                </a:prstClr>
              </a:outerShdw>
            </a:effectLst>
          </p:spPr>
          <p:txBody>
            <a:bodyPr wrap="square" lIns="93600" tIns="0" rIns="93600" bIns="54000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(Capital +</a:t>
              </a:r>
              <a:r>
                <a:rPr lang="en-US" sz="4000" dirty="0">
                  <a:solidFill>
                    <a:srgbClr val="FF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Work</a:t>
              </a:r>
              <a:r>
                <a:rPr lang="en-US" sz="40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) x (Intelligence + Culture)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BE95E8C-AA5F-4574-8B96-E89343ADAFEF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rgbClr val="00206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73389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0F5368-71A4-411F-8D47-E231D84516AD}"/>
              </a:ext>
            </a:extLst>
          </p:cNvPr>
          <p:cNvGrpSpPr/>
          <p:nvPr/>
        </p:nvGrpSpPr>
        <p:grpSpPr>
          <a:xfrm>
            <a:off x="5853223" y="2928928"/>
            <a:ext cx="5924178" cy="1000145"/>
            <a:chOff x="4710223" y="2698750"/>
            <a:chExt cx="5924178" cy="10001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A4E128-E8DB-4F07-BE2E-42749D9F208A}"/>
                </a:ext>
              </a:extLst>
            </p:cNvPr>
            <p:cNvSpPr txBox="1"/>
            <p:nvPr/>
          </p:nvSpPr>
          <p:spPr>
            <a:xfrm>
              <a:off x="4710223" y="2721038"/>
              <a:ext cx="5924094" cy="793191"/>
            </a:xfrm>
            <a:prstGeom prst="rect">
              <a:avLst/>
            </a:prstGeom>
            <a:noFill/>
          </p:spPr>
          <p:txBody>
            <a:bodyPr wrap="square" lIns="93600" tIns="54000" rIns="93600" bIns="0" rtlCol="0">
              <a:spAutoFit/>
            </a:bodyPr>
            <a:lstStyle/>
            <a:p>
              <a:pPr algn="ctr"/>
              <a:r>
                <a:rPr lang="fi-FI" sz="48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1.</a:t>
              </a:r>
              <a:r>
                <a:rPr lang="id-ID" sz="48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COMMUNICAT</a:t>
              </a:r>
              <a:r>
                <a:rPr lang="fi-FI" sz="48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ION</a:t>
              </a:r>
              <a:endParaRPr lang="id-ID" sz="4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5AE6A5-885F-46DD-9FCD-D6E45E17FCB3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1" y="3698895"/>
              <a:ext cx="56052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84053F-F074-4D02-B4CE-8588832A7F4F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1" y="2698750"/>
              <a:ext cx="56052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CC4ED2A-1B57-4003-AC92-FA8A2BD85F2B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rgbClr val="00206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59750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C84A7F3-8E5F-433D-A33D-558165D6B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67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43CD1820-84F5-4A55-A40F-4F7CE75905C6}"/>
              </a:ext>
            </a:extLst>
          </p:cNvPr>
          <p:cNvGrpSpPr/>
          <p:nvPr/>
        </p:nvGrpSpPr>
        <p:grpSpPr>
          <a:xfrm rot="10800000">
            <a:off x="4067400" y="3434255"/>
            <a:ext cx="4057200" cy="2020661"/>
            <a:chOff x="7115400" y="2822425"/>
            <a:chExt cx="4057200" cy="2020661"/>
          </a:xfrm>
        </p:grpSpPr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866FC199-3E87-4931-B128-83C11E5DE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0" y="2822425"/>
              <a:ext cx="1434941" cy="852393"/>
            </a:xfrm>
            <a:custGeom>
              <a:avLst/>
              <a:gdLst>
                <a:gd name="T0" fmla="*/ 1139 w 1392"/>
                <a:gd name="T1" fmla="*/ 831 h 831"/>
                <a:gd name="T2" fmla="*/ 1392 w 1392"/>
                <a:gd name="T3" fmla="*/ 577 h 831"/>
                <a:gd name="T4" fmla="*/ 0 w 1392"/>
                <a:gd name="T5" fmla="*/ 0 h 831"/>
                <a:gd name="T6" fmla="*/ 0 w 1392"/>
                <a:gd name="T7" fmla="*/ 359 h 831"/>
                <a:gd name="T8" fmla="*/ 1139 w 1392"/>
                <a:gd name="T9" fmla="*/ 83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2" h="831">
                  <a:moveTo>
                    <a:pt x="1139" y="831"/>
                  </a:moveTo>
                  <a:cubicBezTo>
                    <a:pt x="1392" y="577"/>
                    <a:pt x="1392" y="577"/>
                    <a:pt x="1392" y="577"/>
                  </a:cubicBezTo>
                  <a:cubicBezTo>
                    <a:pt x="1036" y="221"/>
                    <a:pt x="544" y="0"/>
                    <a:pt x="0" y="0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445" y="359"/>
                    <a:pt x="847" y="539"/>
                    <a:pt x="1139" y="831"/>
                  </a:cubicBezTo>
                  <a:close/>
                </a:path>
              </a:pathLst>
            </a:custGeom>
            <a:solidFill>
              <a:srgbClr val="9E005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1" name="Freeform 6">
              <a:extLst>
                <a:ext uri="{FF2B5EF4-FFF2-40B4-BE49-F238E27FC236}">
                  <a16:creationId xmlns:a16="http://schemas.microsoft.com/office/drawing/2014/main" id="{29ACAF30-F384-4E55-B3E7-F8C4E4291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400" y="3414496"/>
              <a:ext cx="853980" cy="1428590"/>
            </a:xfrm>
            <a:custGeom>
              <a:avLst/>
              <a:gdLst>
                <a:gd name="T0" fmla="*/ 576 w 829"/>
                <a:gd name="T1" fmla="*/ 0 h 1391"/>
                <a:gd name="T2" fmla="*/ 0 w 829"/>
                <a:gd name="T3" fmla="*/ 1391 h 1391"/>
                <a:gd name="T4" fmla="*/ 359 w 829"/>
                <a:gd name="T5" fmla="*/ 1391 h 1391"/>
                <a:gd name="T6" fmla="*/ 829 w 829"/>
                <a:gd name="T7" fmla="*/ 254 h 1391"/>
                <a:gd name="T8" fmla="*/ 576 w 829"/>
                <a:gd name="T9" fmla="*/ 0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9" h="1391">
                  <a:moveTo>
                    <a:pt x="576" y="0"/>
                  </a:moveTo>
                  <a:cubicBezTo>
                    <a:pt x="220" y="356"/>
                    <a:pt x="0" y="848"/>
                    <a:pt x="0" y="1391"/>
                  </a:cubicBezTo>
                  <a:cubicBezTo>
                    <a:pt x="359" y="1391"/>
                    <a:pt x="359" y="1391"/>
                    <a:pt x="359" y="1391"/>
                  </a:cubicBezTo>
                  <a:cubicBezTo>
                    <a:pt x="359" y="947"/>
                    <a:pt x="538" y="545"/>
                    <a:pt x="829" y="254"/>
                  </a:cubicBezTo>
                  <a:lnTo>
                    <a:pt x="576" y="0"/>
                  </a:lnTo>
                  <a:close/>
                </a:path>
              </a:pathLst>
            </a:custGeom>
            <a:solidFill>
              <a:srgbClr val="9E005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2" name="Freeform 7">
              <a:extLst>
                <a:ext uri="{FF2B5EF4-FFF2-40B4-BE49-F238E27FC236}">
                  <a16:creationId xmlns:a16="http://schemas.microsoft.com/office/drawing/2014/main" id="{1AA58023-178B-46A0-8859-46131CEFF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8620" y="3414496"/>
              <a:ext cx="853980" cy="1428590"/>
            </a:xfrm>
            <a:custGeom>
              <a:avLst/>
              <a:gdLst>
                <a:gd name="T0" fmla="*/ 470 w 829"/>
                <a:gd name="T1" fmla="*/ 1391 h 1391"/>
                <a:gd name="T2" fmla="*/ 829 w 829"/>
                <a:gd name="T3" fmla="*/ 1391 h 1391"/>
                <a:gd name="T4" fmla="*/ 253 w 829"/>
                <a:gd name="T5" fmla="*/ 0 h 1391"/>
                <a:gd name="T6" fmla="*/ 0 w 829"/>
                <a:gd name="T7" fmla="*/ 254 h 1391"/>
                <a:gd name="T8" fmla="*/ 470 w 829"/>
                <a:gd name="T9" fmla="*/ 1391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9" h="1391">
                  <a:moveTo>
                    <a:pt x="470" y="1391"/>
                  </a:moveTo>
                  <a:cubicBezTo>
                    <a:pt x="829" y="1391"/>
                    <a:pt x="829" y="1391"/>
                    <a:pt x="829" y="1391"/>
                  </a:cubicBezTo>
                  <a:cubicBezTo>
                    <a:pt x="829" y="848"/>
                    <a:pt x="609" y="356"/>
                    <a:pt x="253" y="0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291" y="545"/>
                    <a:pt x="470" y="947"/>
                    <a:pt x="470" y="1391"/>
                  </a:cubicBezTo>
                  <a:close/>
                </a:path>
              </a:pathLst>
            </a:custGeom>
            <a:solidFill>
              <a:srgbClr val="9E005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3" name="Freeform 8">
              <a:extLst>
                <a:ext uri="{FF2B5EF4-FFF2-40B4-BE49-F238E27FC236}">
                  <a16:creationId xmlns:a16="http://schemas.microsoft.com/office/drawing/2014/main" id="{A95B84D1-EEE4-461E-B430-6A7FA9AF8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9059" y="2822425"/>
              <a:ext cx="1434941" cy="852393"/>
            </a:xfrm>
            <a:custGeom>
              <a:avLst/>
              <a:gdLst>
                <a:gd name="T0" fmla="*/ 1392 w 1392"/>
                <a:gd name="T1" fmla="*/ 359 h 831"/>
                <a:gd name="T2" fmla="*/ 1392 w 1392"/>
                <a:gd name="T3" fmla="*/ 0 h 831"/>
                <a:gd name="T4" fmla="*/ 0 w 1392"/>
                <a:gd name="T5" fmla="*/ 577 h 831"/>
                <a:gd name="T6" fmla="*/ 253 w 1392"/>
                <a:gd name="T7" fmla="*/ 831 h 831"/>
                <a:gd name="T8" fmla="*/ 1392 w 1392"/>
                <a:gd name="T9" fmla="*/ 359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2" h="831">
                  <a:moveTo>
                    <a:pt x="1392" y="359"/>
                  </a:moveTo>
                  <a:cubicBezTo>
                    <a:pt x="1392" y="0"/>
                    <a:pt x="1392" y="0"/>
                    <a:pt x="1392" y="0"/>
                  </a:cubicBezTo>
                  <a:cubicBezTo>
                    <a:pt x="848" y="0"/>
                    <a:pt x="356" y="221"/>
                    <a:pt x="0" y="577"/>
                  </a:cubicBezTo>
                  <a:cubicBezTo>
                    <a:pt x="253" y="831"/>
                    <a:pt x="253" y="831"/>
                    <a:pt x="253" y="831"/>
                  </a:cubicBezTo>
                  <a:cubicBezTo>
                    <a:pt x="545" y="539"/>
                    <a:pt x="947" y="359"/>
                    <a:pt x="1392" y="359"/>
                  </a:cubicBezTo>
                  <a:close/>
                </a:path>
              </a:pathLst>
            </a:custGeom>
            <a:solidFill>
              <a:srgbClr val="9E005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4" name="Freeform 9">
              <a:extLst>
                <a:ext uri="{FF2B5EF4-FFF2-40B4-BE49-F238E27FC236}">
                  <a16:creationId xmlns:a16="http://schemas.microsoft.com/office/drawing/2014/main" id="{707F61BE-A79D-45C7-9B13-2D71EB0E2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0" y="3190684"/>
              <a:ext cx="1174620" cy="744455"/>
            </a:xfrm>
            <a:custGeom>
              <a:avLst/>
              <a:gdLst>
                <a:gd name="T0" fmla="*/ 885 w 1139"/>
                <a:gd name="T1" fmla="*/ 725 h 725"/>
                <a:gd name="T2" fmla="*/ 1139 w 1139"/>
                <a:gd name="T3" fmla="*/ 472 h 725"/>
                <a:gd name="T4" fmla="*/ 0 w 1139"/>
                <a:gd name="T5" fmla="*/ 0 h 725"/>
                <a:gd name="T6" fmla="*/ 0 w 1139"/>
                <a:gd name="T7" fmla="*/ 358 h 725"/>
                <a:gd name="T8" fmla="*/ 885 w 1139"/>
                <a:gd name="T9" fmla="*/ 72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9" h="725">
                  <a:moveTo>
                    <a:pt x="885" y="725"/>
                  </a:moveTo>
                  <a:cubicBezTo>
                    <a:pt x="1139" y="472"/>
                    <a:pt x="1139" y="472"/>
                    <a:pt x="1139" y="472"/>
                  </a:cubicBezTo>
                  <a:cubicBezTo>
                    <a:pt x="847" y="180"/>
                    <a:pt x="445" y="0"/>
                    <a:pt x="0" y="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346" y="358"/>
                    <a:pt x="659" y="499"/>
                    <a:pt x="885" y="725"/>
                  </a:cubicBezTo>
                  <a:close/>
                </a:path>
              </a:pathLst>
            </a:custGeom>
            <a:solidFill>
              <a:srgbClr val="B1337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884E721B-9CE5-402E-979C-A2119E63D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6712" y="3674817"/>
              <a:ext cx="746042" cy="1168269"/>
            </a:xfrm>
            <a:custGeom>
              <a:avLst/>
              <a:gdLst>
                <a:gd name="T0" fmla="*/ 0 w 724"/>
                <a:gd name="T1" fmla="*/ 253 h 1137"/>
                <a:gd name="T2" fmla="*/ 366 w 724"/>
                <a:gd name="T3" fmla="*/ 1137 h 1137"/>
                <a:gd name="T4" fmla="*/ 724 w 724"/>
                <a:gd name="T5" fmla="*/ 1137 h 1137"/>
                <a:gd name="T6" fmla="*/ 254 w 724"/>
                <a:gd name="T7" fmla="*/ 0 h 1137"/>
                <a:gd name="T8" fmla="*/ 0 w 724"/>
                <a:gd name="T9" fmla="*/ 253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4" h="1137">
                  <a:moveTo>
                    <a:pt x="0" y="253"/>
                  </a:moveTo>
                  <a:cubicBezTo>
                    <a:pt x="226" y="480"/>
                    <a:pt x="366" y="792"/>
                    <a:pt x="366" y="1137"/>
                  </a:cubicBezTo>
                  <a:cubicBezTo>
                    <a:pt x="724" y="1137"/>
                    <a:pt x="724" y="1137"/>
                    <a:pt x="724" y="1137"/>
                  </a:cubicBezTo>
                  <a:cubicBezTo>
                    <a:pt x="724" y="693"/>
                    <a:pt x="545" y="291"/>
                    <a:pt x="254" y="0"/>
                  </a:cubicBezTo>
                  <a:lnTo>
                    <a:pt x="0" y="253"/>
                  </a:lnTo>
                  <a:close/>
                </a:path>
              </a:pathLst>
            </a:custGeom>
            <a:solidFill>
              <a:srgbClr val="B1337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CA9217D-B939-490D-8C6D-FAAB0997D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380" y="3190684"/>
              <a:ext cx="1174620" cy="744455"/>
            </a:xfrm>
            <a:custGeom>
              <a:avLst/>
              <a:gdLst>
                <a:gd name="T0" fmla="*/ 1139 w 1139"/>
                <a:gd name="T1" fmla="*/ 358 h 725"/>
                <a:gd name="T2" fmla="*/ 1139 w 1139"/>
                <a:gd name="T3" fmla="*/ 0 h 725"/>
                <a:gd name="T4" fmla="*/ 0 w 1139"/>
                <a:gd name="T5" fmla="*/ 472 h 725"/>
                <a:gd name="T6" fmla="*/ 254 w 1139"/>
                <a:gd name="T7" fmla="*/ 725 h 725"/>
                <a:gd name="T8" fmla="*/ 1139 w 1139"/>
                <a:gd name="T9" fmla="*/ 358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9" h="725">
                  <a:moveTo>
                    <a:pt x="1139" y="358"/>
                  </a:moveTo>
                  <a:cubicBezTo>
                    <a:pt x="1139" y="0"/>
                    <a:pt x="1139" y="0"/>
                    <a:pt x="1139" y="0"/>
                  </a:cubicBezTo>
                  <a:cubicBezTo>
                    <a:pt x="694" y="0"/>
                    <a:pt x="292" y="180"/>
                    <a:pt x="0" y="472"/>
                  </a:cubicBezTo>
                  <a:cubicBezTo>
                    <a:pt x="254" y="725"/>
                    <a:pt x="254" y="725"/>
                    <a:pt x="254" y="725"/>
                  </a:cubicBezTo>
                  <a:cubicBezTo>
                    <a:pt x="480" y="499"/>
                    <a:pt x="793" y="358"/>
                    <a:pt x="1139" y="358"/>
                  </a:cubicBezTo>
                  <a:close/>
                </a:path>
              </a:pathLst>
            </a:custGeom>
            <a:solidFill>
              <a:srgbClr val="B1337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3CF9C5B0-4B9E-4DB9-9529-CC19BA23B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5247" y="3674817"/>
              <a:ext cx="746042" cy="1168269"/>
            </a:xfrm>
            <a:custGeom>
              <a:avLst/>
              <a:gdLst>
                <a:gd name="T0" fmla="*/ 470 w 724"/>
                <a:gd name="T1" fmla="*/ 0 h 1137"/>
                <a:gd name="T2" fmla="*/ 0 w 724"/>
                <a:gd name="T3" fmla="*/ 1137 h 1137"/>
                <a:gd name="T4" fmla="*/ 358 w 724"/>
                <a:gd name="T5" fmla="*/ 1137 h 1137"/>
                <a:gd name="T6" fmla="*/ 724 w 724"/>
                <a:gd name="T7" fmla="*/ 253 h 1137"/>
                <a:gd name="T8" fmla="*/ 470 w 724"/>
                <a:gd name="T9" fmla="*/ 0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4" h="1137">
                  <a:moveTo>
                    <a:pt x="470" y="0"/>
                  </a:moveTo>
                  <a:cubicBezTo>
                    <a:pt x="179" y="291"/>
                    <a:pt x="0" y="693"/>
                    <a:pt x="0" y="1137"/>
                  </a:cubicBezTo>
                  <a:cubicBezTo>
                    <a:pt x="358" y="1137"/>
                    <a:pt x="358" y="1137"/>
                    <a:pt x="358" y="1137"/>
                  </a:cubicBezTo>
                  <a:cubicBezTo>
                    <a:pt x="358" y="792"/>
                    <a:pt x="498" y="480"/>
                    <a:pt x="724" y="25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B1337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8" name="Freeform 13">
              <a:extLst>
                <a:ext uri="{FF2B5EF4-FFF2-40B4-BE49-F238E27FC236}">
                  <a16:creationId xmlns:a16="http://schemas.microsoft.com/office/drawing/2014/main" id="{AE4F0FE8-CBCF-4082-A1F8-2E2EDB5D5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5093" y="3935137"/>
              <a:ext cx="638104" cy="907948"/>
            </a:xfrm>
            <a:custGeom>
              <a:avLst/>
              <a:gdLst>
                <a:gd name="T0" fmla="*/ 366 w 619"/>
                <a:gd name="T1" fmla="*/ 0 h 884"/>
                <a:gd name="T2" fmla="*/ 0 w 619"/>
                <a:gd name="T3" fmla="*/ 884 h 884"/>
                <a:gd name="T4" fmla="*/ 359 w 619"/>
                <a:gd name="T5" fmla="*/ 884 h 884"/>
                <a:gd name="T6" fmla="*/ 619 w 619"/>
                <a:gd name="T7" fmla="*/ 254 h 884"/>
                <a:gd name="T8" fmla="*/ 366 w 619"/>
                <a:gd name="T9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884">
                  <a:moveTo>
                    <a:pt x="366" y="0"/>
                  </a:moveTo>
                  <a:cubicBezTo>
                    <a:pt x="140" y="227"/>
                    <a:pt x="0" y="539"/>
                    <a:pt x="0" y="884"/>
                  </a:cubicBezTo>
                  <a:cubicBezTo>
                    <a:pt x="359" y="884"/>
                    <a:pt x="359" y="884"/>
                    <a:pt x="359" y="884"/>
                  </a:cubicBezTo>
                  <a:cubicBezTo>
                    <a:pt x="359" y="638"/>
                    <a:pt x="458" y="415"/>
                    <a:pt x="619" y="254"/>
                  </a:cubicBezTo>
                  <a:lnTo>
                    <a:pt x="366" y="0"/>
                  </a:lnTo>
                  <a:close/>
                </a:path>
              </a:pathLst>
            </a:custGeom>
            <a:solidFill>
              <a:srgbClr val="C3659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9" name="Freeform 14">
              <a:extLst>
                <a:ext uri="{FF2B5EF4-FFF2-40B4-BE49-F238E27FC236}">
                  <a16:creationId xmlns:a16="http://schemas.microsoft.com/office/drawing/2014/main" id="{9E42E3C4-8221-4825-B1DC-2C0F0D9F0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1289" y="3557355"/>
              <a:ext cx="912712" cy="638104"/>
            </a:xfrm>
            <a:custGeom>
              <a:avLst/>
              <a:gdLst>
                <a:gd name="T0" fmla="*/ 885 w 885"/>
                <a:gd name="T1" fmla="*/ 359 h 621"/>
                <a:gd name="T2" fmla="*/ 885 w 885"/>
                <a:gd name="T3" fmla="*/ 0 h 621"/>
                <a:gd name="T4" fmla="*/ 0 w 885"/>
                <a:gd name="T5" fmla="*/ 367 h 621"/>
                <a:gd name="T6" fmla="*/ 253 w 885"/>
                <a:gd name="T7" fmla="*/ 621 h 621"/>
                <a:gd name="T8" fmla="*/ 885 w 885"/>
                <a:gd name="T9" fmla="*/ 359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5" h="621">
                  <a:moveTo>
                    <a:pt x="885" y="359"/>
                  </a:moveTo>
                  <a:cubicBezTo>
                    <a:pt x="885" y="0"/>
                    <a:pt x="885" y="0"/>
                    <a:pt x="885" y="0"/>
                  </a:cubicBezTo>
                  <a:cubicBezTo>
                    <a:pt x="539" y="0"/>
                    <a:pt x="226" y="141"/>
                    <a:pt x="0" y="367"/>
                  </a:cubicBezTo>
                  <a:cubicBezTo>
                    <a:pt x="253" y="621"/>
                    <a:pt x="253" y="621"/>
                    <a:pt x="253" y="621"/>
                  </a:cubicBezTo>
                  <a:cubicBezTo>
                    <a:pt x="415" y="459"/>
                    <a:pt x="638" y="359"/>
                    <a:pt x="885" y="359"/>
                  </a:cubicBezTo>
                  <a:close/>
                </a:path>
              </a:pathLst>
            </a:custGeom>
            <a:solidFill>
              <a:srgbClr val="C3659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0" name="Freeform 15">
              <a:extLst>
                <a:ext uri="{FF2B5EF4-FFF2-40B4-BE49-F238E27FC236}">
                  <a16:creationId xmlns:a16="http://schemas.microsoft.com/office/drawing/2014/main" id="{BC3DBBDF-1C16-4687-A629-8D0C28354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0" y="3557355"/>
              <a:ext cx="912712" cy="638104"/>
            </a:xfrm>
            <a:custGeom>
              <a:avLst/>
              <a:gdLst>
                <a:gd name="T0" fmla="*/ 0 w 885"/>
                <a:gd name="T1" fmla="*/ 0 h 621"/>
                <a:gd name="T2" fmla="*/ 0 w 885"/>
                <a:gd name="T3" fmla="*/ 359 h 621"/>
                <a:gd name="T4" fmla="*/ 632 w 885"/>
                <a:gd name="T5" fmla="*/ 621 h 621"/>
                <a:gd name="T6" fmla="*/ 885 w 885"/>
                <a:gd name="T7" fmla="*/ 367 h 621"/>
                <a:gd name="T8" fmla="*/ 0 w 885"/>
                <a:gd name="T9" fmla="*/ 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5" h="621">
                  <a:moveTo>
                    <a:pt x="0" y="0"/>
                  </a:moveTo>
                  <a:cubicBezTo>
                    <a:pt x="0" y="359"/>
                    <a:pt x="0" y="359"/>
                    <a:pt x="0" y="359"/>
                  </a:cubicBezTo>
                  <a:cubicBezTo>
                    <a:pt x="247" y="359"/>
                    <a:pt x="470" y="459"/>
                    <a:pt x="632" y="621"/>
                  </a:cubicBezTo>
                  <a:cubicBezTo>
                    <a:pt x="885" y="367"/>
                    <a:pt x="885" y="367"/>
                    <a:pt x="885" y="367"/>
                  </a:cubicBezTo>
                  <a:cubicBezTo>
                    <a:pt x="659" y="141"/>
                    <a:pt x="346" y="0"/>
                    <a:pt x="0" y="0"/>
                  </a:cubicBezTo>
                  <a:close/>
                </a:path>
              </a:pathLst>
            </a:custGeom>
            <a:solidFill>
              <a:srgbClr val="C3659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E844B357-0C3F-4513-8ADD-04832B678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803" y="3935137"/>
              <a:ext cx="638104" cy="907948"/>
            </a:xfrm>
            <a:custGeom>
              <a:avLst/>
              <a:gdLst>
                <a:gd name="T0" fmla="*/ 0 w 619"/>
                <a:gd name="T1" fmla="*/ 254 h 884"/>
                <a:gd name="T2" fmla="*/ 260 w 619"/>
                <a:gd name="T3" fmla="*/ 884 h 884"/>
                <a:gd name="T4" fmla="*/ 619 w 619"/>
                <a:gd name="T5" fmla="*/ 884 h 884"/>
                <a:gd name="T6" fmla="*/ 253 w 619"/>
                <a:gd name="T7" fmla="*/ 0 h 884"/>
                <a:gd name="T8" fmla="*/ 0 w 619"/>
                <a:gd name="T9" fmla="*/ 25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884">
                  <a:moveTo>
                    <a:pt x="0" y="254"/>
                  </a:moveTo>
                  <a:cubicBezTo>
                    <a:pt x="161" y="415"/>
                    <a:pt x="260" y="638"/>
                    <a:pt x="260" y="884"/>
                  </a:cubicBezTo>
                  <a:cubicBezTo>
                    <a:pt x="619" y="884"/>
                    <a:pt x="619" y="884"/>
                    <a:pt x="619" y="884"/>
                  </a:cubicBezTo>
                  <a:cubicBezTo>
                    <a:pt x="619" y="539"/>
                    <a:pt x="479" y="227"/>
                    <a:pt x="253" y="0"/>
                  </a:cubicBezTo>
                  <a:lnTo>
                    <a:pt x="0" y="254"/>
                  </a:lnTo>
                  <a:close/>
                </a:path>
              </a:pathLst>
            </a:custGeom>
            <a:solidFill>
              <a:srgbClr val="C3659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6CB54490-91B9-4990-8B9E-0740C4DD8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940" y="4195458"/>
              <a:ext cx="530166" cy="647628"/>
            </a:xfrm>
            <a:custGeom>
              <a:avLst/>
              <a:gdLst>
                <a:gd name="T0" fmla="*/ 260 w 514"/>
                <a:gd name="T1" fmla="*/ 0 h 630"/>
                <a:gd name="T2" fmla="*/ 0 w 514"/>
                <a:gd name="T3" fmla="*/ 630 h 630"/>
                <a:gd name="T4" fmla="*/ 358 w 514"/>
                <a:gd name="T5" fmla="*/ 630 h 630"/>
                <a:gd name="T6" fmla="*/ 514 w 514"/>
                <a:gd name="T7" fmla="*/ 253 h 630"/>
                <a:gd name="T8" fmla="*/ 260 w 514"/>
                <a:gd name="T9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630">
                  <a:moveTo>
                    <a:pt x="260" y="0"/>
                  </a:moveTo>
                  <a:cubicBezTo>
                    <a:pt x="99" y="161"/>
                    <a:pt x="0" y="384"/>
                    <a:pt x="0" y="630"/>
                  </a:cubicBezTo>
                  <a:cubicBezTo>
                    <a:pt x="358" y="630"/>
                    <a:pt x="358" y="630"/>
                    <a:pt x="358" y="630"/>
                  </a:cubicBezTo>
                  <a:cubicBezTo>
                    <a:pt x="358" y="483"/>
                    <a:pt x="418" y="350"/>
                    <a:pt x="514" y="253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rgbClr val="D899BE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3" name="Freeform 18">
              <a:extLst>
                <a:ext uri="{FF2B5EF4-FFF2-40B4-BE49-F238E27FC236}">
                  <a16:creationId xmlns:a16="http://schemas.microsoft.com/office/drawing/2014/main" id="{11571F5D-116E-4313-B834-1898DCDD0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2895" y="4195458"/>
              <a:ext cx="530166" cy="647628"/>
            </a:xfrm>
            <a:custGeom>
              <a:avLst/>
              <a:gdLst>
                <a:gd name="T0" fmla="*/ 0 w 514"/>
                <a:gd name="T1" fmla="*/ 253 h 630"/>
                <a:gd name="T2" fmla="*/ 156 w 514"/>
                <a:gd name="T3" fmla="*/ 630 h 630"/>
                <a:gd name="T4" fmla="*/ 514 w 514"/>
                <a:gd name="T5" fmla="*/ 630 h 630"/>
                <a:gd name="T6" fmla="*/ 254 w 514"/>
                <a:gd name="T7" fmla="*/ 0 h 630"/>
                <a:gd name="T8" fmla="*/ 0 w 514"/>
                <a:gd name="T9" fmla="*/ 253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630">
                  <a:moveTo>
                    <a:pt x="0" y="253"/>
                  </a:moveTo>
                  <a:cubicBezTo>
                    <a:pt x="96" y="350"/>
                    <a:pt x="156" y="483"/>
                    <a:pt x="156" y="630"/>
                  </a:cubicBezTo>
                  <a:cubicBezTo>
                    <a:pt x="514" y="630"/>
                    <a:pt x="514" y="630"/>
                    <a:pt x="514" y="630"/>
                  </a:cubicBezTo>
                  <a:cubicBezTo>
                    <a:pt x="514" y="384"/>
                    <a:pt x="415" y="161"/>
                    <a:pt x="254" y="0"/>
                  </a:cubicBezTo>
                  <a:lnTo>
                    <a:pt x="0" y="253"/>
                  </a:lnTo>
                  <a:close/>
                </a:path>
              </a:pathLst>
            </a:custGeom>
            <a:solidFill>
              <a:srgbClr val="D899BE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4" name="Freeform 19">
              <a:extLst>
                <a:ext uri="{FF2B5EF4-FFF2-40B4-BE49-F238E27FC236}">
                  <a16:creationId xmlns:a16="http://schemas.microsoft.com/office/drawing/2014/main" id="{81E78CAB-07D9-4389-B737-F9D8A3F2F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97" y="3927201"/>
              <a:ext cx="650803" cy="528579"/>
            </a:xfrm>
            <a:custGeom>
              <a:avLst/>
              <a:gdLst>
                <a:gd name="T0" fmla="*/ 0 w 632"/>
                <a:gd name="T1" fmla="*/ 262 h 515"/>
                <a:gd name="T2" fmla="*/ 254 w 632"/>
                <a:gd name="T3" fmla="*/ 515 h 515"/>
                <a:gd name="T4" fmla="*/ 632 w 632"/>
                <a:gd name="T5" fmla="*/ 358 h 515"/>
                <a:gd name="T6" fmla="*/ 632 w 632"/>
                <a:gd name="T7" fmla="*/ 0 h 515"/>
                <a:gd name="T8" fmla="*/ 0 w 632"/>
                <a:gd name="T9" fmla="*/ 26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2" h="515">
                  <a:moveTo>
                    <a:pt x="0" y="262"/>
                  </a:moveTo>
                  <a:cubicBezTo>
                    <a:pt x="254" y="515"/>
                    <a:pt x="254" y="515"/>
                    <a:pt x="254" y="515"/>
                  </a:cubicBezTo>
                  <a:cubicBezTo>
                    <a:pt x="351" y="418"/>
                    <a:pt x="484" y="358"/>
                    <a:pt x="632" y="358"/>
                  </a:cubicBezTo>
                  <a:cubicBezTo>
                    <a:pt x="632" y="0"/>
                    <a:pt x="632" y="0"/>
                    <a:pt x="632" y="0"/>
                  </a:cubicBezTo>
                  <a:cubicBezTo>
                    <a:pt x="385" y="0"/>
                    <a:pt x="162" y="100"/>
                    <a:pt x="0" y="262"/>
                  </a:cubicBezTo>
                  <a:close/>
                </a:path>
              </a:pathLst>
            </a:custGeom>
            <a:solidFill>
              <a:srgbClr val="D899BE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5" name="Freeform 20">
              <a:extLst>
                <a:ext uri="{FF2B5EF4-FFF2-40B4-BE49-F238E27FC236}">
                  <a16:creationId xmlns:a16="http://schemas.microsoft.com/office/drawing/2014/main" id="{AA904C08-1037-459B-969B-E791D9752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0" y="3927201"/>
              <a:ext cx="650803" cy="528579"/>
            </a:xfrm>
            <a:custGeom>
              <a:avLst/>
              <a:gdLst>
                <a:gd name="T0" fmla="*/ 378 w 632"/>
                <a:gd name="T1" fmla="*/ 515 h 515"/>
                <a:gd name="T2" fmla="*/ 632 w 632"/>
                <a:gd name="T3" fmla="*/ 262 h 515"/>
                <a:gd name="T4" fmla="*/ 0 w 632"/>
                <a:gd name="T5" fmla="*/ 0 h 515"/>
                <a:gd name="T6" fmla="*/ 0 w 632"/>
                <a:gd name="T7" fmla="*/ 358 h 515"/>
                <a:gd name="T8" fmla="*/ 378 w 632"/>
                <a:gd name="T9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2" h="515">
                  <a:moveTo>
                    <a:pt x="378" y="515"/>
                  </a:moveTo>
                  <a:cubicBezTo>
                    <a:pt x="632" y="262"/>
                    <a:pt x="632" y="262"/>
                    <a:pt x="632" y="262"/>
                  </a:cubicBezTo>
                  <a:cubicBezTo>
                    <a:pt x="470" y="100"/>
                    <a:pt x="247" y="0"/>
                    <a:pt x="0" y="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148" y="358"/>
                    <a:pt x="281" y="418"/>
                    <a:pt x="378" y="515"/>
                  </a:cubicBezTo>
                  <a:close/>
                </a:path>
              </a:pathLst>
            </a:custGeom>
            <a:solidFill>
              <a:srgbClr val="D899BE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6" name="Freeform 21">
              <a:extLst>
                <a:ext uri="{FF2B5EF4-FFF2-40B4-BE49-F238E27FC236}">
                  <a16:creationId xmlns:a16="http://schemas.microsoft.com/office/drawing/2014/main" id="{ED803305-8395-4367-91E3-96DFE47A6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5588" y="4455779"/>
              <a:ext cx="549214" cy="387307"/>
            </a:xfrm>
            <a:custGeom>
              <a:avLst/>
              <a:gdLst>
                <a:gd name="T0" fmla="*/ 0 w 533"/>
                <a:gd name="T1" fmla="*/ 377 h 377"/>
                <a:gd name="T2" fmla="*/ 533 w 533"/>
                <a:gd name="T3" fmla="*/ 377 h 377"/>
                <a:gd name="T4" fmla="*/ 377 w 533"/>
                <a:gd name="T5" fmla="*/ 0 h 377"/>
                <a:gd name="T6" fmla="*/ 0 w 533"/>
                <a:gd name="T7" fmla="*/ 37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3" h="377">
                  <a:moveTo>
                    <a:pt x="0" y="377"/>
                  </a:moveTo>
                  <a:cubicBezTo>
                    <a:pt x="533" y="377"/>
                    <a:pt x="533" y="377"/>
                    <a:pt x="533" y="377"/>
                  </a:cubicBezTo>
                  <a:cubicBezTo>
                    <a:pt x="533" y="230"/>
                    <a:pt x="473" y="97"/>
                    <a:pt x="377" y="0"/>
                  </a:cubicBezTo>
                  <a:lnTo>
                    <a:pt x="0" y="377"/>
                  </a:lnTo>
                  <a:close/>
                </a:path>
              </a:pathLst>
            </a:custGeom>
            <a:solidFill>
              <a:srgbClr val="D6EAFB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3535874A-0A3E-4C89-BA9E-104D7488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5106" y="4293872"/>
              <a:ext cx="388895" cy="549214"/>
            </a:xfrm>
            <a:custGeom>
              <a:avLst/>
              <a:gdLst>
                <a:gd name="T0" fmla="*/ 378 w 378"/>
                <a:gd name="T1" fmla="*/ 0 h 534"/>
                <a:gd name="T2" fmla="*/ 0 w 378"/>
                <a:gd name="T3" fmla="*/ 157 h 534"/>
                <a:gd name="T4" fmla="*/ 377 w 378"/>
                <a:gd name="T5" fmla="*/ 534 h 534"/>
                <a:gd name="T6" fmla="*/ 378 w 378"/>
                <a:gd name="T7" fmla="*/ 534 h 534"/>
                <a:gd name="T8" fmla="*/ 378 w 378"/>
                <a:gd name="T9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534">
                  <a:moveTo>
                    <a:pt x="378" y="0"/>
                  </a:moveTo>
                  <a:cubicBezTo>
                    <a:pt x="230" y="0"/>
                    <a:pt x="97" y="60"/>
                    <a:pt x="0" y="157"/>
                  </a:cubicBezTo>
                  <a:cubicBezTo>
                    <a:pt x="377" y="534"/>
                    <a:pt x="377" y="534"/>
                    <a:pt x="377" y="534"/>
                  </a:cubicBezTo>
                  <a:cubicBezTo>
                    <a:pt x="378" y="534"/>
                    <a:pt x="378" y="534"/>
                    <a:pt x="378" y="534"/>
                  </a:cubicBezTo>
                  <a:lnTo>
                    <a:pt x="378" y="0"/>
                  </a:lnTo>
                  <a:close/>
                </a:path>
              </a:pathLst>
            </a:custGeom>
            <a:solidFill>
              <a:srgbClr val="D6EAFB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4DD199B4-7EF6-4C04-94C1-F0ACE6CAD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3199" y="4455779"/>
              <a:ext cx="549214" cy="387307"/>
            </a:xfrm>
            <a:custGeom>
              <a:avLst/>
              <a:gdLst>
                <a:gd name="T0" fmla="*/ 0 w 533"/>
                <a:gd name="T1" fmla="*/ 377 h 377"/>
                <a:gd name="T2" fmla="*/ 533 w 533"/>
                <a:gd name="T3" fmla="*/ 377 h 377"/>
                <a:gd name="T4" fmla="*/ 156 w 533"/>
                <a:gd name="T5" fmla="*/ 0 h 377"/>
                <a:gd name="T6" fmla="*/ 0 w 533"/>
                <a:gd name="T7" fmla="*/ 37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3" h="377">
                  <a:moveTo>
                    <a:pt x="0" y="377"/>
                  </a:moveTo>
                  <a:cubicBezTo>
                    <a:pt x="533" y="377"/>
                    <a:pt x="533" y="377"/>
                    <a:pt x="533" y="377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60" y="97"/>
                    <a:pt x="0" y="230"/>
                    <a:pt x="0" y="377"/>
                  </a:cubicBezTo>
                  <a:close/>
                </a:path>
              </a:pathLst>
            </a:custGeom>
            <a:solidFill>
              <a:srgbClr val="D6EAFB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9" name="Freeform 24">
              <a:extLst>
                <a:ext uri="{FF2B5EF4-FFF2-40B4-BE49-F238E27FC236}">
                  <a16:creationId xmlns:a16="http://schemas.microsoft.com/office/drawing/2014/main" id="{D4E44840-622A-46BF-80D3-211378CDE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0" y="4293872"/>
              <a:ext cx="388895" cy="549214"/>
            </a:xfrm>
            <a:custGeom>
              <a:avLst/>
              <a:gdLst>
                <a:gd name="T0" fmla="*/ 0 w 378"/>
                <a:gd name="T1" fmla="*/ 0 h 534"/>
                <a:gd name="T2" fmla="*/ 0 w 378"/>
                <a:gd name="T3" fmla="*/ 534 h 534"/>
                <a:gd name="T4" fmla="*/ 1 w 378"/>
                <a:gd name="T5" fmla="*/ 534 h 534"/>
                <a:gd name="T6" fmla="*/ 378 w 378"/>
                <a:gd name="T7" fmla="*/ 157 h 534"/>
                <a:gd name="T8" fmla="*/ 0 w 378"/>
                <a:gd name="T9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534">
                  <a:moveTo>
                    <a:pt x="0" y="0"/>
                  </a:moveTo>
                  <a:cubicBezTo>
                    <a:pt x="0" y="534"/>
                    <a:pt x="0" y="534"/>
                    <a:pt x="0" y="534"/>
                  </a:cubicBezTo>
                  <a:cubicBezTo>
                    <a:pt x="1" y="534"/>
                    <a:pt x="1" y="534"/>
                    <a:pt x="1" y="534"/>
                  </a:cubicBezTo>
                  <a:cubicBezTo>
                    <a:pt x="378" y="157"/>
                    <a:pt x="378" y="157"/>
                    <a:pt x="378" y="157"/>
                  </a:cubicBezTo>
                  <a:cubicBezTo>
                    <a:pt x="281" y="60"/>
                    <a:pt x="148" y="0"/>
                    <a:pt x="0" y="0"/>
                  </a:cubicBezTo>
                  <a:close/>
                </a:path>
              </a:pathLst>
            </a:custGeom>
            <a:solidFill>
              <a:srgbClr val="D6EAFB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08DCC8-6A70-4D7C-B67B-249560655471}"/>
              </a:ext>
            </a:extLst>
          </p:cNvPr>
          <p:cNvSpPr txBox="1"/>
          <p:nvPr/>
        </p:nvSpPr>
        <p:spPr>
          <a:xfrm>
            <a:off x="575532" y="883604"/>
            <a:ext cx="353965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000" dirty="0">
                <a:solidFill>
                  <a:srgbClr val="00206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Words of Speech: </a:t>
            </a:r>
            <a:br>
              <a:rPr lang="en-US" sz="3200" dirty="0">
                <a:solidFill>
                  <a:srgbClr val="00206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Rational &amp; Emotional</a:t>
            </a:r>
            <a:endParaRPr lang="id-ID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62711-9AF3-4F67-AB67-C1326C1B28C5}"/>
              </a:ext>
            </a:extLst>
          </p:cNvPr>
          <p:cNvSpPr txBox="1"/>
          <p:nvPr/>
        </p:nvSpPr>
        <p:spPr>
          <a:xfrm>
            <a:off x="8799081" y="1800775"/>
            <a:ext cx="2420462" cy="369332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Rational/Logos</a:t>
            </a:r>
            <a:endParaRPr lang="id-ID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E6E5B4-2750-4CDC-83D6-F123711BE870}"/>
              </a:ext>
            </a:extLst>
          </p:cNvPr>
          <p:cNvSpPr txBox="1"/>
          <p:nvPr/>
        </p:nvSpPr>
        <p:spPr>
          <a:xfrm>
            <a:off x="8799080" y="4687893"/>
            <a:ext cx="2841377" cy="369332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Emotional/Pathos</a:t>
            </a:r>
            <a:endParaRPr lang="id-ID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2CD5FA-2277-4347-A6E3-7153CC571910}"/>
              </a:ext>
            </a:extLst>
          </p:cNvPr>
          <p:cNvSpPr txBox="1"/>
          <p:nvPr/>
        </p:nvSpPr>
        <p:spPr>
          <a:xfrm>
            <a:off x="3003835" y="2413452"/>
            <a:ext cx="10414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662D9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Credibility</a:t>
            </a:r>
            <a:endParaRPr lang="en-ID" sz="1400" dirty="0">
              <a:solidFill>
                <a:srgbClr val="662D9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EA768489-12BD-466D-88B3-41E85A1B262D}"/>
              </a:ext>
            </a:extLst>
          </p:cNvPr>
          <p:cNvSpPr>
            <a:spLocks/>
          </p:cNvSpPr>
          <p:nvPr/>
        </p:nvSpPr>
        <p:spPr bwMode="auto">
          <a:xfrm>
            <a:off x="6096000" y="1408462"/>
            <a:ext cx="1434941" cy="852393"/>
          </a:xfrm>
          <a:custGeom>
            <a:avLst/>
            <a:gdLst>
              <a:gd name="T0" fmla="*/ 1139 w 1392"/>
              <a:gd name="T1" fmla="*/ 831 h 831"/>
              <a:gd name="T2" fmla="*/ 1392 w 1392"/>
              <a:gd name="T3" fmla="*/ 577 h 831"/>
              <a:gd name="T4" fmla="*/ 0 w 1392"/>
              <a:gd name="T5" fmla="*/ 0 h 831"/>
              <a:gd name="T6" fmla="*/ 0 w 1392"/>
              <a:gd name="T7" fmla="*/ 359 h 831"/>
              <a:gd name="T8" fmla="*/ 1139 w 1392"/>
              <a:gd name="T9" fmla="*/ 831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2" h="831">
                <a:moveTo>
                  <a:pt x="1139" y="831"/>
                </a:moveTo>
                <a:cubicBezTo>
                  <a:pt x="1392" y="577"/>
                  <a:pt x="1392" y="577"/>
                  <a:pt x="1392" y="577"/>
                </a:cubicBezTo>
                <a:cubicBezTo>
                  <a:pt x="1036" y="221"/>
                  <a:pt x="544" y="0"/>
                  <a:pt x="0" y="0"/>
                </a:cubicBezTo>
                <a:cubicBezTo>
                  <a:pt x="0" y="359"/>
                  <a:pt x="0" y="359"/>
                  <a:pt x="0" y="359"/>
                </a:cubicBezTo>
                <a:cubicBezTo>
                  <a:pt x="445" y="359"/>
                  <a:pt x="847" y="539"/>
                  <a:pt x="1139" y="831"/>
                </a:cubicBezTo>
                <a:close/>
              </a:path>
            </a:pathLst>
          </a:custGeom>
          <a:solidFill>
            <a:srgbClr val="662D91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4B0BA493-5AA9-4640-9EC6-1492099EAE53}"/>
              </a:ext>
            </a:extLst>
          </p:cNvPr>
          <p:cNvSpPr>
            <a:spLocks/>
          </p:cNvSpPr>
          <p:nvPr/>
        </p:nvSpPr>
        <p:spPr bwMode="auto">
          <a:xfrm>
            <a:off x="4067400" y="2000533"/>
            <a:ext cx="853980" cy="1428590"/>
          </a:xfrm>
          <a:custGeom>
            <a:avLst/>
            <a:gdLst>
              <a:gd name="T0" fmla="*/ 576 w 829"/>
              <a:gd name="T1" fmla="*/ 0 h 1391"/>
              <a:gd name="T2" fmla="*/ 0 w 829"/>
              <a:gd name="T3" fmla="*/ 1391 h 1391"/>
              <a:gd name="T4" fmla="*/ 359 w 829"/>
              <a:gd name="T5" fmla="*/ 1391 h 1391"/>
              <a:gd name="T6" fmla="*/ 829 w 829"/>
              <a:gd name="T7" fmla="*/ 254 h 1391"/>
              <a:gd name="T8" fmla="*/ 576 w 829"/>
              <a:gd name="T9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9" h="1391">
                <a:moveTo>
                  <a:pt x="576" y="0"/>
                </a:moveTo>
                <a:cubicBezTo>
                  <a:pt x="220" y="356"/>
                  <a:pt x="0" y="848"/>
                  <a:pt x="0" y="1391"/>
                </a:cubicBezTo>
                <a:cubicBezTo>
                  <a:pt x="359" y="1391"/>
                  <a:pt x="359" y="1391"/>
                  <a:pt x="359" y="1391"/>
                </a:cubicBezTo>
                <a:cubicBezTo>
                  <a:pt x="359" y="947"/>
                  <a:pt x="538" y="545"/>
                  <a:pt x="829" y="254"/>
                </a:cubicBezTo>
                <a:lnTo>
                  <a:pt x="576" y="0"/>
                </a:lnTo>
                <a:close/>
              </a:path>
            </a:pathLst>
          </a:custGeom>
          <a:solidFill>
            <a:srgbClr val="662D91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7">
            <a:extLst>
              <a:ext uri="{FF2B5EF4-FFF2-40B4-BE49-F238E27FC236}">
                <a16:creationId xmlns:a16="http://schemas.microsoft.com/office/drawing/2014/main" id="{2DDCABDE-C4F2-421F-87BD-60F71007C31B}"/>
              </a:ext>
            </a:extLst>
          </p:cNvPr>
          <p:cNvSpPr>
            <a:spLocks/>
          </p:cNvSpPr>
          <p:nvPr/>
        </p:nvSpPr>
        <p:spPr bwMode="auto">
          <a:xfrm>
            <a:off x="7270620" y="2000533"/>
            <a:ext cx="853980" cy="1428590"/>
          </a:xfrm>
          <a:custGeom>
            <a:avLst/>
            <a:gdLst>
              <a:gd name="T0" fmla="*/ 470 w 829"/>
              <a:gd name="T1" fmla="*/ 1391 h 1391"/>
              <a:gd name="T2" fmla="*/ 829 w 829"/>
              <a:gd name="T3" fmla="*/ 1391 h 1391"/>
              <a:gd name="T4" fmla="*/ 253 w 829"/>
              <a:gd name="T5" fmla="*/ 0 h 1391"/>
              <a:gd name="T6" fmla="*/ 0 w 829"/>
              <a:gd name="T7" fmla="*/ 254 h 1391"/>
              <a:gd name="T8" fmla="*/ 470 w 829"/>
              <a:gd name="T9" fmla="*/ 1391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9" h="1391">
                <a:moveTo>
                  <a:pt x="470" y="1391"/>
                </a:moveTo>
                <a:cubicBezTo>
                  <a:pt x="829" y="1391"/>
                  <a:pt x="829" y="1391"/>
                  <a:pt x="829" y="1391"/>
                </a:cubicBezTo>
                <a:cubicBezTo>
                  <a:pt x="829" y="848"/>
                  <a:pt x="609" y="356"/>
                  <a:pt x="253" y="0"/>
                </a:cubicBezTo>
                <a:cubicBezTo>
                  <a:pt x="0" y="254"/>
                  <a:pt x="0" y="254"/>
                  <a:pt x="0" y="254"/>
                </a:cubicBezTo>
                <a:cubicBezTo>
                  <a:pt x="291" y="545"/>
                  <a:pt x="470" y="947"/>
                  <a:pt x="470" y="1391"/>
                </a:cubicBezTo>
                <a:close/>
              </a:path>
            </a:pathLst>
          </a:custGeom>
          <a:solidFill>
            <a:srgbClr val="662D91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FD581A80-AA7D-49B4-B34D-E9316C692EAD}"/>
              </a:ext>
            </a:extLst>
          </p:cNvPr>
          <p:cNvSpPr>
            <a:spLocks/>
          </p:cNvSpPr>
          <p:nvPr/>
        </p:nvSpPr>
        <p:spPr bwMode="auto">
          <a:xfrm>
            <a:off x="4661059" y="1408462"/>
            <a:ext cx="1434941" cy="852393"/>
          </a:xfrm>
          <a:custGeom>
            <a:avLst/>
            <a:gdLst>
              <a:gd name="T0" fmla="*/ 1392 w 1392"/>
              <a:gd name="T1" fmla="*/ 359 h 831"/>
              <a:gd name="T2" fmla="*/ 1392 w 1392"/>
              <a:gd name="T3" fmla="*/ 0 h 831"/>
              <a:gd name="T4" fmla="*/ 0 w 1392"/>
              <a:gd name="T5" fmla="*/ 577 h 831"/>
              <a:gd name="T6" fmla="*/ 253 w 1392"/>
              <a:gd name="T7" fmla="*/ 831 h 831"/>
              <a:gd name="T8" fmla="*/ 1392 w 1392"/>
              <a:gd name="T9" fmla="*/ 359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2" h="831">
                <a:moveTo>
                  <a:pt x="1392" y="359"/>
                </a:moveTo>
                <a:cubicBezTo>
                  <a:pt x="1392" y="0"/>
                  <a:pt x="1392" y="0"/>
                  <a:pt x="1392" y="0"/>
                </a:cubicBezTo>
                <a:cubicBezTo>
                  <a:pt x="848" y="0"/>
                  <a:pt x="356" y="221"/>
                  <a:pt x="0" y="577"/>
                </a:cubicBezTo>
                <a:cubicBezTo>
                  <a:pt x="253" y="831"/>
                  <a:pt x="253" y="831"/>
                  <a:pt x="253" y="831"/>
                </a:cubicBezTo>
                <a:cubicBezTo>
                  <a:pt x="545" y="539"/>
                  <a:pt x="947" y="359"/>
                  <a:pt x="1392" y="359"/>
                </a:cubicBezTo>
                <a:close/>
              </a:path>
            </a:pathLst>
          </a:custGeom>
          <a:solidFill>
            <a:srgbClr val="662D91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9">
            <a:extLst>
              <a:ext uri="{FF2B5EF4-FFF2-40B4-BE49-F238E27FC236}">
                <a16:creationId xmlns:a16="http://schemas.microsoft.com/office/drawing/2014/main" id="{9CBEC922-F402-4214-89CA-8BC245625965}"/>
              </a:ext>
            </a:extLst>
          </p:cNvPr>
          <p:cNvSpPr>
            <a:spLocks/>
          </p:cNvSpPr>
          <p:nvPr/>
        </p:nvSpPr>
        <p:spPr bwMode="auto">
          <a:xfrm>
            <a:off x="6096000" y="1776721"/>
            <a:ext cx="1174620" cy="744455"/>
          </a:xfrm>
          <a:custGeom>
            <a:avLst/>
            <a:gdLst>
              <a:gd name="T0" fmla="*/ 885 w 1139"/>
              <a:gd name="T1" fmla="*/ 725 h 725"/>
              <a:gd name="T2" fmla="*/ 1139 w 1139"/>
              <a:gd name="T3" fmla="*/ 472 h 725"/>
              <a:gd name="T4" fmla="*/ 0 w 1139"/>
              <a:gd name="T5" fmla="*/ 0 h 725"/>
              <a:gd name="T6" fmla="*/ 0 w 1139"/>
              <a:gd name="T7" fmla="*/ 358 h 725"/>
              <a:gd name="T8" fmla="*/ 885 w 1139"/>
              <a:gd name="T9" fmla="*/ 725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9" h="725">
                <a:moveTo>
                  <a:pt x="885" y="725"/>
                </a:moveTo>
                <a:cubicBezTo>
                  <a:pt x="1139" y="472"/>
                  <a:pt x="1139" y="472"/>
                  <a:pt x="1139" y="472"/>
                </a:cubicBezTo>
                <a:cubicBezTo>
                  <a:pt x="847" y="180"/>
                  <a:pt x="445" y="0"/>
                  <a:pt x="0" y="0"/>
                </a:cubicBezTo>
                <a:cubicBezTo>
                  <a:pt x="0" y="358"/>
                  <a:pt x="0" y="358"/>
                  <a:pt x="0" y="358"/>
                </a:cubicBezTo>
                <a:cubicBezTo>
                  <a:pt x="346" y="358"/>
                  <a:pt x="659" y="499"/>
                  <a:pt x="885" y="725"/>
                </a:cubicBezTo>
                <a:close/>
              </a:path>
            </a:pathLst>
          </a:custGeom>
          <a:solidFill>
            <a:srgbClr val="8557A7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6" name="Freeform 10">
            <a:extLst>
              <a:ext uri="{FF2B5EF4-FFF2-40B4-BE49-F238E27FC236}">
                <a16:creationId xmlns:a16="http://schemas.microsoft.com/office/drawing/2014/main" id="{F874891A-EFB1-4970-9EB5-540E02A60FA1}"/>
              </a:ext>
            </a:extLst>
          </p:cNvPr>
          <p:cNvSpPr>
            <a:spLocks/>
          </p:cNvSpPr>
          <p:nvPr/>
        </p:nvSpPr>
        <p:spPr bwMode="auto">
          <a:xfrm>
            <a:off x="7008712" y="2260854"/>
            <a:ext cx="746042" cy="1168269"/>
          </a:xfrm>
          <a:custGeom>
            <a:avLst/>
            <a:gdLst>
              <a:gd name="T0" fmla="*/ 0 w 724"/>
              <a:gd name="T1" fmla="*/ 253 h 1137"/>
              <a:gd name="T2" fmla="*/ 366 w 724"/>
              <a:gd name="T3" fmla="*/ 1137 h 1137"/>
              <a:gd name="T4" fmla="*/ 724 w 724"/>
              <a:gd name="T5" fmla="*/ 1137 h 1137"/>
              <a:gd name="T6" fmla="*/ 254 w 724"/>
              <a:gd name="T7" fmla="*/ 0 h 1137"/>
              <a:gd name="T8" fmla="*/ 0 w 724"/>
              <a:gd name="T9" fmla="*/ 253 h 1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4" h="1137">
                <a:moveTo>
                  <a:pt x="0" y="253"/>
                </a:moveTo>
                <a:cubicBezTo>
                  <a:pt x="226" y="480"/>
                  <a:pt x="366" y="792"/>
                  <a:pt x="366" y="1137"/>
                </a:cubicBezTo>
                <a:cubicBezTo>
                  <a:pt x="724" y="1137"/>
                  <a:pt x="724" y="1137"/>
                  <a:pt x="724" y="1137"/>
                </a:cubicBezTo>
                <a:cubicBezTo>
                  <a:pt x="724" y="693"/>
                  <a:pt x="545" y="291"/>
                  <a:pt x="254" y="0"/>
                </a:cubicBezTo>
                <a:lnTo>
                  <a:pt x="0" y="253"/>
                </a:lnTo>
                <a:close/>
              </a:path>
            </a:pathLst>
          </a:custGeom>
          <a:solidFill>
            <a:srgbClr val="8557A7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A7A0909A-0122-4531-93EC-BAEC88EB623A}"/>
              </a:ext>
            </a:extLst>
          </p:cNvPr>
          <p:cNvSpPr>
            <a:spLocks/>
          </p:cNvSpPr>
          <p:nvPr/>
        </p:nvSpPr>
        <p:spPr bwMode="auto">
          <a:xfrm>
            <a:off x="4921380" y="1776721"/>
            <a:ext cx="1174620" cy="744455"/>
          </a:xfrm>
          <a:custGeom>
            <a:avLst/>
            <a:gdLst>
              <a:gd name="T0" fmla="*/ 1139 w 1139"/>
              <a:gd name="T1" fmla="*/ 358 h 725"/>
              <a:gd name="T2" fmla="*/ 1139 w 1139"/>
              <a:gd name="T3" fmla="*/ 0 h 725"/>
              <a:gd name="T4" fmla="*/ 0 w 1139"/>
              <a:gd name="T5" fmla="*/ 472 h 725"/>
              <a:gd name="T6" fmla="*/ 254 w 1139"/>
              <a:gd name="T7" fmla="*/ 725 h 725"/>
              <a:gd name="T8" fmla="*/ 1139 w 1139"/>
              <a:gd name="T9" fmla="*/ 358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9" h="725">
                <a:moveTo>
                  <a:pt x="1139" y="358"/>
                </a:moveTo>
                <a:cubicBezTo>
                  <a:pt x="1139" y="0"/>
                  <a:pt x="1139" y="0"/>
                  <a:pt x="1139" y="0"/>
                </a:cubicBezTo>
                <a:cubicBezTo>
                  <a:pt x="694" y="0"/>
                  <a:pt x="292" y="180"/>
                  <a:pt x="0" y="472"/>
                </a:cubicBezTo>
                <a:cubicBezTo>
                  <a:pt x="254" y="725"/>
                  <a:pt x="254" y="725"/>
                  <a:pt x="254" y="725"/>
                </a:cubicBezTo>
                <a:cubicBezTo>
                  <a:pt x="480" y="499"/>
                  <a:pt x="793" y="358"/>
                  <a:pt x="1139" y="358"/>
                </a:cubicBezTo>
                <a:close/>
              </a:path>
            </a:pathLst>
          </a:custGeom>
          <a:solidFill>
            <a:srgbClr val="8557A7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8" name="Freeform 12">
            <a:extLst>
              <a:ext uri="{FF2B5EF4-FFF2-40B4-BE49-F238E27FC236}">
                <a16:creationId xmlns:a16="http://schemas.microsoft.com/office/drawing/2014/main" id="{B66E8A97-6BD9-47F5-B8CE-32BD88C72A28}"/>
              </a:ext>
            </a:extLst>
          </p:cNvPr>
          <p:cNvSpPr>
            <a:spLocks/>
          </p:cNvSpPr>
          <p:nvPr/>
        </p:nvSpPr>
        <p:spPr bwMode="auto">
          <a:xfrm>
            <a:off x="4437247" y="2260854"/>
            <a:ext cx="746042" cy="1168269"/>
          </a:xfrm>
          <a:custGeom>
            <a:avLst/>
            <a:gdLst>
              <a:gd name="T0" fmla="*/ 470 w 724"/>
              <a:gd name="T1" fmla="*/ 0 h 1137"/>
              <a:gd name="T2" fmla="*/ 0 w 724"/>
              <a:gd name="T3" fmla="*/ 1137 h 1137"/>
              <a:gd name="T4" fmla="*/ 358 w 724"/>
              <a:gd name="T5" fmla="*/ 1137 h 1137"/>
              <a:gd name="T6" fmla="*/ 724 w 724"/>
              <a:gd name="T7" fmla="*/ 253 h 1137"/>
              <a:gd name="T8" fmla="*/ 470 w 724"/>
              <a:gd name="T9" fmla="*/ 0 h 1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4" h="1137">
                <a:moveTo>
                  <a:pt x="470" y="0"/>
                </a:moveTo>
                <a:cubicBezTo>
                  <a:pt x="179" y="291"/>
                  <a:pt x="0" y="693"/>
                  <a:pt x="0" y="1137"/>
                </a:cubicBezTo>
                <a:cubicBezTo>
                  <a:pt x="358" y="1137"/>
                  <a:pt x="358" y="1137"/>
                  <a:pt x="358" y="1137"/>
                </a:cubicBezTo>
                <a:cubicBezTo>
                  <a:pt x="358" y="792"/>
                  <a:pt x="498" y="480"/>
                  <a:pt x="724" y="253"/>
                </a:cubicBezTo>
                <a:lnTo>
                  <a:pt x="470" y="0"/>
                </a:lnTo>
                <a:close/>
              </a:path>
            </a:pathLst>
          </a:custGeom>
          <a:solidFill>
            <a:srgbClr val="8557A7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9" name="Freeform 13">
            <a:extLst>
              <a:ext uri="{FF2B5EF4-FFF2-40B4-BE49-F238E27FC236}">
                <a16:creationId xmlns:a16="http://schemas.microsoft.com/office/drawing/2014/main" id="{48D6FB30-B3EB-472A-97C4-5578D8B08996}"/>
              </a:ext>
            </a:extLst>
          </p:cNvPr>
          <p:cNvSpPr>
            <a:spLocks/>
          </p:cNvSpPr>
          <p:nvPr/>
        </p:nvSpPr>
        <p:spPr bwMode="auto">
          <a:xfrm>
            <a:off x="4807093" y="2521174"/>
            <a:ext cx="638104" cy="907948"/>
          </a:xfrm>
          <a:custGeom>
            <a:avLst/>
            <a:gdLst>
              <a:gd name="T0" fmla="*/ 366 w 619"/>
              <a:gd name="T1" fmla="*/ 0 h 884"/>
              <a:gd name="T2" fmla="*/ 0 w 619"/>
              <a:gd name="T3" fmla="*/ 884 h 884"/>
              <a:gd name="T4" fmla="*/ 359 w 619"/>
              <a:gd name="T5" fmla="*/ 884 h 884"/>
              <a:gd name="T6" fmla="*/ 619 w 619"/>
              <a:gd name="T7" fmla="*/ 254 h 884"/>
              <a:gd name="T8" fmla="*/ 366 w 619"/>
              <a:gd name="T9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9" h="884">
                <a:moveTo>
                  <a:pt x="366" y="0"/>
                </a:moveTo>
                <a:cubicBezTo>
                  <a:pt x="140" y="227"/>
                  <a:pt x="0" y="539"/>
                  <a:pt x="0" y="884"/>
                </a:cubicBezTo>
                <a:cubicBezTo>
                  <a:pt x="359" y="884"/>
                  <a:pt x="359" y="884"/>
                  <a:pt x="359" y="884"/>
                </a:cubicBezTo>
                <a:cubicBezTo>
                  <a:pt x="359" y="638"/>
                  <a:pt x="458" y="415"/>
                  <a:pt x="619" y="254"/>
                </a:cubicBezTo>
                <a:lnTo>
                  <a:pt x="366" y="0"/>
                </a:lnTo>
                <a:close/>
              </a:path>
            </a:pathLst>
          </a:custGeom>
          <a:solidFill>
            <a:srgbClr val="A381BD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A9766F05-442A-4636-8751-6A07A07200AB}"/>
              </a:ext>
            </a:extLst>
          </p:cNvPr>
          <p:cNvSpPr>
            <a:spLocks/>
          </p:cNvSpPr>
          <p:nvPr/>
        </p:nvSpPr>
        <p:spPr bwMode="auto">
          <a:xfrm>
            <a:off x="5183289" y="2143392"/>
            <a:ext cx="912712" cy="638104"/>
          </a:xfrm>
          <a:custGeom>
            <a:avLst/>
            <a:gdLst>
              <a:gd name="T0" fmla="*/ 885 w 885"/>
              <a:gd name="T1" fmla="*/ 359 h 621"/>
              <a:gd name="T2" fmla="*/ 885 w 885"/>
              <a:gd name="T3" fmla="*/ 0 h 621"/>
              <a:gd name="T4" fmla="*/ 0 w 885"/>
              <a:gd name="T5" fmla="*/ 367 h 621"/>
              <a:gd name="T6" fmla="*/ 253 w 885"/>
              <a:gd name="T7" fmla="*/ 621 h 621"/>
              <a:gd name="T8" fmla="*/ 885 w 885"/>
              <a:gd name="T9" fmla="*/ 359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5" h="621">
                <a:moveTo>
                  <a:pt x="885" y="359"/>
                </a:moveTo>
                <a:cubicBezTo>
                  <a:pt x="885" y="0"/>
                  <a:pt x="885" y="0"/>
                  <a:pt x="885" y="0"/>
                </a:cubicBezTo>
                <a:cubicBezTo>
                  <a:pt x="539" y="0"/>
                  <a:pt x="226" y="141"/>
                  <a:pt x="0" y="367"/>
                </a:cubicBezTo>
                <a:cubicBezTo>
                  <a:pt x="253" y="621"/>
                  <a:pt x="253" y="621"/>
                  <a:pt x="253" y="621"/>
                </a:cubicBezTo>
                <a:cubicBezTo>
                  <a:pt x="415" y="459"/>
                  <a:pt x="638" y="359"/>
                  <a:pt x="885" y="359"/>
                </a:cubicBezTo>
                <a:close/>
              </a:path>
            </a:pathLst>
          </a:custGeom>
          <a:solidFill>
            <a:srgbClr val="A381BD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15">
            <a:extLst>
              <a:ext uri="{FF2B5EF4-FFF2-40B4-BE49-F238E27FC236}">
                <a16:creationId xmlns:a16="http://schemas.microsoft.com/office/drawing/2014/main" id="{80B4EB63-1315-457E-9986-CAFFBBF4FED4}"/>
              </a:ext>
            </a:extLst>
          </p:cNvPr>
          <p:cNvSpPr>
            <a:spLocks/>
          </p:cNvSpPr>
          <p:nvPr/>
        </p:nvSpPr>
        <p:spPr bwMode="auto">
          <a:xfrm>
            <a:off x="6096000" y="2143392"/>
            <a:ext cx="912712" cy="638104"/>
          </a:xfrm>
          <a:custGeom>
            <a:avLst/>
            <a:gdLst>
              <a:gd name="T0" fmla="*/ 0 w 885"/>
              <a:gd name="T1" fmla="*/ 0 h 621"/>
              <a:gd name="T2" fmla="*/ 0 w 885"/>
              <a:gd name="T3" fmla="*/ 359 h 621"/>
              <a:gd name="T4" fmla="*/ 632 w 885"/>
              <a:gd name="T5" fmla="*/ 621 h 621"/>
              <a:gd name="T6" fmla="*/ 885 w 885"/>
              <a:gd name="T7" fmla="*/ 367 h 621"/>
              <a:gd name="T8" fmla="*/ 0 w 885"/>
              <a:gd name="T9" fmla="*/ 0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5" h="621">
                <a:moveTo>
                  <a:pt x="0" y="0"/>
                </a:moveTo>
                <a:cubicBezTo>
                  <a:pt x="0" y="359"/>
                  <a:pt x="0" y="359"/>
                  <a:pt x="0" y="359"/>
                </a:cubicBezTo>
                <a:cubicBezTo>
                  <a:pt x="247" y="359"/>
                  <a:pt x="470" y="459"/>
                  <a:pt x="632" y="621"/>
                </a:cubicBezTo>
                <a:cubicBezTo>
                  <a:pt x="885" y="367"/>
                  <a:pt x="885" y="367"/>
                  <a:pt x="885" y="367"/>
                </a:cubicBezTo>
                <a:cubicBezTo>
                  <a:pt x="659" y="141"/>
                  <a:pt x="346" y="0"/>
                  <a:pt x="0" y="0"/>
                </a:cubicBezTo>
                <a:close/>
              </a:path>
            </a:pathLst>
          </a:custGeom>
          <a:solidFill>
            <a:srgbClr val="A381BD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4C19BA39-27F7-46CF-B647-36839986DEAD}"/>
              </a:ext>
            </a:extLst>
          </p:cNvPr>
          <p:cNvSpPr>
            <a:spLocks/>
          </p:cNvSpPr>
          <p:nvPr/>
        </p:nvSpPr>
        <p:spPr bwMode="auto">
          <a:xfrm>
            <a:off x="6746803" y="2521174"/>
            <a:ext cx="638104" cy="907948"/>
          </a:xfrm>
          <a:custGeom>
            <a:avLst/>
            <a:gdLst>
              <a:gd name="T0" fmla="*/ 0 w 619"/>
              <a:gd name="T1" fmla="*/ 254 h 884"/>
              <a:gd name="T2" fmla="*/ 260 w 619"/>
              <a:gd name="T3" fmla="*/ 884 h 884"/>
              <a:gd name="T4" fmla="*/ 619 w 619"/>
              <a:gd name="T5" fmla="*/ 884 h 884"/>
              <a:gd name="T6" fmla="*/ 253 w 619"/>
              <a:gd name="T7" fmla="*/ 0 h 884"/>
              <a:gd name="T8" fmla="*/ 0 w 619"/>
              <a:gd name="T9" fmla="*/ 254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9" h="884">
                <a:moveTo>
                  <a:pt x="0" y="254"/>
                </a:moveTo>
                <a:cubicBezTo>
                  <a:pt x="161" y="415"/>
                  <a:pt x="260" y="638"/>
                  <a:pt x="260" y="884"/>
                </a:cubicBezTo>
                <a:cubicBezTo>
                  <a:pt x="619" y="884"/>
                  <a:pt x="619" y="884"/>
                  <a:pt x="619" y="884"/>
                </a:cubicBezTo>
                <a:cubicBezTo>
                  <a:pt x="619" y="539"/>
                  <a:pt x="479" y="227"/>
                  <a:pt x="253" y="0"/>
                </a:cubicBezTo>
                <a:lnTo>
                  <a:pt x="0" y="254"/>
                </a:lnTo>
                <a:close/>
              </a:path>
            </a:pathLst>
          </a:custGeom>
          <a:solidFill>
            <a:srgbClr val="A381BD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17">
            <a:extLst>
              <a:ext uri="{FF2B5EF4-FFF2-40B4-BE49-F238E27FC236}">
                <a16:creationId xmlns:a16="http://schemas.microsoft.com/office/drawing/2014/main" id="{63EBEB1C-A2C2-437B-8371-98A74CF493C1}"/>
              </a:ext>
            </a:extLst>
          </p:cNvPr>
          <p:cNvSpPr>
            <a:spLocks/>
          </p:cNvSpPr>
          <p:nvPr/>
        </p:nvSpPr>
        <p:spPr bwMode="auto">
          <a:xfrm>
            <a:off x="5176940" y="2781495"/>
            <a:ext cx="530166" cy="647628"/>
          </a:xfrm>
          <a:custGeom>
            <a:avLst/>
            <a:gdLst>
              <a:gd name="T0" fmla="*/ 260 w 514"/>
              <a:gd name="T1" fmla="*/ 0 h 630"/>
              <a:gd name="T2" fmla="*/ 0 w 514"/>
              <a:gd name="T3" fmla="*/ 630 h 630"/>
              <a:gd name="T4" fmla="*/ 358 w 514"/>
              <a:gd name="T5" fmla="*/ 630 h 630"/>
              <a:gd name="T6" fmla="*/ 514 w 514"/>
              <a:gd name="T7" fmla="*/ 253 h 630"/>
              <a:gd name="T8" fmla="*/ 260 w 514"/>
              <a:gd name="T9" fmla="*/ 0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4" h="630">
                <a:moveTo>
                  <a:pt x="260" y="0"/>
                </a:moveTo>
                <a:cubicBezTo>
                  <a:pt x="99" y="161"/>
                  <a:pt x="0" y="384"/>
                  <a:pt x="0" y="630"/>
                </a:cubicBezTo>
                <a:cubicBezTo>
                  <a:pt x="358" y="630"/>
                  <a:pt x="358" y="630"/>
                  <a:pt x="358" y="630"/>
                </a:cubicBezTo>
                <a:cubicBezTo>
                  <a:pt x="358" y="483"/>
                  <a:pt x="418" y="350"/>
                  <a:pt x="514" y="253"/>
                </a:cubicBezTo>
                <a:lnTo>
                  <a:pt x="260" y="0"/>
                </a:lnTo>
                <a:close/>
              </a:path>
            </a:pathLst>
          </a:custGeom>
          <a:solidFill>
            <a:srgbClr val="C2ABD3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18">
            <a:extLst>
              <a:ext uri="{FF2B5EF4-FFF2-40B4-BE49-F238E27FC236}">
                <a16:creationId xmlns:a16="http://schemas.microsoft.com/office/drawing/2014/main" id="{E48E968D-6A45-4123-8BA2-88F483677B05}"/>
              </a:ext>
            </a:extLst>
          </p:cNvPr>
          <p:cNvSpPr>
            <a:spLocks/>
          </p:cNvSpPr>
          <p:nvPr/>
        </p:nvSpPr>
        <p:spPr bwMode="auto">
          <a:xfrm>
            <a:off x="6484895" y="2781495"/>
            <a:ext cx="530166" cy="647628"/>
          </a:xfrm>
          <a:custGeom>
            <a:avLst/>
            <a:gdLst>
              <a:gd name="T0" fmla="*/ 0 w 514"/>
              <a:gd name="T1" fmla="*/ 253 h 630"/>
              <a:gd name="T2" fmla="*/ 156 w 514"/>
              <a:gd name="T3" fmla="*/ 630 h 630"/>
              <a:gd name="T4" fmla="*/ 514 w 514"/>
              <a:gd name="T5" fmla="*/ 630 h 630"/>
              <a:gd name="T6" fmla="*/ 254 w 514"/>
              <a:gd name="T7" fmla="*/ 0 h 630"/>
              <a:gd name="T8" fmla="*/ 0 w 514"/>
              <a:gd name="T9" fmla="*/ 253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4" h="630">
                <a:moveTo>
                  <a:pt x="0" y="253"/>
                </a:moveTo>
                <a:cubicBezTo>
                  <a:pt x="96" y="350"/>
                  <a:pt x="156" y="483"/>
                  <a:pt x="156" y="630"/>
                </a:cubicBezTo>
                <a:cubicBezTo>
                  <a:pt x="514" y="630"/>
                  <a:pt x="514" y="630"/>
                  <a:pt x="514" y="630"/>
                </a:cubicBezTo>
                <a:cubicBezTo>
                  <a:pt x="514" y="384"/>
                  <a:pt x="415" y="161"/>
                  <a:pt x="254" y="0"/>
                </a:cubicBezTo>
                <a:lnTo>
                  <a:pt x="0" y="253"/>
                </a:lnTo>
                <a:close/>
              </a:path>
            </a:pathLst>
          </a:custGeom>
          <a:solidFill>
            <a:srgbClr val="C2ABD3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71782395-5203-467E-9BF8-ECE4AEC0C7AB}"/>
              </a:ext>
            </a:extLst>
          </p:cNvPr>
          <p:cNvSpPr>
            <a:spLocks/>
          </p:cNvSpPr>
          <p:nvPr/>
        </p:nvSpPr>
        <p:spPr bwMode="auto">
          <a:xfrm>
            <a:off x="5445197" y="2513238"/>
            <a:ext cx="650803" cy="528579"/>
          </a:xfrm>
          <a:custGeom>
            <a:avLst/>
            <a:gdLst>
              <a:gd name="T0" fmla="*/ 0 w 632"/>
              <a:gd name="T1" fmla="*/ 262 h 515"/>
              <a:gd name="T2" fmla="*/ 254 w 632"/>
              <a:gd name="T3" fmla="*/ 515 h 515"/>
              <a:gd name="T4" fmla="*/ 632 w 632"/>
              <a:gd name="T5" fmla="*/ 358 h 515"/>
              <a:gd name="T6" fmla="*/ 632 w 632"/>
              <a:gd name="T7" fmla="*/ 0 h 515"/>
              <a:gd name="T8" fmla="*/ 0 w 632"/>
              <a:gd name="T9" fmla="*/ 262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2" h="515">
                <a:moveTo>
                  <a:pt x="0" y="262"/>
                </a:moveTo>
                <a:cubicBezTo>
                  <a:pt x="254" y="515"/>
                  <a:pt x="254" y="515"/>
                  <a:pt x="254" y="515"/>
                </a:cubicBezTo>
                <a:cubicBezTo>
                  <a:pt x="351" y="418"/>
                  <a:pt x="484" y="358"/>
                  <a:pt x="632" y="358"/>
                </a:cubicBezTo>
                <a:cubicBezTo>
                  <a:pt x="632" y="0"/>
                  <a:pt x="632" y="0"/>
                  <a:pt x="632" y="0"/>
                </a:cubicBezTo>
                <a:cubicBezTo>
                  <a:pt x="385" y="0"/>
                  <a:pt x="162" y="100"/>
                  <a:pt x="0" y="262"/>
                </a:cubicBezTo>
                <a:close/>
              </a:path>
            </a:pathLst>
          </a:custGeom>
          <a:solidFill>
            <a:srgbClr val="C2ABD3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0">
            <a:extLst>
              <a:ext uri="{FF2B5EF4-FFF2-40B4-BE49-F238E27FC236}">
                <a16:creationId xmlns:a16="http://schemas.microsoft.com/office/drawing/2014/main" id="{3470D947-EF7D-46E1-83AD-2608B17C2C67}"/>
              </a:ext>
            </a:extLst>
          </p:cNvPr>
          <p:cNvSpPr>
            <a:spLocks/>
          </p:cNvSpPr>
          <p:nvPr/>
        </p:nvSpPr>
        <p:spPr bwMode="auto">
          <a:xfrm>
            <a:off x="6096000" y="2513238"/>
            <a:ext cx="650803" cy="528579"/>
          </a:xfrm>
          <a:custGeom>
            <a:avLst/>
            <a:gdLst>
              <a:gd name="T0" fmla="*/ 378 w 632"/>
              <a:gd name="T1" fmla="*/ 515 h 515"/>
              <a:gd name="T2" fmla="*/ 632 w 632"/>
              <a:gd name="T3" fmla="*/ 262 h 515"/>
              <a:gd name="T4" fmla="*/ 0 w 632"/>
              <a:gd name="T5" fmla="*/ 0 h 515"/>
              <a:gd name="T6" fmla="*/ 0 w 632"/>
              <a:gd name="T7" fmla="*/ 358 h 515"/>
              <a:gd name="T8" fmla="*/ 378 w 632"/>
              <a:gd name="T9" fmla="*/ 51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2" h="515">
                <a:moveTo>
                  <a:pt x="378" y="515"/>
                </a:moveTo>
                <a:cubicBezTo>
                  <a:pt x="632" y="262"/>
                  <a:pt x="632" y="262"/>
                  <a:pt x="632" y="262"/>
                </a:cubicBezTo>
                <a:cubicBezTo>
                  <a:pt x="470" y="100"/>
                  <a:pt x="247" y="0"/>
                  <a:pt x="0" y="0"/>
                </a:cubicBezTo>
                <a:cubicBezTo>
                  <a:pt x="0" y="358"/>
                  <a:pt x="0" y="358"/>
                  <a:pt x="0" y="358"/>
                </a:cubicBezTo>
                <a:cubicBezTo>
                  <a:pt x="148" y="358"/>
                  <a:pt x="281" y="418"/>
                  <a:pt x="378" y="515"/>
                </a:cubicBezTo>
                <a:close/>
              </a:path>
            </a:pathLst>
          </a:custGeom>
          <a:solidFill>
            <a:srgbClr val="C2ABD3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0E0C37E0-D8F5-4728-86DF-5C0B0C6440D5}"/>
              </a:ext>
            </a:extLst>
          </p:cNvPr>
          <p:cNvSpPr>
            <a:spLocks/>
          </p:cNvSpPr>
          <p:nvPr/>
        </p:nvSpPr>
        <p:spPr bwMode="auto">
          <a:xfrm>
            <a:off x="6097588" y="3041816"/>
            <a:ext cx="549214" cy="387307"/>
          </a:xfrm>
          <a:custGeom>
            <a:avLst/>
            <a:gdLst>
              <a:gd name="T0" fmla="*/ 0 w 533"/>
              <a:gd name="T1" fmla="*/ 377 h 377"/>
              <a:gd name="T2" fmla="*/ 533 w 533"/>
              <a:gd name="T3" fmla="*/ 377 h 377"/>
              <a:gd name="T4" fmla="*/ 377 w 533"/>
              <a:gd name="T5" fmla="*/ 0 h 377"/>
              <a:gd name="T6" fmla="*/ 0 w 533"/>
              <a:gd name="T7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3" h="377">
                <a:moveTo>
                  <a:pt x="0" y="377"/>
                </a:moveTo>
                <a:cubicBezTo>
                  <a:pt x="533" y="377"/>
                  <a:pt x="533" y="377"/>
                  <a:pt x="533" y="377"/>
                </a:cubicBezTo>
                <a:cubicBezTo>
                  <a:pt x="533" y="230"/>
                  <a:pt x="473" y="97"/>
                  <a:pt x="377" y="0"/>
                </a:cubicBezTo>
                <a:lnTo>
                  <a:pt x="0" y="377"/>
                </a:lnTo>
                <a:close/>
              </a:path>
            </a:pathLst>
          </a:custGeom>
          <a:solidFill>
            <a:srgbClr val="D6EAFB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2">
            <a:extLst>
              <a:ext uri="{FF2B5EF4-FFF2-40B4-BE49-F238E27FC236}">
                <a16:creationId xmlns:a16="http://schemas.microsoft.com/office/drawing/2014/main" id="{B22DF2FE-2C7B-4E3D-8F28-4635CF504743}"/>
              </a:ext>
            </a:extLst>
          </p:cNvPr>
          <p:cNvSpPr>
            <a:spLocks/>
          </p:cNvSpPr>
          <p:nvPr/>
        </p:nvSpPr>
        <p:spPr bwMode="auto">
          <a:xfrm>
            <a:off x="5707106" y="2879909"/>
            <a:ext cx="388895" cy="549214"/>
          </a:xfrm>
          <a:custGeom>
            <a:avLst/>
            <a:gdLst>
              <a:gd name="T0" fmla="*/ 378 w 378"/>
              <a:gd name="T1" fmla="*/ 0 h 534"/>
              <a:gd name="T2" fmla="*/ 0 w 378"/>
              <a:gd name="T3" fmla="*/ 157 h 534"/>
              <a:gd name="T4" fmla="*/ 377 w 378"/>
              <a:gd name="T5" fmla="*/ 534 h 534"/>
              <a:gd name="T6" fmla="*/ 378 w 378"/>
              <a:gd name="T7" fmla="*/ 534 h 534"/>
              <a:gd name="T8" fmla="*/ 378 w 378"/>
              <a:gd name="T9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" h="534">
                <a:moveTo>
                  <a:pt x="378" y="0"/>
                </a:moveTo>
                <a:cubicBezTo>
                  <a:pt x="230" y="0"/>
                  <a:pt x="97" y="60"/>
                  <a:pt x="0" y="157"/>
                </a:cubicBezTo>
                <a:cubicBezTo>
                  <a:pt x="377" y="534"/>
                  <a:pt x="377" y="534"/>
                  <a:pt x="377" y="534"/>
                </a:cubicBezTo>
                <a:cubicBezTo>
                  <a:pt x="378" y="534"/>
                  <a:pt x="378" y="534"/>
                  <a:pt x="378" y="534"/>
                </a:cubicBezTo>
                <a:lnTo>
                  <a:pt x="378" y="0"/>
                </a:lnTo>
                <a:close/>
              </a:path>
            </a:pathLst>
          </a:custGeom>
          <a:solidFill>
            <a:srgbClr val="D6EAFB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2B736DCA-DF5D-4FFA-9C4F-96D19CC9DFB8}"/>
              </a:ext>
            </a:extLst>
          </p:cNvPr>
          <p:cNvSpPr>
            <a:spLocks/>
          </p:cNvSpPr>
          <p:nvPr/>
        </p:nvSpPr>
        <p:spPr bwMode="auto">
          <a:xfrm>
            <a:off x="5545199" y="3041816"/>
            <a:ext cx="549214" cy="387307"/>
          </a:xfrm>
          <a:custGeom>
            <a:avLst/>
            <a:gdLst>
              <a:gd name="T0" fmla="*/ 0 w 533"/>
              <a:gd name="T1" fmla="*/ 377 h 377"/>
              <a:gd name="T2" fmla="*/ 533 w 533"/>
              <a:gd name="T3" fmla="*/ 377 h 377"/>
              <a:gd name="T4" fmla="*/ 156 w 533"/>
              <a:gd name="T5" fmla="*/ 0 h 377"/>
              <a:gd name="T6" fmla="*/ 0 w 533"/>
              <a:gd name="T7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3" h="377">
                <a:moveTo>
                  <a:pt x="0" y="377"/>
                </a:moveTo>
                <a:cubicBezTo>
                  <a:pt x="533" y="377"/>
                  <a:pt x="533" y="377"/>
                  <a:pt x="533" y="377"/>
                </a:cubicBezTo>
                <a:cubicBezTo>
                  <a:pt x="156" y="0"/>
                  <a:pt x="156" y="0"/>
                  <a:pt x="156" y="0"/>
                </a:cubicBezTo>
                <a:cubicBezTo>
                  <a:pt x="60" y="97"/>
                  <a:pt x="0" y="230"/>
                  <a:pt x="0" y="377"/>
                </a:cubicBezTo>
                <a:close/>
              </a:path>
            </a:pathLst>
          </a:custGeom>
          <a:solidFill>
            <a:srgbClr val="D6EAFB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4">
            <a:extLst>
              <a:ext uri="{FF2B5EF4-FFF2-40B4-BE49-F238E27FC236}">
                <a16:creationId xmlns:a16="http://schemas.microsoft.com/office/drawing/2014/main" id="{7FEBF3B7-FC68-47A5-A75C-1549C40A8A3B}"/>
              </a:ext>
            </a:extLst>
          </p:cNvPr>
          <p:cNvSpPr>
            <a:spLocks/>
          </p:cNvSpPr>
          <p:nvPr/>
        </p:nvSpPr>
        <p:spPr bwMode="auto">
          <a:xfrm>
            <a:off x="6096000" y="2879909"/>
            <a:ext cx="388895" cy="549214"/>
          </a:xfrm>
          <a:custGeom>
            <a:avLst/>
            <a:gdLst>
              <a:gd name="T0" fmla="*/ 0 w 378"/>
              <a:gd name="T1" fmla="*/ 0 h 534"/>
              <a:gd name="T2" fmla="*/ 0 w 378"/>
              <a:gd name="T3" fmla="*/ 534 h 534"/>
              <a:gd name="T4" fmla="*/ 1 w 378"/>
              <a:gd name="T5" fmla="*/ 534 h 534"/>
              <a:gd name="T6" fmla="*/ 378 w 378"/>
              <a:gd name="T7" fmla="*/ 157 h 534"/>
              <a:gd name="T8" fmla="*/ 0 w 378"/>
              <a:gd name="T9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" h="534">
                <a:moveTo>
                  <a:pt x="0" y="0"/>
                </a:moveTo>
                <a:cubicBezTo>
                  <a:pt x="0" y="534"/>
                  <a:pt x="0" y="534"/>
                  <a:pt x="0" y="534"/>
                </a:cubicBezTo>
                <a:cubicBezTo>
                  <a:pt x="1" y="534"/>
                  <a:pt x="1" y="534"/>
                  <a:pt x="1" y="534"/>
                </a:cubicBezTo>
                <a:cubicBezTo>
                  <a:pt x="378" y="157"/>
                  <a:pt x="378" y="157"/>
                  <a:pt x="378" y="157"/>
                </a:cubicBezTo>
                <a:cubicBezTo>
                  <a:pt x="281" y="60"/>
                  <a:pt x="148" y="0"/>
                  <a:pt x="0" y="0"/>
                </a:cubicBezTo>
                <a:close/>
              </a:path>
            </a:pathLst>
          </a:custGeom>
          <a:solidFill>
            <a:srgbClr val="D6EAFB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6456CD9-CD57-4823-9A3C-E1788CC16D50}"/>
              </a:ext>
            </a:extLst>
          </p:cNvPr>
          <p:cNvSpPr/>
          <p:nvPr/>
        </p:nvSpPr>
        <p:spPr>
          <a:xfrm>
            <a:off x="5453771" y="2785577"/>
            <a:ext cx="1285057" cy="1285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0" dist="254000" dir="5400000" sx="98000" sy="98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2C1D67F-879E-4552-9DA9-B09AEB9F9523}"/>
              </a:ext>
            </a:extLst>
          </p:cNvPr>
          <p:cNvSpPr/>
          <p:nvPr/>
        </p:nvSpPr>
        <p:spPr>
          <a:xfrm>
            <a:off x="5561759" y="2893565"/>
            <a:ext cx="1069081" cy="1069080"/>
          </a:xfrm>
          <a:prstGeom prst="ellipse">
            <a:avLst/>
          </a:prstGeom>
          <a:noFill/>
          <a:ln w="22225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BDCB21F-D9A2-4006-A335-14FBD276D764}"/>
              </a:ext>
            </a:extLst>
          </p:cNvPr>
          <p:cNvSpPr txBox="1"/>
          <p:nvPr/>
        </p:nvSpPr>
        <p:spPr>
          <a:xfrm>
            <a:off x="4101814" y="824975"/>
            <a:ext cx="13141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662D9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Argumentation</a:t>
            </a:r>
            <a:endParaRPr lang="en-ID" sz="1400" dirty="0">
              <a:solidFill>
                <a:srgbClr val="662D9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C8A1E-7DEC-46F8-8255-0C79254FDC62}"/>
              </a:ext>
            </a:extLst>
          </p:cNvPr>
          <p:cNvSpPr txBox="1"/>
          <p:nvPr/>
        </p:nvSpPr>
        <p:spPr>
          <a:xfrm>
            <a:off x="6405136" y="965031"/>
            <a:ext cx="1321435" cy="430887"/>
          </a:xfrm>
          <a:prstGeom prst="rect">
            <a:avLst/>
          </a:prstGeom>
          <a:noFill/>
        </p:spPr>
        <p:txBody>
          <a:bodyPr wrap="square" lIns="0" tIns="0" rIns="93600" bIns="0" rtlCol="0">
            <a:spAutoFit/>
          </a:bodyPr>
          <a:lstStyle/>
          <a:p>
            <a:pPr algn="r"/>
            <a:r>
              <a:rPr lang="en-US" sz="1400" dirty="0">
                <a:solidFill>
                  <a:srgbClr val="662D9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Structure </a:t>
            </a:r>
          </a:p>
          <a:p>
            <a:pPr algn="r"/>
            <a:endParaRPr lang="en-US" sz="1400" dirty="0">
              <a:solidFill>
                <a:srgbClr val="662D9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A2C49CF-5C1D-4827-BE57-50F798610B49}"/>
              </a:ext>
            </a:extLst>
          </p:cNvPr>
          <p:cNvSpPr txBox="1"/>
          <p:nvPr/>
        </p:nvSpPr>
        <p:spPr>
          <a:xfrm>
            <a:off x="8111490" y="2646294"/>
            <a:ext cx="1764030" cy="215444"/>
          </a:xfrm>
          <a:prstGeom prst="rect">
            <a:avLst/>
          </a:prstGeom>
          <a:noFill/>
        </p:spPr>
        <p:txBody>
          <a:bodyPr wrap="square" lIns="93600" tIns="0" rIns="0" bIns="0" rtlCol="0">
            <a:spAutoFit/>
          </a:bodyPr>
          <a:lstStyle/>
          <a:p>
            <a:r>
              <a:rPr lang="en-US" sz="1400" dirty="0">
                <a:solidFill>
                  <a:srgbClr val="662D9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Thought leadership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75D17B-58D9-4197-93F4-858576A876CB}"/>
              </a:ext>
            </a:extLst>
          </p:cNvPr>
          <p:cNvSpPr txBox="1"/>
          <p:nvPr/>
        </p:nvSpPr>
        <p:spPr>
          <a:xfrm>
            <a:off x="4685211" y="5449847"/>
            <a:ext cx="129239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9E00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Resonance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F4DFEE4-20B9-401A-A9FD-FC228B0519C9}"/>
              </a:ext>
            </a:extLst>
          </p:cNvPr>
          <p:cNvSpPr txBox="1"/>
          <p:nvPr/>
        </p:nvSpPr>
        <p:spPr>
          <a:xfrm>
            <a:off x="3033481" y="4085309"/>
            <a:ext cx="10414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9E00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Likeability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E9BB11C-F6DB-48AB-8E7C-D2F6842F1504}"/>
              </a:ext>
            </a:extLst>
          </p:cNvPr>
          <p:cNvSpPr txBox="1"/>
          <p:nvPr/>
        </p:nvSpPr>
        <p:spPr>
          <a:xfrm>
            <a:off x="7813574" y="4022940"/>
            <a:ext cx="1154746" cy="215444"/>
          </a:xfrm>
          <a:prstGeom prst="rect">
            <a:avLst/>
          </a:prstGeom>
          <a:noFill/>
        </p:spPr>
        <p:txBody>
          <a:bodyPr wrap="square" lIns="0" tIns="0" rIns="93600" bIns="0" rtlCol="0">
            <a:spAutoFit/>
          </a:bodyPr>
          <a:lstStyle/>
          <a:p>
            <a:pPr algn="r"/>
            <a:r>
              <a:rPr lang="en-US" sz="1400" dirty="0">
                <a:solidFill>
                  <a:srgbClr val="9E00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Stories</a:t>
            </a:r>
            <a:endParaRPr lang="en-ID" sz="1400" dirty="0">
              <a:solidFill>
                <a:srgbClr val="9E005D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0A22DFC8-128F-4824-B956-B360C2061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99" y="3105905"/>
            <a:ext cx="644400" cy="644400"/>
          </a:xfrm>
          <a:prstGeom prst="rect">
            <a:avLst/>
          </a:prstGeom>
        </p:spPr>
      </p:pic>
      <p:pic>
        <p:nvPicPr>
          <p:cNvPr id="71" name="Picture 70" descr="A picture containing crossword puzzle, window&#10;&#10;Description generated with high confidence">
            <a:extLst>
              <a:ext uri="{FF2B5EF4-FFF2-40B4-BE49-F238E27FC236}">
                <a16:creationId xmlns:a16="http://schemas.microsoft.com/office/drawing/2014/main" id="{20457FDE-7F7E-49AE-B7BD-2F4166E5A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4" y="324456"/>
            <a:ext cx="2548281" cy="3967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70DA44-949D-47BE-9484-58A0D009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B2BD-B44B-4694-843F-315C29B37406}" type="slidenum">
              <a:rPr lang="en-ID" smtClean="0"/>
              <a:pPr/>
              <a:t>26</a:t>
            </a:fld>
            <a:endParaRPr lang="en-ID" dirty="0"/>
          </a:p>
        </p:txBody>
      </p:sp>
      <p:sp>
        <p:nvSpPr>
          <p:cNvPr id="66" name="TextBox 109">
            <a:extLst>
              <a:ext uri="{FF2B5EF4-FFF2-40B4-BE49-F238E27FC236}">
                <a16:creationId xmlns:a16="http://schemas.microsoft.com/office/drawing/2014/main" id="{A9E3385F-9ADC-47E8-B414-0E8A34CFD607}"/>
              </a:ext>
            </a:extLst>
          </p:cNvPr>
          <p:cNvSpPr txBox="1"/>
          <p:nvPr/>
        </p:nvSpPr>
        <p:spPr>
          <a:xfrm>
            <a:off x="6751410" y="5407112"/>
            <a:ext cx="10414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9E00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Sensation</a:t>
            </a:r>
          </a:p>
        </p:txBody>
      </p:sp>
      <p:sp>
        <p:nvSpPr>
          <p:cNvPr id="67" name="TextBox 20">
            <a:extLst>
              <a:ext uri="{FF2B5EF4-FFF2-40B4-BE49-F238E27FC236}">
                <a16:creationId xmlns:a16="http://schemas.microsoft.com/office/drawing/2014/main" id="{20EA89C7-1C14-4B88-96FB-63AD3EA26326}"/>
              </a:ext>
            </a:extLst>
          </p:cNvPr>
          <p:cNvSpPr txBox="1"/>
          <p:nvPr/>
        </p:nvSpPr>
        <p:spPr>
          <a:xfrm>
            <a:off x="540357" y="3235469"/>
            <a:ext cx="2420462" cy="369332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Personal/Ethos</a:t>
            </a:r>
            <a:endParaRPr lang="id-ID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9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43CD1820-84F5-4A55-A40F-4F7CE75905C6}"/>
              </a:ext>
            </a:extLst>
          </p:cNvPr>
          <p:cNvGrpSpPr/>
          <p:nvPr/>
        </p:nvGrpSpPr>
        <p:grpSpPr>
          <a:xfrm rot="10800000">
            <a:off x="4807093" y="3429000"/>
            <a:ext cx="3317507" cy="1652402"/>
            <a:chOff x="7115400" y="3190684"/>
            <a:chExt cx="3317507" cy="1652402"/>
          </a:xfrm>
        </p:grpSpPr>
        <p:sp>
          <p:nvSpPr>
            <p:cNvPr id="91" name="Freeform 6">
              <a:extLst>
                <a:ext uri="{FF2B5EF4-FFF2-40B4-BE49-F238E27FC236}">
                  <a16:creationId xmlns:a16="http://schemas.microsoft.com/office/drawing/2014/main" id="{29ACAF30-F384-4E55-B3E7-F8C4E4291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400" y="3414496"/>
              <a:ext cx="853980" cy="1428590"/>
            </a:xfrm>
            <a:custGeom>
              <a:avLst/>
              <a:gdLst>
                <a:gd name="T0" fmla="*/ 576 w 829"/>
                <a:gd name="T1" fmla="*/ 0 h 1391"/>
                <a:gd name="T2" fmla="*/ 0 w 829"/>
                <a:gd name="T3" fmla="*/ 1391 h 1391"/>
                <a:gd name="T4" fmla="*/ 359 w 829"/>
                <a:gd name="T5" fmla="*/ 1391 h 1391"/>
                <a:gd name="T6" fmla="*/ 829 w 829"/>
                <a:gd name="T7" fmla="*/ 254 h 1391"/>
                <a:gd name="T8" fmla="*/ 576 w 829"/>
                <a:gd name="T9" fmla="*/ 0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9" h="1391">
                  <a:moveTo>
                    <a:pt x="576" y="0"/>
                  </a:moveTo>
                  <a:cubicBezTo>
                    <a:pt x="220" y="356"/>
                    <a:pt x="0" y="848"/>
                    <a:pt x="0" y="1391"/>
                  </a:cubicBezTo>
                  <a:cubicBezTo>
                    <a:pt x="359" y="1391"/>
                    <a:pt x="359" y="1391"/>
                    <a:pt x="359" y="1391"/>
                  </a:cubicBezTo>
                  <a:cubicBezTo>
                    <a:pt x="359" y="947"/>
                    <a:pt x="538" y="545"/>
                    <a:pt x="829" y="254"/>
                  </a:cubicBezTo>
                  <a:lnTo>
                    <a:pt x="576" y="0"/>
                  </a:lnTo>
                  <a:close/>
                </a:path>
              </a:pathLst>
            </a:custGeom>
            <a:solidFill>
              <a:srgbClr val="9E005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4" name="Freeform 9">
              <a:extLst>
                <a:ext uri="{FF2B5EF4-FFF2-40B4-BE49-F238E27FC236}">
                  <a16:creationId xmlns:a16="http://schemas.microsoft.com/office/drawing/2014/main" id="{707F61BE-A79D-45C7-9B13-2D71EB0E2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0" y="3190684"/>
              <a:ext cx="1174620" cy="744455"/>
            </a:xfrm>
            <a:custGeom>
              <a:avLst/>
              <a:gdLst>
                <a:gd name="T0" fmla="*/ 885 w 1139"/>
                <a:gd name="T1" fmla="*/ 725 h 725"/>
                <a:gd name="T2" fmla="*/ 1139 w 1139"/>
                <a:gd name="T3" fmla="*/ 472 h 725"/>
                <a:gd name="T4" fmla="*/ 0 w 1139"/>
                <a:gd name="T5" fmla="*/ 0 h 725"/>
                <a:gd name="T6" fmla="*/ 0 w 1139"/>
                <a:gd name="T7" fmla="*/ 358 h 725"/>
                <a:gd name="T8" fmla="*/ 885 w 1139"/>
                <a:gd name="T9" fmla="*/ 72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9" h="725">
                  <a:moveTo>
                    <a:pt x="885" y="725"/>
                  </a:moveTo>
                  <a:cubicBezTo>
                    <a:pt x="1139" y="472"/>
                    <a:pt x="1139" y="472"/>
                    <a:pt x="1139" y="472"/>
                  </a:cubicBezTo>
                  <a:cubicBezTo>
                    <a:pt x="847" y="180"/>
                    <a:pt x="445" y="0"/>
                    <a:pt x="0" y="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346" y="358"/>
                    <a:pt x="659" y="499"/>
                    <a:pt x="885" y="725"/>
                  </a:cubicBezTo>
                  <a:close/>
                </a:path>
              </a:pathLst>
            </a:custGeom>
            <a:solidFill>
              <a:srgbClr val="B1337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3CF9C5B0-4B9E-4DB9-9529-CC19BA23B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5247" y="3674817"/>
              <a:ext cx="746042" cy="1168269"/>
            </a:xfrm>
            <a:custGeom>
              <a:avLst/>
              <a:gdLst>
                <a:gd name="T0" fmla="*/ 470 w 724"/>
                <a:gd name="T1" fmla="*/ 0 h 1137"/>
                <a:gd name="T2" fmla="*/ 0 w 724"/>
                <a:gd name="T3" fmla="*/ 1137 h 1137"/>
                <a:gd name="T4" fmla="*/ 358 w 724"/>
                <a:gd name="T5" fmla="*/ 1137 h 1137"/>
                <a:gd name="T6" fmla="*/ 724 w 724"/>
                <a:gd name="T7" fmla="*/ 253 h 1137"/>
                <a:gd name="T8" fmla="*/ 470 w 724"/>
                <a:gd name="T9" fmla="*/ 0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4" h="1137">
                  <a:moveTo>
                    <a:pt x="470" y="0"/>
                  </a:moveTo>
                  <a:cubicBezTo>
                    <a:pt x="179" y="291"/>
                    <a:pt x="0" y="693"/>
                    <a:pt x="0" y="1137"/>
                  </a:cubicBezTo>
                  <a:cubicBezTo>
                    <a:pt x="358" y="1137"/>
                    <a:pt x="358" y="1137"/>
                    <a:pt x="358" y="1137"/>
                  </a:cubicBezTo>
                  <a:cubicBezTo>
                    <a:pt x="358" y="792"/>
                    <a:pt x="498" y="480"/>
                    <a:pt x="724" y="25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B1337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8" name="Freeform 13">
              <a:extLst>
                <a:ext uri="{FF2B5EF4-FFF2-40B4-BE49-F238E27FC236}">
                  <a16:creationId xmlns:a16="http://schemas.microsoft.com/office/drawing/2014/main" id="{AE4F0FE8-CBCF-4082-A1F8-2E2EDB5D5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5093" y="3935137"/>
              <a:ext cx="638104" cy="907948"/>
            </a:xfrm>
            <a:custGeom>
              <a:avLst/>
              <a:gdLst>
                <a:gd name="T0" fmla="*/ 366 w 619"/>
                <a:gd name="T1" fmla="*/ 0 h 884"/>
                <a:gd name="T2" fmla="*/ 0 w 619"/>
                <a:gd name="T3" fmla="*/ 884 h 884"/>
                <a:gd name="T4" fmla="*/ 359 w 619"/>
                <a:gd name="T5" fmla="*/ 884 h 884"/>
                <a:gd name="T6" fmla="*/ 619 w 619"/>
                <a:gd name="T7" fmla="*/ 254 h 884"/>
                <a:gd name="T8" fmla="*/ 366 w 619"/>
                <a:gd name="T9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884">
                  <a:moveTo>
                    <a:pt x="366" y="0"/>
                  </a:moveTo>
                  <a:cubicBezTo>
                    <a:pt x="140" y="227"/>
                    <a:pt x="0" y="539"/>
                    <a:pt x="0" y="884"/>
                  </a:cubicBezTo>
                  <a:cubicBezTo>
                    <a:pt x="359" y="884"/>
                    <a:pt x="359" y="884"/>
                    <a:pt x="359" y="884"/>
                  </a:cubicBezTo>
                  <a:cubicBezTo>
                    <a:pt x="359" y="638"/>
                    <a:pt x="458" y="415"/>
                    <a:pt x="619" y="254"/>
                  </a:cubicBezTo>
                  <a:lnTo>
                    <a:pt x="366" y="0"/>
                  </a:lnTo>
                  <a:close/>
                </a:path>
              </a:pathLst>
            </a:custGeom>
            <a:solidFill>
              <a:srgbClr val="C3659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9" name="Freeform 14">
              <a:extLst>
                <a:ext uri="{FF2B5EF4-FFF2-40B4-BE49-F238E27FC236}">
                  <a16:creationId xmlns:a16="http://schemas.microsoft.com/office/drawing/2014/main" id="{9E42E3C4-8221-4825-B1DC-2C0F0D9F0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1289" y="3557355"/>
              <a:ext cx="912712" cy="638104"/>
            </a:xfrm>
            <a:custGeom>
              <a:avLst/>
              <a:gdLst>
                <a:gd name="T0" fmla="*/ 885 w 885"/>
                <a:gd name="T1" fmla="*/ 359 h 621"/>
                <a:gd name="T2" fmla="*/ 885 w 885"/>
                <a:gd name="T3" fmla="*/ 0 h 621"/>
                <a:gd name="T4" fmla="*/ 0 w 885"/>
                <a:gd name="T5" fmla="*/ 367 h 621"/>
                <a:gd name="T6" fmla="*/ 253 w 885"/>
                <a:gd name="T7" fmla="*/ 621 h 621"/>
                <a:gd name="T8" fmla="*/ 885 w 885"/>
                <a:gd name="T9" fmla="*/ 359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5" h="621">
                  <a:moveTo>
                    <a:pt x="885" y="359"/>
                  </a:moveTo>
                  <a:cubicBezTo>
                    <a:pt x="885" y="0"/>
                    <a:pt x="885" y="0"/>
                    <a:pt x="885" y="0"/>
                  </a:cubicBezTo>
                  <a:cubicBezTo>
                    <a:pt x="539" y="0"/>
                    <a:pt x="226" y="141"/>
                    <a:pt x="0" y="367"/>
                  </a:cubicBezTo>
                  <a:cubicBezTo>
                    <a:pt x="253" y="621"/>
                    <a:pt x="253" y="621"/>
                    <a:pt x="253" y="621"/>
                  </a:cubicBezTo>
                  <a:cubicBezTo>
                    <a:pt x="415" y="459"/>
                    <a:pt x="638" y="359"/>
                    <a:pt x="885" y="359"/>
                  </a:cubicBezTo>
                  <a:close/>
                </a:path>
              </a:pathLst>
            </a:custGeom>
            <a:solidFill>
              <a:srgbClr val="C3659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0" name="Freeform 15">
              <a:extLst>
                <a:ext uri="{FF2B5EF4-FFF2-40B4-BE49-F238E27FC236}">
                  <a16:creationId xmlns:a16="http://schemas.microsoft.com/office/drawing/2014/main" id="{BC3DBBDF-1C16-4687-A629-8D0C28354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0" y="3557355"/>
              <a:ext cx="912712" cy="638104"/>
            </a:xfrm>
            <a:custGeom>
              <a:avLst/>
              <a:gdLst>
                <a:gd name="T0" fmla="*/ 0 w 885"/>
                <a:gd name="T1" fmla="*/ 0 h 621"/>
                <a:gd name="T2" fmla="*/ 0 w 885"/>
                <a:gd name="T3" fmla="*/ 359 h 621"/>
                <a:gd name="T4" fmla="*/ 632 w 885"/>
                <a:gd name="T5" fmla="*/ 621 h 621"/>
                <a:gd name="T6" fmla="*/ 885 w 885"/>
                <a:gd name="T7" fmla="*/ 367 h 621"/>
                <a:gd name="T8" fmla="*/ 0 w 885"/>
                <a:gd name="T9" fmla="*/ 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5" h="621">
                  <a:moveTo>
                    <a:pt x="0" y="0"/>
                  </a:moveTo>
                  <a:cubicBezTo>
                    <a:pt x="0" y="359"/>
                    <a:pt x="0" y="359"/>
                    <a:pt x="0" y="359"/>
                  </a:cubicBezTo>
                  <a:cubicBezTo>
                    <a:pt x="247" y="359"/>
                    <a:pt x="470" y="459"/>
                    <a:pt x="632" y="621"/>
                  </a:cubicBezTo>
                  <a:cubicBezTo>
                    <a:pt x="885" y="367"/>
                    <a:pt x="885" y="367"/>
                    <a:pt x="885" y="367"/>
                  </a:cubicBezTo>
                  <a:cubicBezTo>
                    <a:pt x="659" y="141"/>
                    <a:pt x="346" y="0"/>
                    <a:pt x="0" y="0"/>
                  </a:cubicBezTo>
                  <a:close/>
                </a:path>
              </a:pathLst>
            </a:custGeom>
            <a:solidFill>
              <a:srgbClr val="C3659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E844B357-0C3F-4513-8ADD-04832B678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803" y="3935137"/>
              <a:ext cx="638104" cy="907948"/>
            </a:xfrm>
            <a:custGeom>
              <a:avLst/>
              <a:gdLst>
                <a:gd name="T0" fmla="*/ 0 w 619"/>
                <a:gd name="T1" fmla="*/ 254 h 884"/>
                <a:gd name="T2" fmla="*/ 260 w 619"/>
                <a:gd name="T3" fmla="*/ 884 h 884"/>
                <a:gd name="T4" fmla="*/ 619 w 619"/>
                <a:gd name="T5" fmla="*/ 884 h 884"/>
                <a:gd name="T6" fmla="*/ 253 w 619"/>
                <a:gd name="T7" fmla="*/ 0 h 884"/>
                <a:gd name="T8" fmla="*/ 0 w 619"/>
                <a:gd name="T9" fmla="*/ 25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884">
                  <a:moveTo>
                    <a:pt x="0" y="254"/>
                  </a:moveTo>
                  <a:cubicBezTo>
                    <a:pt x="161" y="415"/>
                    <a:pt x="260" y="638"/>
                    <a:pt x="260" y="884"/>
                  </a:cubicBezTo>
                  <a:cubicBezTo>
                    <a:pt x="619" y="884"/>
                    <a:pt x="619" y="884"/>
                    <a:pt x="619" y="884"/>
                  </a:cubicBezTo>
                  <a:cubicBezTo>
                    <a:pt x="619" y="539"/>
                    <a:pt x="479" y="227"/>
                    <a:pt x="253" y="0"/>
                  </a:cubicBezTo>
                  <a:lnTo>
                    <a:pt x="0" y="254"/>
                  </a:lnTo>
                  <a:close/>
                </a:path>
              </a:pathLst>
            </a:custGeom>
            <a:solidFill>
              <a:srgbClr val="C3659D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6CB54490-91B9-4990-8B9E-0740C4DD8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940" y="4195458"/>
              <a:ext cx="530166" cy="647628"/>
            </a:xfrm>
            <a:custGeom>
              <a:avLst/>
              <a:gdLst>
                <a:gd name="T0" fmla="*/ 260 w 514"/>
                <a:gd name="T1" fmla="*/ 0 h 630"/>
                <a:gd name="T2" fmla="*/ 0 w 514"/>
                <a:gd name="T3" fmla="*/ 630 h 630"/>
                <a:gd name="T4" fmla="*/ 358 w 514"/>
                <a:gd name="T5" fmla="*/ 630 h 630"/>
                <a:gd name="T6" fmla="*/ 514 w 514"/>
                <a:gd name="T7" fmla="*/ 253 h 630"/>
                <a:gd name="T8" fmla="*/ 260 w 514"/>
                <a:gd name="T9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630">
                  <a:moveTo>
                    <a:pt x="260" y="0"/>
                  </a:moveTo>
                  <a:cubicBezTo>
                    <a:pt x="99" y="161"/>
                    <a:pt x="0" y="384"/>
                    <a:pt x="0" y="630"/>
                  </a:cubicBezTo>
                  <a:cubicBezTo>
                    <a:pt x="358" y="630"/>
                    <a:pt x="358" y="630"/>
                    <a:pt x="358" y="630"/>
                  </a:cubicBezTo>
                  <a:cubicBezTo>
                    <a:pt x="358" y="483"/>
                    <a:pt x="418" y="350"/>
                    <a:pt x="514" y="253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rgbClr val="D899BE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3" name="Freeform 18">
              <a:extLst>
                <a:ext uri="{FF2B5EF4-FFF2-40B4-BE49-F238E27FC236}">
                  <a16:creationId xmlns:a16="http://schemas.microsoft.com/office/drawing/2014/main" id="{11571F5D-116E-4313-B834-1898DCDD0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2895" y="4195458"/>
              <a:ext cx="530166" cy="647628"/>
            </a:xfrm>
            <a:custGeom>
              <a:avLst/>
              <a:gdLst>
                <a:gd name="T0" fmla="*/ 0 w 514"/>
                <a:gd name="T1" fmla="*/ 253 h 630"/>
                <a:gd name="T2" fmla="*/ 156 w 514"/>
                <a:gd name="T3" fmla="*/ 630 h 630"/>
                <a:gd name="T4" fmla="*/ 514 w 514"/>
                <a:gd name="T5" fmla="*/ 630 h 630"/>
                <a:gd name="T6" fmla="*/ 254 w 514"/>
                <a:gd name="T7" fmla="*/ 0 h 630"/>
                <a:gd name="T8" fmla="*/ 0 w 514"/>
                <a:gd name="T9" fmla="*/ 253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630">
                  <a:moveTo>
                    <a:pt x="0" y="253"/>
                  </a:moveTo>
                  <a:cubicBezTo>
                    <a:pt x="96" y="350"/>
                    <a:pt x="156" y="483"/>
                    <a:pt x="156" y="630"/>
                  </a:cubicBezTo>
                  <a:cubicBezTo>
                    <a:pt x="514" y="630"/>
                    <a:pt x="514" y="630"/>
                    <a:pt x="514" y="630"/>
                  </a:cubicBezTo>
                  <a:cubicBezTo>
                    <a:pt x="514" y="384"/>
                    <a:pt x="415" y="161"/>
                    <a:pt x="254" y="0"/>
                  </a:cubicBezTo>
                  <a:lnTo>
                    <a:pt x="0" y="253"/>
                  </a:lnTo>
                  <a:close/>
                </a:path>
              </a:pathLst>
            </a:custGeom>
            <a:solidFill>
              <a:srgbClr val="D899BE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4" name="Freeform 19">
              <a:extLst>
                <a:ext uri="{FF2B5EF4-FFF2-40B4-BE49-F238E27FC236}">
                  <a16:creationId xmlns:a16="http://schemas.microsoft.com/office/drawing/2014/main" id="{81E78CAB-07D9-4389-B737-F9D8A3F2F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97" y="3927201"/>
              <a:ext cx="650803" cy="528579"/>
            </a:xfrm>
            <a:custGeom>
              <a:avLst/>
              <a:gdLst>
                <a:gd name="T0" fmla="*/ 0 w 632"/>
                <a:gd name="T1" fmla="*/ 262 h 515"/>
                <a:gd name="T2" fmla="*/ 254 w 632"/>
                <a:gd name="T3" fmla="*/ 515 h 515"/>
                <a:gd name="T4" fmla="*/ 632 w 632"/>
                <a:gd name="T5" fmla="*/ 358 h 515"/>
                <a:gd name="T6" fmla="*/ 632 w 632"/>
                <a:gd name="T7" fmla="*/ 0 h 515"/>
                <a:gd name="T8" fmla="*/ 0 w 632"/>
                <a:gd name="T9" fmla="*/ 26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2" h="515">
                  <a:moveTo>
                    <a:pt x="0" y="262"/>
                  </a:moveTo>
                  <a:cubicBezTo>
                    <a:pt x="254" y="515"/>
                    <a:pt x="254" y="515"/>
                    <a:pt x="254" y="515"/>
                  </a:cubicBezTo>
                  <a:cubicBezTo>
                    <a:pt x="351" y="418"/>
                    <a:pt x="484" y="358"/>
                    <a:pt x="632" y="358"/>
                  </a:cubicBezTo>
                  <a:cubicBezTo>
                    <a:pt x="632" y="0"/>
                    <a:pt x="632" y="0"/>
                    <a:pt x="632" y="0"/>
                  </a:cubicBezTo>
                  <a:cubicBezTo>
                    <a:pt x="385" y="0"/>
                    <a:pt x="162" y="100"/>
                    <a:pt x="0" y="262"/>
                  </a:cubicBezTo>
                  <a:close/>
                </a:path>
              </a:pathLst>
            </a:custGeom>
            <a:solidFill>
              <a:srgbClr val="D899BE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5" name="Freeform 20">
              <a:extLst>
                <a:ext uri="{FF2B5EF4-FFF2-40B4-BE49-F238E27FC236}">
                  <a16:creationId xmlns:a16="http://schemas.microsoft.com/office/drawing/2014/main" id="{AA904C08-1037-459B-969B-E791D9752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0" y="3927201"/>
              <a:ext cx="650803" cy="528579"/>
            </a:xfrm>
            <a:custGeom>
              <a:avLst/>
              <a:gdLst>
                <a:gd name="T0" fmla="*/ 378 w 632"/>
                <a:gd name="T1" fmla="*/ 515 h 515"/>
                <a:gd name="T2" fmla="*/ 632 w 632"/>
                <a:gd name="T3" fmla="*/ 262 h 515"/>
                <a:gd name="T4" fmla="*/ 0 w 632"/>
                <a:gd name="T5" fmla="*/ 0 h 515"/>
                <a:gd name="T6" fmla="*/ 0 w 632"/>
                <a:gd name="T7" fmla="*/ 358 h 515"/>
                <a:gd name="T8" fmla="*/ 378 w 632"/>
                <a:gd name="T9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2" h="515">
                  <a:moveTo>
                    <a:pt x="378" y="515"/>
                  </a:moveTo>
                  <a:cubicBezTo>
                    <a:pt x="632" y="262"/>
                    <a:pt x="632" y="262"/>
                    <a:pt x="632" y="262"/>
                  </a:cubicBezTo>
                  <a:cubicBezTo>
                    <a:pt x="470" y="100"/>
                    <a:pt x="247" y="0"/>
                    <a:pt x="0" y="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148" y="358"/>
                    <a:pt x="281" y="418"/>
                    <a:pt x="378" y="515"/>
                  </a:cubicBezTo>
                  <a:close/>
                </a:path>
              </a:pathLst>
            </a:custGeom>
            <a:solidFill>
              <a:srgbClr val="D899BE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6" name="Freeform 21">
              <a:extLst>
                <a:ext uri="{FF2B5EF4-FFF2-40B4-BE49-F238E27FC236}">
                  <a16:creationId xmlns:a16="http://schemas.microsoft.com/office/drawing/2014/main" id="{ED803305-8395-4367-91E3-96DFE47A6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5588" y="4455779"/>
              <a:ext cx="549214" cy="387307"/>
            </a:xfrm>
            <a:custGeom>
              <a:avLst/>
              <a:gdLst>
                <a:gd name="T0" fmla="*/ 0 w 533"/>
                <a:gd name="T1" fmla="*/ 377 h 377"/>
                <a:gd name="T2" fmla="*/ 533 w 533"/>
                <a:gd name="T3" fmla="*/ 377 h 377"/>
                <a:gd name="T4" fmla="*/ 377 w 533"/>
                <a:gd name="T5" fmla="*/ 0 h 377"/>
                <a:gd name="T6" fmla="*/ 0 w 533"/>
                <a:gd name="T7" fmla="*/ 37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3" h="377">
                  <a:moveTo>
                    <a:pt x="0" y="377"/>
                  </a:moveTo>
                  <a:cubicBezTo>
                    <a:pt x="533" y="377"/>
                    <a:pt x="533" y="377"/>
                    <a:pt x="533" y="377"/>
                  </a:cubicBezTo>
                  <a:cubicBezTo>
                    <a:pt x="533" y="230"/>
                    <a:pt x="473" y="97"/>
                    <a:pt x="377" y="0"/>
                  </a:cubicBezTo>
                  <a:lnTo>
                    <a:pt x="0" y="377"/>
                  </a:lnTo>
                  <a:close/>
                </a:path>
              </a:pathLst>
            </a:custGeom>
            <a:solidFill>
              <a:srgbClr val="D6EAFB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3535874A-0A3E-4C89-BA9E-104D7488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5106" y="4293872"/>
              <a:ext cx="388895" cy="549214"/>
            </a:xfrm>
            <a:custGeom>
              <a:avLst/>
              <a:gdLst>
                <a:gd name="T0" fmla="*/ 378 w 378"/>
                <a:gd name="T1" fmla="*/ 0 h 534"/>
                <a:gd name="T2" fmla="*/ 0 w 378"/>
                <a:gd name="T3" fmla="*/ 157 h 534"/>
                <a:gd name="T4" fmla="*/ 377 w 378"/>
                <a:gd name="T5" fmla="*/ 534 h 534"/>
                <a:gd name="T6" fmla="*/ 378 w 378"/>
                <a:gd name="T7" fmla="*/ 534 h 534"/>
                <a:gd name="T8" fmla="*/ 378 w 378"/>
                <a:gd name="T9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534">
                  <a:moveTo>
                    <a:pt x="378" y="0"/>
                  </a:moveTo>
                  <a:cubicBezTo>
                    <a:pt x="230" y="0"/>
                    <a:pt x="97" y="60"/>
                    <a:pt x="0" y="157"/>
                  </a:cubicBezTo>
                  <a:cubicBezTo>
                    <a:pt x="377" y="534"/>
                    <a:pt x="377" y="534"/>
                    <a:pt x="377" y="534"/>
                  </a:cubicBezTo>
                  <a:cubicBezTo>
                    <a:pt x="378" y="534"/>
                    <a:pt x="378" y="534"/>
                    <a:pt x="378" y="534"/>
                  </a:cubicBezTo>
                  <a:lnTo>
                    <a:pt x="378" y="0"/>
                  </a:lnTo>
                  <a:close/>
                </a:path>
              </a:pathLst>
            </a:custGeom>
            <a:solidFill>
              <a:srgbClr val="D6EAFB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4DD199B4-7EF6-4C04-94C1-F0ACE6CAD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3199" y="4455779"/>
              <a:ext cx="549214" cy="387307"/>
            </a:xfrm>
            <a:custGeom>
              <a:avLst/>
              <a:gdLst>
                <a:gd name="T0" fmla="*/ 0 w 533"/>
                <a:gd name="T1" fmla="*/ 377 h 377"/>
                <a:gd name="T2" fmla="*/ 533 w 533"/>
                <a:gd name="T3" fmla="*/ 377 h 377"/>
                <a:gd name="T4" fmla="*/ 156 w 533"/>
                <a:gd name="T5" fmla="*/ 0 h 377"/>
                <a:gd name="T6" fmla="*/ 0 w 533"/>
                <a:gd name="T7" fmla="*/ 37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3" h="377">
                  <a:moveTo>
                    <a:pt x="0" y="377"/>
                  </a:moveTo>
                  <a:cubicBezTo>
                    <a:pt x="533" y="377"/>
                    <a:pt x="533" y="377"/>
                    <a:pt x="533" y="377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60" y="97"/>
                    <a:pt x="0" y="230"/>
                    <a:pt x="0" y="377"/>
                  </a:cubicBezTo>
                  <a:close/>
                </a:path>
              </a:pathLst>
            </a:custGeom>
            <a:solidFill>
              <a:srgbClr val="D6EAFB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9" name="Freeform 24">
              <a:extLst>
                <a:ext uri="{FF2B5EF4-FFF2-40B4-BE49-F238E27FC236}">
                  <a16:creationId xmlns:a16="http://schemas.microsoft.com/office/drawing/2014/main" id="{D4E44840-622A-46BF-80D3-211378CDE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0" y="4293872"/>
              <a:ext cx="388895" cy="549214"/>
            </a:xfrm>
            <a:custGeom>
              <a:avLst/>
              <a:gdLst>
                <a:gd name="T0" fmla="*/ 0 w 378"/>
                <a:gd name="T1" fmla="*/ 0 h 534"/>
                <a:gd name="T2" fmla="*/ 0 w 378"/>
                <a:gd name="T3" fmla="*/ 534 h 534"/>
                <a:gd name="T4" fmla="*/ 1 w 378"/>
                <a:gd name="T5" fmla="*/ 534 h 534"/>
                <a:gd name="T6" fmla="*/ 378 w 378"/>
                <a:gd name="T7" fmla="*/ 157 h 534"/>
                <a:gd name="T8" fmla="*/ 0 w 378"/>
                <a:gd name="T9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534">
                  <a:moveTo>
                    <a:pt x="0" y="0"/>
                  </a:moveTo>
                  <a:cubicBezTo>
                    <a:pt x="0" y="534"/>
                    <a:pt x="0" y="534"/>
                    <a:pt x="0" y="534"/>
                  </a:cubicBezTo>
                  <a:cubicBezTo>
                    <a:pt x="1" y="534"/>
                    <a:pt x="1" y="534"/>
                    <a:pt x="1" y="534"/>
                  </a:cubicBezTo>
                  <a:cubicBezTo>
                    <a:pt x="378" y="157"/>
                    <a:pt x="378" y="157"/>
                    <a:pt x="378" y="157"/>
                  </a:cubicBezTo>
                  <a:cubicBezTo>
                    <a:pt x="281" y="60"/>
                    <a:pt x="148" y="0"/>
                    <a:pt x="0" y="0"/>
                  </a:cubicBezTo>
                  <a:close/>
                </a:path>
              </a:pathLst>
            </a:custGeom>
            <a:solidFill>
              <a:srgbClr val="D6EAFB"/>
            </a:solidFill>
            <a:ln w="22225">
              <a:solidFill>
                <a:srgbClr val="E3E6E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08DCC8-6A70-4D7C-B67B-249560655471}"/>
              </a:ext>
            </a:extLst>
          </p:cNvPr>
          <p:cNvSpPr txBox="1"/>
          <p:nvPr/>
        </p:nvSpPr>
        <p:spPr>
          <a:xfrm>
            <a:off x="575532" y="883604"/>
            <a:ext cx="353965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000" dirty="0">
                <a:solidFill>
                  <a:srgbClr val="00206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Words of Speech: </a:t>
            </a:r>
            <a:br>
              <a:rPr lang="en-US" sz="3200" dirty="0">
                <a:solidFill>
                  <a:srgbClr val="00206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Rational &amp; Emotional</a:t>
            </a:r>
            <a:endParaRPr lang="id-ID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62711-9AF3-4F67-AB67-C1326C1B28C5}"/>
              </a:ext>
            </a:extLst>
          </p:cNvPr>
          <p:cNvSpPr txBox="1"/>
          <p:nvPr/>
        </p:nvSpPr>
        <p:spPr>
          <a:xfrm>
            <a:off x="8799081" y="1800775"/>
            <a:ext cx="2420462" cy="369332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Rational/Logos</a:t>
            </a:r>
            <a:endParaRPr lang="id-ID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E6E5B4-2750-4CDC-83D6-F123711BE870}"/>
              </a:ext>
            </a:extLst>
          </p:cNvPr>
          <p:cNvSpPr txBox="1"/>
          <p:nvPr/>
        </p:nvSpPr>
        <p:spPr>
          <a:xfrm>
            <a:off x="8799080" y="4687893"/>
            <a:ext cx="2841377" cy="369332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Emotional/Pathos</a:t>
            </a:r>
            <a:endParaRPr lang="id-ID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2CD5FA-2277-4347-A6E3-7153CC571910}"/>
              </a:ext>
            </a:extLst>
          </p:cNvPr>
          <p:cNvSpPr txBox="1"/>
          <p:nvPr/>
        </p:nvSpPr>
        <p:spPr>
          <a:xfrm>
            <a:off x="3003835" y="2413452"/>
            <a:ext cx="10414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662D9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Credibility</a:t>
            </a:r>
            <a:endParaRPr lang="en-ID" sz="1400" dirty="0">
              <a:solidFill>
                <a:srgbClr val="662D9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EA768489-12BD-466D-88B3-41E85A1B262D}"/>
              </a:ext>
            </a:extLst>
          </p:cNvPr>
          <p:cNvSpPr>
            <a:spLocks/>
          </p:cNvSpPr>
          <p:nvPr/>
        </p:nvSpPr>
        <p:spPr bwMode="auto">
          <a:xfrm>
            <a:off x="6096000" y="1408462"/>
            <a:ext cx="1434941" cy="852393"/>
          </a:xfrm>
          <a:custGeom>
            <a:avLst/>
            <a:gdLst>
              <a:gd name="T0" fmla="*/ 1139 w 1392"/>
              <a:gd name="T1" fmla="*/ 831 h 831"/>
              <a:gd name="T2" fmla="*/ 1392 w 1392"/>
              <a:gd name="T3" fmla="*/ 577 h 831"/>
              <a:gd name="T4" fmla="*/ 0 w 1392"/>
              <a:gd name="T5" fmla="*/ 0 h 831"/>
              <a:gd name="T6" fmla="*/ 0 w 1392"/>
              <a:gd name="T7" fmla="*/ 359 h 831"/>
              <a:gd name="T8" fmla="*/ 1139 w 1392"/>
              <a:gd name="T9" fmla="*/ 831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2" h="831">
                <a:moveTo>
                  <a:pt x="1139" y="831"/>
                </a:moveTo>
                <a:cubicBezTo>
                  <a:pt x="1392" y="577"/>
                  <a:pt x="1392" y="577"/>
                  <a:pt x="1392" y="577"/>
                </a:cubicBezTo>
                <a:cubicBezTo>
                  <a:pt x="1036" y="221"/>
                  <a:pt x="544" y="0"/>
                  <a:pt x="0" y="0"/>
                </a:cubicBezTo>
                <a:cubicBezTo>
                  <a:pt x="0" y="359"/>
                  <a:pt x="0" y="359"/>
                  <a:pt x="0" y="359"/>
                </a:cubicBezTo>
                <a:cubicBezTo>
                  <a:pt x="445" y="359"/>
                  <a:pt x="847" y="539"/>
                  <a:pt x="1139" y="831"/>
                </a:cubicBezTo>
                <a:close/>
              </a:path>
            </a:pathLst>
          </a:custGeom>
          <a:solidFill>
            <a:srgbClr val="662D91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4B0BA493-5AA9-4640-9EC6-1492099EAE53}"/>
              </a:ext>
            </a:extLst>
          </p:cNvPr>
          <p:cNvSpPr>
            <a:spLocks/>
          </p:cNvSpPr>
          <p:nvPr/>
        </p:nvSpPr>
        <p:spPr bwMode="auto">
          <a:xfrm>
            <a:off x="4067400" y="2000533"/>
            <a:ext cx="853980" cy="1428590"/>
          </a:xfrm>
          <a:custGeom>
            <a:avLst/>
            <a:gdLst>
              <a:gd name="T0" fmla="*/ 576 w 829"/>
              <a:gd name="T1" fmla="*/ 0 h 1391"/>
              <a:gd name="T2" fmla="*/ 0 w 829"/>
              <a:gd name="T3" fmla="*/ 1391 h 1391"/>
              <a:gd name="T4" fmla="*/ 359 w 829"/>
              <a:gd name="T5" fmla="*/ 1391 h 1391"/>
              <a:gd name="T6" fmla="*/ 829 w 829"/>
              <a:gd name="T7" fmla="*/ 254 h 1391"/>
              <a:gd name="T8" fmla="*/ 576 w 829"/>
              <a:gd name="T9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9" h="1391">
                <a:moveTo>
                  <a:pt x="576" y="0"/>
                </a:moveTo>
                <a:cubicBezTo>
                  <a:pt x="220" y="356"/>
                  <a:pt x="0" y="848"/>
                  <a:pt x="0" y="1391"/>
                </a:cubicBezTo>
                <a:cubicBezTo>
                  <a:pt x="359" y="1391"/>
                  <a:pt x="359" y="1391"/>
                  <a:pt x="359" y="1391"/>
                </a:cubicBezTo>
                <a:cubicBezTo>
                  <a:pt x="359" y="947"/>
                  <a:pt x="538" y="545"/>
                  <a:pt x="829" y="254"/>
                </a:cubicBezTo>
                <a:lnTo>
                  <a:pt x="576" y="0"/>
                </a:lnTo>
                <a:close/>
              </a:path>
            </a:pathLst>
          </a:custGeom>
          <a:solidFill>
            <a:srgbClr val="662D91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9">
            <a:extLst>
              <a:ext uri="{FF2B5EF4-FFF2-40B4-BE49-F238E27FC236}">
                <a16:creationId xmlns:a16="http://schemas.microsoft.com/office/drawing/2014/main" id="{9CBEC922-F402-4214-89CA-8BC245625965}"/>
              </a:ext>
            </a:extLst>
          </p:cNvPr>
          <p:cNvSpPr>
            <a:spLocks/>
          </p:cNvSpPr>
          <p:nvPr/>
        </p:nvSpPr>
        <p:spPr bwMode="auto">
          <a:xfrm>
            <a:off x="6096000" y="1776721"/>
            <a:ext cx="1174620" cy="744455"/>
          </a:xfrm>
          <a:custGeom>
            <a:avLst/>
            <a:gdLst>
              <a:gd name="T0" fmla="*/ 885 w 1139"/>
              <a:gd name="T1" fmla="*/ 725 h 725"/>
              <a:gd name="T2" fmla="*/ 1139 w 1139"/>
              <a:gd name="T3" fmla="*/ 472 h 725"/>
              <a:gd name="T4" fmla="*/ 0 w 1139"/>
              <a:gd name="T5" fmla="*/ 0 h 725"/>
              <a:gd name="T6" fmla="*/ 0 w 1139"/>
              <a:gd name="T7" fmla="*/ 358 h 725"/>
              <a:gd name="T8" fmla="*/ 885 w 1139"/>
              <a:gd name="T9" fmla="*/ 725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9" h="725">
                <a:moveTo>
                  <a:pt x="885" y="725"/>
                </a:moveTo>
                <a:cubicBezTo>
                  <a:pt x="1139" y="472"/>
                  <a:pt x="1139" y="472"/>
                  <a:pt x="1139" y="472"/>
                </a:cubicBezTo>
                <a:cubicBezTo>
                  <a:pt x="847" y="180"/>
                  <a:pt x="445" y="0"/>
                  <a:pt x="0" y="0"/>
                </a:cubicBezTo>
                <a:cubicBezTo>
                  <a:pt x="0" y="358"/>
                  <a:pt x="0" y="358"/>
                  <a:pt x="0" y="358"/>
                </a:cubicBezTo>
                <a:cubicBezTo>
                  <a:pt x="346" y="358"/>
                  <a:pt x="659" y="499"/>
                  <a:pt x="885" y="725"/>
                </a:cubicBezTo>
                <a:close/>
              </a:path>
            </a:pathLst>
          </a:custGeom>
          <a:solidFill>
            <a:srgbClr val="8557A7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6" name="Freeform 10">
            <a:extLst>
              <a:ext uri="{FF2B5EF4-FFF2-40B4-BE49-F238E27FC236}">
                <a16:creationId xmlns:a16="http://schemas.microsoft.com/office/drawing/2014/main" id="{F874891A-EFB1-4970-9EB5-540E02A60FA1}"/>
              </a:ext>
            </a:extLst>
          </p:cNvPr>
          <p:cNvSpPr>
            <a:spLocks/>
          </p:cNvSpPr>
          <p:nvPr/>
        </p:nvSpPr>
        <p:spPr bwMode="auto">
          <a:xfrm>
            <a:off x="7008712" y="2260854"/>
            <a:ext cx="746042" cy="1168269"/>
          </a:xfrm>
          <a:custGeom>
            <a:avLst/>
            <a:gdLst>
              <a:gd name="T0" fmla="*/ 0 w 724"/>
              <a:gd name="T1" fmla="*/ 253 h 1137"/>
              <a:gd name="T2" fmla="*/ 366 w 724"/>
              <a:gd name="T3" fmla="*/ 1137 h 1137"/>
              <a:gd name="T4" fmla="*/ 724 w 724"/>
              <a:gd name="T5" fmla="*/ 1137 h 1137"/>
              <a:gd name="T6" fmla="*/ 254 w 724"/>
              <a:gd name="T7" fmla="*/ 0 h 1137"/>
              <a:gd name="T8" fmla="*/ 0 w 724"/>
              <a:gd name="T9" fmla="*/ 253 h 1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4" h="1137">
                <a:moveTo>
                  <a:pt x="0" y="253"/>
                </a:moveTo>
                <a:cubicBezTo>
                  <a:pt x="226" y="480"/>
                  <a:pt x="366" y="792"/>
                  <a:pt x="366" y="1137"/>
                </a:cubicBezTo>
                <a:cubicBezTo>
                  <a:pt x="724" y="1137"/>
                  <a:pt x="724" y="1137"/>
                  <a:pt x="724" y="1137"/>
                </a:cubicBezTo>
                <a:cubicBezTo>
                  <a:pt x="724" y="693"/>
                  <a:pt x="545" y="291"/>
                  <a:pt x="254" y="0"/>
                </a:cubicBezTo>
                <a:lnTo>
                  <a:pt x="0" y="253"/>
                </a:lnTo>
                <a:close/>
              </a:path>
            </a:pathLst>
          </a:custGeom>
          <a:solidFill>
            <a:srgbClr val="8557A7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A7A0909A-0122-4531-93EC-BAEC88EB623A}"/>
              </a:ext>
            </a:extLst>
          </p:cNvPr>
          <p:cNvSpPr>
            <a:spLocks/>
          </p:cNvSpPr>
          <p:nvPr/>
        </p:nvSpPr>
        <p:spPr bwMode="auto">
          <a:xfrm>
            <a:off x="4921380" y="1776721"/>
            <a:ext cx="1174620" cy="744455"/>
          </a:xfrm>
          <a:custGeom>
            <a:avLst/>
            <a:gdLst>
              <a:gd name="T0" fmla="*/ 1139 w 1139"/>
              <a:gd name="T1" fmla="*/ 358 h 725"/>
              <a:gd name="T2" fmla="*/ 1139 w 1139"/>
              <a:gd name="T3" fmla="*/ 0 h 725"/>
              <a:gd name="T4" fmla="*/ 0 w 1139"/>
              <a:gd name="T5" fmla="*/ 472 h 725"/>
              <a:gd name="T6" fmla="*/ 254 w 1139"/>
              <a:gd name="T7" fmla="*/ 725 h 725"/>
              <a:gd name="T8" fmla="*/ 1139 w 1139"/>
              <a:gd name="T9" fmla="*/ 358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9" h="725">
                <a:moveTo>
                  <a:pt x="1139" y="358"/>
                </a:moveTo>
                <a:cubicBezTo>
                  <a:pt x="1139" y="0"/>
                  <a:pt x="1139" y="0"/>
                  <a:pt x="1139" y="0"/>
                </a:cubicBezTo>
                <a:cubicBezTo>
                  <a:pt x="694" y="0"/>
                  <a:pt x="292" y="180"/>
                  <a:pt x="0" y="472"/>
                </a:cubicBezTo>
                <a:cubicBezTo>
                  <a:pt x="254" y="725"/>
                  <a:pt x="254" y="725"/>
                  <a:pt x="254" y="725"/>
                </a:cubicBezTo>
                <a:cubicBezTo>
                  <a:pt x="480" y="499"/>
                  <a:pt x="793" y="358"/>
                  <a:pt x="1139" y="358"/>
                </a:cubicBezTo>
                <a:close/>
              </a:path>
            </a:pathLst>
          </a:custGeom>
          <a:solidFill>
            <a:srgbClr val="8557A7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8" name="Freeform 12">
            <a:extLst>
              <a:ext uri="{FF2B5EF4-FFF2-40B4-BE49-F238E27FC236}">
                <a16:creationId xmlns:a16="http://schemas.microsoft.com/office/drawing/2014/main" id="{B66E8A97-6BD9-47F5-B8CE-32BD88C72A28}"/>
              </a:ext>
            </a:extLst>
          </p:cNvPr>
          <p:cNvSpPr>
            <a:spLocks/>
          </p:cNvSpPr>
          <p:nvPr/>
        </p:nvSpPr>
        <p:spPr bwMode="auto">
          <a:xfrm>
            <a:off x="4437247" y="2260854"/>
            <a:ext cx="746042" cy="1168269"/>
          </a:xfrm>
          <a:custGeom>
            <a:avLst/>
            <a:gdLst>
              <a:gd name="T0" fmla="*/ 470 w 724"/>
              <a:gd name="T1" fmla="*/ 0 h 1137"/>
              <a:gd name="T2" fmla="*/ 0 w 724"/>
              <a:gd name="T3" fmla="*/ 1137 h 1137"/>
              <a:gd name="T4" fmla="*/ 358 w 724"/>
              <a:gd name="T5" fmla="*/ 1137 h 1137"/>
              <a:gd name="T6" fmla="*/ 724 w 724"/>
              <a:gd name="T7" fmla="*/ 253 h 1137"/>
              <a:gd name="T8" fmla="*/ 470 w 724"/>
              <a:gd name="T9" fmla="*/ 0 h 1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4" h="1137">
                <a:moveTo>
                  <a:pt x="470" y="0"/>
                </a:moveTo>
                <a:cubicBezTo>
                  <a:pt x="179" y="291"/>
                  <a:pt x="0" y="693"/>
                  <a:pt x="0" y="1137"/>
                </a:cubicBezTo>
                <a:cubicBezTo>
                  <a:pt x="358" y="1137"/>
                  <a:pt x="358" y="1137"/>
                  <a:pt x="358" y="1137"/>
                </a:cubicBezTo>
                <a:cubicBezTo>
                  <a:pt x="358" y="792"/>
                  <a:pt x="498" y="480"/>
                  <a:pt x="724" y="253"/>
                </a:cubicBezTo>
                <a:lnTo>
                  <a:pt x="470" y="0"/>
                </a:lnTo>
                <a:close/>
              </a:path>
            </a:pathLst>
          </a:custGeom>
          <a:solidFill>
            <a:srgbClr val="8557A7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9" name="Freeform 13">
            <a:extLst>
              <a:ext uri="{FF2B5EF4-FFF2-40B4-BE49-F238E27FC236}">
                <a16:creationId xmlns:a16="http://schemas.microsoft.com/office/drawing/2014/main" id="{48D6FB30-B3EB-472A-97C4-5578D8B08996}"/>
              </a:ext>
            </a:extLst>
          </p:cNvPr>
          <p:cNvSpPr>
            <a:spLocks/>
          </p:cNvSpPr>
          <p:nvPr/>
        </p:nvSpPr>
        <p:spPr bwMode="auto">
          <a:xfrm>
            <a:off x="4807093" y="2521174"/>
            <a:ext cx="638104" cy="907948"/>
          </a:xfrm>
          <a:custGeom>
            <a:avLst/>
            <a:gdLst>
              <a:gd name="T0" fmla="*/ 366 w 619"/>
              <a:gd name="T1" fmla="*/ 0 h 884"/>
              <a:gd name="T2" fmla="*/ 0 w 619"/>
              <a:gd name="T3" fmla="*/ 884 h 884"/>
              <a:gd name="T4" fmla="*/ 359 w 619"/>
              <a:gd name="T5" fmla="*/ 884 h 884"/>
              <a:gd name="T6" fmla="*/ 619 w 619"/>
              <a:gd name="T7" fmla="*/ 254 h 884"/>
              <a:gd name="T8" fmla="*/ 366 w 619"/>
              <a:gd name="T9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9" h="884">
                <a:moveTo>
                  <a:pt x="366" y="0"/>
                </a:moveTo>
                <a:cubicBezTo>
                  <a:pt x="140" y="227"/>
                  <a:pt x="0" y="539"/>
                  <a:pt x="0" y="884"/>
                </a:cubicBezTo>
                <a:cubicBezTo>
                  <a:pt x="359" y="884"/>
                  <a:pt x="359" y="884"/>
                  <a:pt x="359" y="884"/>
                </a:cubicBezTo>
                <a:cubicBezTo>
                  <a:pt x="359" y="638"/>
                  <a:pt x="458" y="415"/>
                  <a:pt x="619" y="254"/>
                </a:cubicBezTo>
                <a:lnTo>
                  <a:pt x="366" y="0"/>
                </a:lnTo>
                <a:close/>
              </a:path>
            </a:pathLst>
          </a:custGeom>
          <a:solidFill>
            <a:srgbClr val="A381BD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A9766F05-442A-4636-8751-6A07A07200AB}"/>
              </a:ext>
            </a:extLst>
          </p:cNvPr>
          <p:cNvSpPr>
            <a:spLocks/>
          </p:cNvSpPr>
          <p:nvPr/>
        </p:nvSpPr>
        <p:spPr bwMode="auto">
          <a:xfrm>
            <a:off x="5183289" y="2143392"/>
            <a:ext cx="912712" cy="638104"/>
          </a:xfrm>
          <a:custGeom>
            <a:avLst/>
            <a:gdLst>
              <a:gd name="T0" fmla="*/ 885 w 885"/>
              <a:gd name="T1" fmla="*/ 359 h 621"/>
              <a:gd name="T2" fmla="*/ 885 w 885"/>
              <a:gd name="T3" fmla="*/ 0 h 621"/>
              <a:gd name="T4" fmla="*/ 0 w 885"/>
              <a:gd name="T5" fmla="*/ 367 h 621"/>
              <a:gd name="T6" fmla="*/ 253 w 885"/>
              <a:gd name="T7" fmla="*/ 621 h 621"/>
              <a:gd name="T8" fmla="*/ 885 w 885"/>
              <a:gd name="T9" fmla="*/ 359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5" h="621">
                <a:moveTo>
                  <a:pt x="885" y="359"/>
                </a:moveTo>
                <a:cubicBezTo>
                  <a:pt x="885" y="0"/>
                  <a:pt x="885" y="0"/>
                  <a:pt x="885" y="0"/>
                </a:cubicBezTo>
                <a:cubicBezTo>
                  <a:pt x="539" y="0"/>
                  <a:pt x="226" y="141"/>
                  <a:pt x="0" y="367"/>
                </a:cubicBezTo>
                <a:cubicBezTo>
                  <a:pt x="253" y="621"/>
                  <a:pt x="253" y="621"/>
                  <a:pt x="253" y="621"/>
                </a:cubicBezTo>
                <a:cubicBezTo>
                  <a:pt x="415" y="459"/>
                  <a:pt x="638" y="359"/>
                  <a:pt x="885" y="359"/>
                </a:cubicBezTo>
                <a:close/>
              </a:path>
            </a:pathLst>
          </a:custGeom>
          <a:solidFill>
            <a:srgbClr val="A381BD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15">
            <a:extLst>
              <a:ext uri="{FF2B5EF4-FFF2-40B4-BE49-F238E27FC236}">
                <a16:creationId xmlns:a16="http://schemas.microsoft.com/office/drawing/2014/main" id="{80B4EB63-1315-457E-9986-CAFFBBF4FED4}"/>
              </a:ext>
            </a:extLst>
          </p:cNvPr>
          <p:cNvSpPr>
            <a:spLocks/>
          </p:cNvSpPr>
          <p:nvPr/>
        </p:nvSpPr>
        <p:spPr bwMode="auto">
          <a:xfrm>
            <a:off x="6096000" y="2143392"/>
            <a:ext cx="912712" cy="638104"/>
          </a:xfrm>
          <a:custGeom>
            <a:avLst/>
            <a:gdLst>
              <a:gd name="T0" fmla="*/ 0 w 885"/>
              <a:gd name="T1" fmla="*/ 0 h 621"/>
              <a:gd name="T2" fmla="*/ 0 w 885"/>
              <a:gd name="T3" fmla="*/ 359 h 621"/>
              <a:gd name="T4" fmla="*/ 632 w 885"/>
              <a:gd name="T5" fmla="*/ 621 h 621"/>
              <a:gd name="T6" fmla="*/ 885 w 885"/>
              <a:gd name="T7" fmla="*/ 367 h 621"/>
              <a:gd name="T8" fmla="*/ 0 w 885"/>
              <a:gd name="T9" fmla="*/ 0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5" h="621">
                <a:moveTo>
                  <a:pt x="0" y="0"/>
                </a:moveTo>
                <a:cubicBezTo>
                  <a:pt x="0" y="359"/>
                  <a:pt x="0" y="359"/>
                  <a:pt x="0" y="359"/>
                </a:cubicBezTo>
                <a:cubicBezTo>
                  <a:pt x="247" y="359"/>
                  <a:pt x="470" y="459"/>
                  <a:pt x="632" y="621"/>
                </a:cubicBezTo>
                <a:cubicBezTo>
                  <a:pt x="885" y="367"/>
                  <a:pt x="885" y="367"/>
                  <a:pt x="885" y="367"/>
                </a:cubicBezTo>
                <a:cubicBezTo>
                  <a:pt x="659" y="141"/>
                  <a:pt x="346" y="0"/>
                  <a:pt x="0" y="0"/>
                </a:cubicBezTo>
                <a:close/>
              </a:path>
            </a:pathLst>
          </a:custGeom>
          <a:solidFill>
            <a:srgbClr val="A381BD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4C19BA39-27F7-46CF-B647-36839986DEAD}"/>
              </a:ext>
            </a:extLst>
          </p:cNvPr>
          <p:cNvSpPr>
            <a:spLocks/>
          </p:cNvSpPr>
          <p:nvPr/>
        </p:nvSpPr>
        <p:spPr bwMode="auto">
          <a:xfrm>
            <a:off x="6746803" y="2521174"/>
            <a:ext cx="638104" cy="907948"/>
          </a:xfrm>
          <a:custGeom>
            <a:avLst/>
            <a:gdLst>
              <a:gd name="T0" fmla="*/ 0 w 619"/>
              <a:gd name="T1" fmla="*/ 254 h 884"/>
              <a:gd name="T2" fmla="*/ 260 w 619"/>
              <a:gd name="T3" fmla="*/ 884 h 884"/>
              <a:gd name="T4" fmla="*/ 619 w 619"/>
              <a:gd name="T5" fmla="*/ 884 h 884"/>
              <a:gd name="T6" fmla="*/ 253 w 619"/>
              <a:gd name="T7" fmla="*/ 0 h 884"/>
              <a:gd name="T8" fmla="*/ 0 w 619"/>
              <a:gd name="T9" fmla="*/ 254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9" h="884">
                <a:moveTo>
                  <a:pt x="0" y="254"/>
                </a:moveTo>
                <a:cubicBezTo>
                  <a:pt x="161" y="415"/>
                  <a:pt x="260" y="638"/>
                  <a:pt x="260" y="884"/>
                </a:cubicBezTo>
                <a:cubicBezTo>
                  <a:pt x="619" y="884"/>
                  <a:pt x="619" y="884"/>
                  <a:pt x="619" y="884"/>
                </a:cubicBezTo>
                <a:cubicBezTo>
                  <a:pt x="619" y="539"/>
                  <a:pt x="479" y="227"/>
                  <a:pt x="253" y="0"/>
                </a:cubicBezTo>
                <a:lnTo>
                  <a:pt x="0" y="254"/>
                </a:lnTo>
                <a:close/>
              </a:path>
            </a:pathLst>
          </a:custGeom>
          <a:solidFill>
            <a:srgbClr val="A381BD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17">
            <a:extLst>
              <a:ext uri="{FF2B5EF4-FFF2-40B4-BE49-F238E27FC236}">
                <a16:creationId xmlns:a16="http://schemas.microsoft.com/office/drawing/2014/main" id="{63EBEB1C-A2C2-437B-8371-98A74CF493C1}"/>
              </a:ext>
            </a:extLst>
          </p:cNvPr>
          <p:cNvSpPr>
            <a:spLocks/>
          </p:cNvSpPr>
          <p:nvPr/>
        </p:nvSpPr>
        <p:spPr bwMode="auto">
          <a:xfrm>
            <a:off x="5176940" y="2781495"/>
            <a:ext cx="530166" cy="647628"/>
          </a:xfrm>
          <a:custGeom>
            <a:avLst/>
            <a:gdLst>
              <a:gd name="T0" fmla="*/ 260 w 514"/>
              <a:gd name="T1" fmla="*/ 0 h 630"/>
              <a:gd name="T2" fmla="*/ 0 w 514"/>
              <a:gd name="T3" fmla="*/ 630 h 630"/>
              <a:gd name="T4" fmla="*/ 358 w 514"/>
              <a:gd name="T5" fmla="*/ 630 h 630"/>
              <a:gd name="T6" fmla="*/ 514 w 514"/>
              <a:gd name="T7" fmla="*/ 253 h 630"/>
              <a:gd name="T8" fmla="*/ 260 w 514"/>
              <a:gd name="T9" fmla="*/ 0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4" h="630">
                <a:moveTo>
                  <a:pt x="260" y="0"/>
                </a:moveTo>
                <a:cubicBezTo>
                  <a:pt x="99" y="161"/>
                  <a:pt x="0" y="384"/>
                  <a:pt x="0" y="630"/>
                </a:cubicBezTo>
                <a:cubicBezTo>
                  <a:pt x="358" y="630"/>
                  <a:pt x="358" y="630"/>
                  <a:pt x="358" y="630"/>
                </a:cubicBezTo>
                <a:cubicBezTo>
                  <a:pt x="358" y="483"/>
                  <a:pt x="418" y="350"/>
                  <a:pt x="514" y="253"/>
                </a:cubicBezTo>
                <a:lnTo>
                  <a:pt x="260" y="0"/>
                </a:lnTo>
                <a:close/>
              </a:path>
            </a:pathLst>
          </a:custGeom>
          <a:solidFill>
            <a:srgbClr val="C2ABD3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18">
            <a:extLst>
              <a:ext uri="{FF2B5EF4-FFF2-40B4-BE49-F238E27FC236}">
                <a16:creationId xmlns:a16="http://schemas.microsoft.com/office/drawing/2014/main" id="{E48E968D-6A45-4123-8BA2-88F483677B05}"/>
              </a:ext>
            </a:extLst>
          </p:cNvPr>
          <p:cNvSpPr>
            <a:spLocks/>
          </p:cNvSpPr>
          <p:nvPr/>
        </p:nvSpPr>
        <p:spPr bwMode="auto">
          <a:xfrm>
            <a:off x="6484895" y="2781495"/>
            <a:ext cx="530166" cy="647628"/>
          </a:xfrm>
          <a:custGeom>
            <a:avLst/>
            <a:gdLst>
              <a:gd name="T0" fmla="*/ 0 w 514"/>
              <a:gd name="T1" fmla="*/ 253 h 630"/>
              <a:gd name="T2" fmla="*/ 156 w 514"/>
              <a:gd name="T3" fmla="*/ 630 h 630"/>
              <a:gd name="T4" fmla="*/ 514 w 514"/>
              <a:gd name="T5" fmla="*/ 630 h 630"/>
              <a:gd name="T6" fmla="*/ 254 w 514"/>
              <a:gd name="T7" fmla="*/ 0 h 630"/>
              <a:gd name="T8" fmla="*/ 0 w 514"/>
              <a:gd name="T9" fmla="*/ 253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4" h="630">
                <a:moveTo>
                  <a:pt x="0" y="253"/>
                </a:moveTo>
                <a:cubicBezTo>
                  <a:pt x="96" y="350"/>
                  <a:pt x="156" y="483"/>
                  <a:pt x="156" y="630"/>
                </a:cubicBezTo>
                <a:cubicBezTo>
                  <a:pt x="514" y="630"/>
                  <a:pt x="514" y="630"/>
                  <a:pt x="514" y="630"/>
                </a:cubicBezTo>
                <a:cubicBezTo>
                  <a:pt x="514" y="384"/>
                  <a:pt x="415" y="161"/>
                  <a:pt x="254" y="0"/>
                </a:cubicBezTo>
                <a:lnTo>
                  <a:pt x="0" y="253"/>
                </a:lnTo>
                <a:close/>
              </a:path>
            </a:pathLst>
          </a:custGeom>
          <a:solidFill>
            <a:srgbClr val="C2ABD3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71782395-5203-467E-9BF8-ECE4AEC0C7AB}"/>
              </a:ext>
            </a:extLst>
          </p:cNvPr>
          <p:cNvSpPr>
            <a:spLocks/>
          </p:cNvSpPr>
          <p:nvPr/>
        </p:nvSpPr>
        <p:spPr bwMode="auto">
          <a:xfrm>
            <a:off x="5445197" y="2513238"/>
            <a:ext cx="650803" cy="528579"/>
          </a:xfrm>
          <a:custGeom>
            <a:avLst/>
            <a:gdLst>
              <a:gd name="T0" fmla="*/ 0 w 632"/>
              <a:gd name="T1" fmla="*/ 262 h 515"/>
              <a:gd name="T2" fmla="*/ 254 w 632"/>
              <a:gd name="T3" fmla="*/ 515 h 515"/>
              <a:gd name="T4" fmla="*/ 632 w 632"/>
              <a:gd name="T5" fmla="*/ 358 h 515"/>
              <a:gd name="T6" fmla="*/ 632 w 632"/>
              <a:gd name="T7" fmla="*/ 0 h 515"/>
              <a:gd name="T8" fmla="*/ 0 w 632"/>
              <a:gd name="T9" fmla="*/ 262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2" h="515">
                <a:moveTo>
                  <a:pt x="0" y="262"/>
                </a:moveTo>
                <a:cubicBezTo>
                  <a:pt x="254" y="515"/>
                  <a:pt x="254" y="515"/>
                  <a:pt x="254" y="515"/>
                </a:cubicBezTo>
                <a:cubicBezTo>
                  <a:pt x="351" y="418"/>
                  <a:pt x="484" y="358"/>
                  <a:pt x="632" y="358"/>
                </a:cubicBezTo>
                <a:cubicBezTo>
                  <a:pt x="632" y="0"/>
                  <a:pt x="632" y="0"/>
                  <a:pt x="632" y="0"/>
                </a:cubicBezTo>
                <a:cubicBezTo>
                  <a:pt x="385" y="0"/>
                  <a:pt x="162" y="100"/>
                  <a:pt x="0" y="262"/>
                </a:cubicBezTo>
                <a:close/>
              </a:path>
            </a:pathLst>
          </a:custGeom>
          <a:solidFill>
            <a:srgbClr val="C2ABD3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0">
            <a:extLst>
              <a:ext uri="{FF2B5EF4-FFF2-40B4-BE49-F238E27FC236}">
                <a16:creationId xmlns:a16="http://schemas.microsoft.com/office/drawing/2014/main" id="{3470D947-EF7D-46E1-83AD-2608B17C2C67}"/>
              </a:ext>
            </a:extLst>
          </p:cNvPr>
          <p:cNvSpPr>
            <a:spLocks/>
          </p:cNvSpPr>
          <p:nvPr/>
        </p:nvSpPr>
        <p:spPr bwMode="auto">
          <a:xfrm>
            <a:off x="6096000" y="2513238"/>
            <a:ext cx="650803" cy="528579"/>
          </a:xfrm>
          <a:custGeom>
            <a:avLst/>
            <a:gdLst>
              <a:gd name="T0" fmla="*/ 378 w 632"/>
              <a:gd name="T1" fmla="*/ 515 h 515"/>
              <a:gd name="T2" fmla="*/ 632 w 632"/>
              <a:gd name="T3" fmla="*/ 262 h 515"/>
              <a:gd name="T4" fmla="*/ 0 w 632"/>
              <a:gd name="T5" fmla="*/ 0 h 515"/>
              <a:gd name="T6" fmla="*/ 0 w 632"/>
              <a:gd name="T7" fmla="*/ 358 h 515"/>
              <a:gd name="T8" fmla="*/ 378 w 632"/>
              <a:gd name="T9" fmla="*/ 51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2" h="515">
                <a:moveTo>
                  <a:pt x="378" y="515"/>
                </a:moveTo>
                <a:cubicBezTo>
                  <a:pt x="632" y="262"/>
                  <a:pt x="632" y="262"/>
                  <a:pt x="632" y="262"/>
                </a:cubicBezTo>
                <a:cubicBezTo>
                  <a:pt x="470" y="100"/>
                  <a:pt x="247" y="0"/>
                  <a:pt x="0" y="0"/>
                </a:cubicBezTo>
                <a:cubicBezTo>
                  <a:pt x="0" y="358"/>
                  <a:pt x="0" y="358"/>
                  <a:pt x="0" y="358"/>
                </a:cubicBezTo>
                <a:cubicBezTo>
                  <a:pt x="148" y="358"/>
                  <a:pt x="281" y="418"/>
                  <a:pt x="378" y="515"/>
                </a:cubicBezTo>
                <a:close/>
              </a:path>
            </a:pathLst>
          </a:custGeom>
          <a:solidFill>
            <a:srgbClr val="C2ABD3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0E0C37E0-D8F5-4728-86DF-5C0B0C6440D5}"/>
              </a:ext>
            </a:extLst>
          </p:cNvPr>
          <p:cNvSpPr>
            <a:spLocks/>
          </p:cNvSpPr>
          <p:nvPr/>
        </p:nvSpPr>
        <p:spPr bwMode="auto">
          <a:xfrm>
            <a:off x="6097588" y="3041816"/>
            <a:ext cx="549214" cy="387307"/>
          </a:xfrm>
          <a:custGeom>
            <a:avLst/>
            <a:gdLst>
              <a:gd name="T0" fmla="*/ 0 w 533"/>
              <a:gd name="T1" fmla="*/ 377 h 377"/>
              <a:gd name="T2" fmla="*/ 533 w 533"/>
              <a:gd name="T3" fmla="*/ 377 h 377"/>
              <a:gd name="T4" fmla="*/ 377 w 533"/>
              <a:gd name="T5" fmla="*/ 0 h 377"/>
              <a:gd name="T6" fmla="*/ 0 w 533"/>
              <a:gd name="T7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3" h="377">
                <a:moveTo>
                  <a:pt x="0" y="377"/>
                </a:moveTo>
                <a:cubicBezTo>
                  <a:pt x="533" y="377"/>
                  <a:pt x="533" y="377"/>
                  <a:pt x="533" y="377"/>
                </a:cubicBezTo>
                <a:cubicBezTo>
                  <a:pt x="533" y="230"/>
                  <a:pt x="473" y="97"/>
                  <a:pt x="377" y="0"/>
                </a:cubicBezTo>
                <a:lnTo>
                  <a:pt x="0" y="377"/>
                </a:lnTo>
                <a:close/>
              </a:path>
            </a:pathLst>
          </a:custGeom>
          <a:solidFill>
            <a:srgbClr val="D6EAFB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2">
            <a:extLst>
              <a:ext uri="{FF2B5EF4-FFF2-40B4-BE49-F238E27FC236}">
                <a16:creationId xmlns:a16="http://schemas.microsoft.com/office/drawing/2014/main" id="{B22DF2FE-2C7B-4E3D-8F28-4635CF504743}"/>
              </a:ext>
            </a:extLst>
          </p:cNvPr>
          <p:cNvSpPr>
            <a:spLocks/>
          </p:cNvSpPr>
          <p:nvPr/>
        </p:nvSpPr>
        <p:spPr bwMode="auto">
          <a:xfrm>
            <a:off x="5707106" y="2879909"/>
            <a:ext cx="388895" cy="549214"/>
          </a:xfrm>
          <a:custGeom>
            <a:avLst/>
            <a:gdLst>
              <a:gd name="T0" fmla="*/ 378 w 378"/>
              <a:gd name="T1" fmla="*/ 0 h 534"/>
              <a:gd name="T2" fmla="*/ 0 w 378"/>
              <a:gd name="T3" fmla="*/ 157 h 534"/>
              <a:gd name="T4" fmla="*/ 377 w 378"/>
              <a:gd name="T5" fmla="*/ 534 h 534"/>
              <a:gd name="T6" fmla="*/ 378 w 378"/>
              <a:gd name="T7" fmla="*/ 534 h 534"/>
              <a:gd name="T8" fmla="*/ 378 w 378"/>
              <a:gd name="T9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" h="534">
                <a:moveTo>
                  <a:pt x="378" y="0"/>
                </a:moveTo>
                <a:cubicBezTo>
                  <a:pt x="230" y="0"/>
                  <a:pt x="97" y="60"/>
                  <a:pt x="0" y="157"/>
                </a:cubicBezTo>
                <a:cubicBezTo>
                  <a:pt x="377" y="534"/>
                  <a:pt x="377" y="534"/>
                  <a:pt x="377" y="534"/>
                </a:cubicBezTo>
                <a:cubicBezTo>
                  <a:pt x="378" y="534"/>
                  <a:pt x="378" y="534"/>
                  <a:pt x="378" y="534"/>
                </a:cubicBezTo>
                <a:lnTo>
                  <a:pt x="378" y="0"/>
                </a:lnTo>
                <a:close/>
              </a:path>
            </a:pathLst>
          </a:custGeom>
          <a:solidFill>
            <a:srgbClr val="D6EAFB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2B736DCA-DF5D-4FFA-9C4F-96D19CC9DFB8}"/>
              </a:ext>
            </a:extLst>
          </p:cNvPr>
          <p:cNvSpPr>
            <a:spLocks/>
          </p:cNvSpPr>
          <p:nvPr/>
        </p:nvSpPr>
        <p:spPr bwMode="auto">
          <a:xfrm>
            <a:off x="5545199" y="3041816"/>
            <a:ext cx="549214" cy="387307"/>
          </a:xfrm>
          <a:custGeom>
            <a:avLst/>
            <a:gdLst>
              <a:gd name="T0" fmla="*/ 0 w 533"/>
              <a:gd name="T1" fmla="*/ 377 h 377"/>
              <a:gd name="T2" fmla="*/ 533 w 533"/>
              <a:gd name="T3" fmla="*/ 377 h 377"/>
              <a:gd name="T4" fmla="*/ 156 w 533"/>
              <a:gd name="T5" fmla="*/ 0 h 377"/>
              <a:gd name="T6" fmla="*/ 0 w 533"/>
              <a:gd name="T7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3" h="377">
                <a:moveTo>
                  <a:pt x="0" y="377"/>
                </a:moveTo>
                <a:cubicBezTo>
                  <a:pt x="533" y="377"/>
                  <a:pt x="533" y="377"/>
                  <a:pt x="533" y="377"/>
                </a:cubicBezTo>
                <a:cubicBezTo>
                  <a:pt x="156" y="0"/>
                  <a:pt x="156" y="0"/>
                  <a:pt x="156" y="0"/>
                </a:cubicBezTo>
                <a:cubicBezTo>
                  <a:pt x="60" y="97"/>
                  <a:pt x="0" y="230"/>
                  <a:pt x="0" y="377"/>
                </a:cubicBezTo>
                <a:close/>
              </a:path>
            </a:pathLst>
          </a:custGeom>
          <a:solidFill>
            <a:srgbClr val="D6EAFB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4">
            <a:extLst>
              <a:ext uri="{FF2B5EF4-FFF2-40B4-BE49-F238E27FC236}">
                <a16:creationId xmlns:a16="http://schemas.microsoft.com/office/drawing/2014/main" id="{7FEBF3B7-FC68-47A5-A75C-1549C40A8A3B}"/>
              </a:ext>
            </a:extLst>
          </p:cNvPr>
          <p:cNvSpPr>
            <a:spLocks/>
          </p:cNvSpPr>
          <p:nvPr/>
        </p:nvSpPr>
        <p:spPr bwMode="auto">
          <a:xfrm>
            <a:off x="6096000" y="2879909"/>
            <a:ext cx="388895" cy="549214"/>
          </a:xfrm>
          <a:custGeom>
            <a:avLst/>
            <a:gdLst>
              <a:gd name="T0" fmla="*/ 0 w 378"/>
              <a:gd name="T1" fmla="*/ 0 h 534"/>
              <a:gd name="T2" fmla="*/ 0 w 378"/>
              <a:gd name="T3" fmla="*/ 534 h 534"/>
              <a:gd name="T4" fmla="*/ 1 w 378"/>
              <a:gd name="T5" fmla="*/ 534 h 534"/>
              <a:gd name="T6" fmla="*/ 378 w 378"/>
              <a:gd name="T7" fmla="*/ 157 h 534"/>
              <a:gd name="T8" fmla="*/ 0 w 378"/>
              <a:gd name="T9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" h="534">
                <a:moveTo>
                  <a:pt x="0" y="0"/>
                </a:moveTo>
                <a:cubicBezTo>
                  <a:pt x="0" y="534"/>
                  <a:pt x="0" y="534"/>
                  <a:pt x="0" y="534"/>
                </a:cubicBezTo>
                <a:cubicBezTo>
                  <a:pt x="1" y="534"/>
                  <a:pt x="1" y="534"/>
                  <a:pt x="1" y="534"/>
                </a:cubicBezTo>
                <a:cubicBezTo>
                  <a:pt x="378" y="157"/>
                  <a:pt x="378" y="157"/>
                  <a:pt x="378" y="157"/>
                </a:cubicBezTo>
                <a:cubicBezTo>
                  <a:pt x="281" y="60"/>
                  <a:pt x="148" y="0"/>
                  <a:pt x="0" y="0"/>
                </a:cubicBezTo>
                <a:close/>
              </a:path>
            </a:pathLst>
          </a:custGeom>
          <a:solidFill>
            <a:srgbClr val="D6EAFB"/>
          </a:solidFill>
          <a:ln w="22225">
            <a:solidFill>
              <a:srgbClr val="E3E6E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6456CD9-CD57-4823-9A3C-E1788CC16D50}"/>
              </a:ext>
            </a:extLst>
          </p:cNvPr>
          <p:cNvSpPr/>
          <p:nvPr/>
        </p:nvSpPr>
        <p:spPr>
          <a:xfrm>
            <a:off x="5453771" y="2785577"/>
            <a:ext cx="1285057" cy="1285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0" dist="254000" dir="5400000" sx="98000" sy="98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2C1D67F-879E-4552-9DA9-B09AEB9F9523}"/>
              </a:ext>
            </a:extLst>
          </p:cNvPr>
          <p:cNvSpPr/>
          <p:nvPr/>
        </p:nvSpPr>
        <p:spPr>
          <a:xfrm>
            <a:off x="5561759" y="2893565"/>
            <a:ext cx="1069081" cy="1069080"/>
          </a:xfrm>
          <a:prstGeom prst="ellipse">
            <a:avLst/>
          </a:prstGeom>
          <a:noFill/>
          <a:ln w="22225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BDCB21F-D9A2-4006-A335-14FBD276D764}"/>
              </a:ext>
            </a:extLst>
          </p:cNvPr>
          <p:cNvSpPr txBox="1"/>
          <p:nvPr/>
        </p:nvSpPr>
        <p:spPr>
          <a:xfrm>
            <a:off x="4469061" y="1236625"/>
            <a:ext cx="13141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662D9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Argumentation</a:t>
            </a:r>
            <a:endParaRPr lang="en-ID" sz="1400" dirty="0">
              <a:solidFill>
                <a:srgbClr val="662D9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C8A1E-7DEC-46F8-8255-0C79254FDC62}"/>
              </a:ext>
            </a:extLst>
          </p:cNvPr>
          <p:cNvSpPr txBox="1"/>
          <p:nvPr/>
        </p:nvSpPr>
        <p:spPr>
          <a:xfrm>
            <a:off x="6405136" y="965031"/>
            <a:ext cx="1321435" cy="430887"/>
          </a:xfrm>
          <a:prstGeom prst="rect">
            <a:avLst/>
          </a:prstGeom>
          <a:noFill/>
        </p:spPr>
        <p:txBody>
          <a:bodyPr wrap="square" lIns="0" tIns="0" rIns="93600" bIns="0" rtlCol="0">
            <a:spAutoFit/>
          </a:bodyPr>
          <a:lstStyle/>
          <a:p>
            <a:pPr algn="r"/>
            <a:r>
              <a:rPr lang="en-US" sz="1400" dirty="0">
                <a:solidFill>
                  <a:srgbClr val="662D9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Structure </a:t>
            </a:r>
          </a:p>
          <a:p>
            <a:pPr algn="r"/>
            <a:endParaRPr lang="en-US" sz="1400" dirty="0">
              <a:solidFill>
                <a:srgbClr val="662D9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A2C49CF-5C1D-4827-BE57-50F798610B49}"/>
              </a:ext>
            </a:extLst>
          </p:cNvPr>
          <p:cNvSpPr txBox="1"/>
          <p:nvPr/>
        </p:nvSpPr>
        <p:spPr>
          <a:xfrm>
            <a:off x="8111490" y="2646294"/>
            <a:ext cx="1764030" cy="215444"/>
          </a:xfrm>
          <a:prstGeom prst="rect">
            <a:avLst/>
          </a:prstGeom>
          <a:noFill/>
        </p:spPr>
        <p:txBody>
          <a:bodyPr wrap="square" lIns="93600" tIns="0" rIns="0" bIns="0" rtlCol="0">
            <a:spAutoFit/>
          </a:bodyPr>
          <a:lstStyle/>
          <a:p>
            <a:r>
              <a:rPr lang="en-US" sz="1400" dirty="0">
                <a:solidFill>
                  <a:srgbClr val="662D9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Thought leadership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75D17B-58D9-4197-93F4-858576A876CB}"/>
              </a:ext>
            </a:extLst>
          </p:cNvPr>
          <p:cNvSpPr txBox="1"/>
          <p:nvPr/>
        </p:nvSpPr>
        <p:spPr>
          <a:xfrm>
            <a:off x="4685211" y="5449847"/>
            <a:ext cx="129239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9E00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Resonance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F4DFEE4-20B9-401A-A9FD-FC228B0519C9}"/>
              </a:ext>
            </a:extLst>
          </p:cNvPr>
          <p:cNvSpPr txBox="1"/>
          <p:nvPr/>
        </p:nvSpPr>
        <p:spPr>
          <a:xfrm>
            <a:off x="3033481" y="4085309"/>
            <a:ext cx="10414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9E00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Likeability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E9BB11C-F6DB-48AB-8E7C-D2F6842F1504}"/>
              </a:ext>
            </a:extLst>
          </p:cNvPr>
          <p:cNvSpPr txBox="1"/>
          <p:nvPr/>
        </p:nvSpPr>
        <p:spPr>
          <a:xfrm>
            <a:off x="7923929" y="4022940"/>
            <a:ext cx="1154746" cy="215444"/>
          </a:xfrm>
          <a:prstGeom prst="rect">
            <a:avLst/>
          </a:prstGeom>
          <a:noFill/>
        </p:spPr>
        <p:txBody>
          <a:bodyPr wrap="square" lIns="0" tIns="0" rIns="93600" bIns="0" rtlCol="0">
            <a:spAutoFit/>
          </a:bodyPr>
          <a:lstStyle/>
          <a:p>
            <a:pPr algn="r"/>
            <a:r>
              <a:rPr lang="en-US" sz="1400" dirty="0">
                <a:solidFill>
                  <a:srgbClr val="9E00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Stories</a:t>
            </a:r>
            <a:endParaRPr lang="en-ID" sz="1400" dirty="0">
              <a:solidFill>
                <a:srgbClr val="9E005D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0A22DFC8-128F-4824-B956-B360C2061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99" y="3105905"/>
            <a:ext cx="644400" cy="644400"/>
          </a:xfrm>
          <a:prstGeom prst="rect">
            <a:avLst/>
          </a:prstGeom>
        </p:spPr>
      </p:pic>
      <p:pic>
        <p:nvPicPr>
          <p:cNvPr id="71" name="Picture 70" descr="A picture containing crossword puzzle, window&#10;&#10;Description generated with high confidence">
            <a:extLst>
              <a:ext uri="{FF2B5EF4-FFF2-40B4-BE49-F238E27FC236}">
                <a16:creationId xmlns:a16="http://schemas.microsoft.com/office/drawing/2014/main" id="{20457FDE-7F7E-49AE-B7BD-2F4166E5A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4" y="324456"/>
            <a:ext cx="2548281" cy="3967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70DA44-949D-47BE-9484-58A0D009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B2BD-B44B-4694-843F-315C29B37406}" type="slidenum">
              <a:rPr lang="en-ID" smtClean="0"/>
              <a:pPr/>
              <a:t>27</a:t>
            </a:fld>
            <a:endParaRPr lang="en-ID" dirty="0"/>
          </a:p>
        </p:txBody>
      </p:sp>
      <p:sp>
        <p:nvSpPr>
          <p:cNvPr id="66" name="TextBox 109">
            <a:extLst>
              <a:ext uri="{FF2B5EF4-FFF2-40B4-BE49-F238E27FC236}">
                <a16:creationId xmlns:a16="http://schemas.microsoft.com/office/drawing/2014/main" id="{A9E3385F-9ADC-47E8-B414-0E8A34CFD607}"/>
              </a:ext>
            </a:extLst>
          </p:cNvPr>
          <p:cNvSpPr txBox="1"/>
          <p:nvPr/>
        </p:nvSpPr>
        <p:spPr>
          <a:xfrm>
            <a:off x="6751410" y="5407112"/>
            <a:ext cx="10414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9E00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Sensation</a:t>
            </a:r>
          </a:p>
        </p:txBody>
      </p:sp>
      <p:sp>
        <p:nvSpPr>
          <p:cNvPr id="67" name="TextBox 20">
            <a:extLst>
              <a:ext uri="{FF2B5EF4-FFF2-40B4-BE49-F238E27FC236}">
                <a16:creationId xmlns:a16="http://schemas.microsoft.com/office/drawing/2014/main" id="{C31B2D1B-BEDE-4956-B486-F2A067DC704D}"/>
              </a:ext>
            </a:extLst>
          </p:cNvPr>
          <p:cNvSpPr txBox="1"/>
          <p:nvPr/>
        </p:nvSpPr>
        <p:spPr>
          <a:xfrm>
            <a:off x="540357" y="3235469"/>
            <a:ext cx="2420462" cy="369332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Personal/Ethos</a:t>
            </a:r>
            <a:endParaRPr lang="id-ID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E109E6-4457-4DC7-84CE-C9B70EF3DCA7}"/>
              </a:ext>
            </a:extLst>
          </p:cNvPr>
          <p:cNvSpPr txBox="1"/>
          <p:nvPr/>
        </p:nvSpPr>
        <p:spPr>
          <a:xfrm>
            <a:off x="1743892" y="1106771"/>
            <a:ext cx="8704217" cy="2246769"/>
          </a:xfrm>
          <a:prstGeom prst="rect">
            <a:avLst/>
          </a:prstGeom>
          <a:noFill/>
        </p:spPr>
        <p:txBody>
          <a:bodyPr wrap="square" lIns="93600" tIns="0" rIns="93600" bIns="0" rtlCol="0">
            <a:spAutoFit/>
          </a:bodyPr>
          <a:lstStyle/>
          <a:p>
            <a:pPr algn="ctr">
              <a:defRPr/>
            </a:pPr>
            <a:r>
              <a:rPr lang="fi-FI" sz="6600" dirty="0" err="1">
                <a:solidFill>
                  <a:srgbClr val="00B0F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Credibility</a:t>
            </a:r>
            <a:endParaRPr lang="fi-FI" sz="6600" dirty="0">
              <a:solidFill>
                <a:srgbClr val="00B0F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0" algn="ctr">
              <a:defRPr/>
            </a:pPr>
            <a:r>
              <a:rPr lang="fi-FI" sz="3200" dirty="0">
                <a:solidFill>
                  <a:srgbClr val="00B0F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Uskottavuus</a:t>
            </a:r>
          </a:p>
          <a:p>
            <a:pPr lvl="0" algn="ctr">
              <a:defRPr/>
            </a:pPr>
            <a:endParaRPr lang="fi-FI" sz="4800" dirty="0">
              <a:solidFill>
                <a:srgbClr val="00B0F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55BB05-662C-4068-87BC-13C88572AC68}"/>
              </a:ext>
            </a:extLst>
          </p:cNvPr>
          <p:cNvCxnSpPr>
            <a:cxnSpLocks/>
          </p:cNvCxnSpPr>
          <p:nvPr/>
        </p:nvCxnSpPr>
        <p:spPr>
          <a:xfrm>
            <a:off x="1288200" y="4878200"/>
            <a:ext cx="9615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0E9A06-5FD5-4C49-A02F-3AC83A100CEB}"/>
              </a:ext>
            </a:extLst>
          </p:cNvPr>
          <p:cNvCxnSpPr>
            <a:cxnSpLocks/>
          </p:cNvCxnSpPr>
          <p:nvPr/>
        </p:nvCxnSpPr>
        <p:spPr>
          <a:xfrm>
            <a:off x="1288868" y="2933892"/>
            <a:ext cx="9615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EA8253B-FD1E-4005-A2A1-3F8531B918BF}"/>
              </a:ext>
            </a:extLst>
          </p:cNvPr>
          <p:cNvSpPr txBox="1"/>
          <p:nvPr/>
        </p:nvSpPr>
        <p:spPr>
          <a:xfrm>
            <a:off x="2996799" y="2770982"/>
            <a:ext cx="9614264" cy="2282878"/>
          </a:xfrm>
          <a:prstGeom prst="rect">
            <a:avLst/>
          </a:prstGeom>
          <a:noFill/>
        </p:spPr>
        <p:txBody>
          <a:bodyPr wrap="square" lIns="93600" tIns="216000" rIns="93600" bIns="216000" rtlCol="0">
            <a:spAutoFit/>
          </a:bodyPr>
          <a:lstStyle/>
          <a:p>
            <a:pPr>
              <a:defRPr/>
            </a:pPr>
            <a:r>
              <a:rPr lang="fr-FR" sz="40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Competence</a:t>
            </a:r>
            <a:r>
              <a:rPr lang="fr-FR" sz="3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r>
              <a:rPr lang="fr-FR" sz="28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Pätevyys</a:t>
            </a:r>
            <a:r>
              <a:rPr lang="fr-FR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3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defRPr/>
            </a:pPr>
            <a:r>
              <a:rPr lang="fr-FR" sz="40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Character</a:t>
            </a:r>
            <a:r>
              <a:rPr lang="fr-FR" sz="3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  <a:r>
              <a:rPr lang="fr-FR" sz="28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Luonne</a:t>
            </a:r>
            <a:r>
              <a:rPr lang="fr-FR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/Maine </a:t>
            </a:r>
          </a:p>
          <a:p>
            <a:pPr>
              <a:defRPr/>
            </a:pPr>
            <a:r>
              <a:rPr lang="fr-FR" sz="40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Caring</a:t>
            </a:r>
            <a:r>
              <a:rPr lang="fr-FR" sz="4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 		</a:t>
            </a:r>
            <a:r>
              <a:rPr lang="fr-FR" sz="28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Välittäminen</a:t>
            </a:r>
            <a:r>
              <a:rPr lang="fr-FR" sz="4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	</a:t>
            </a:r>
            <a:endParaRPr lang="fi-FI" sz="4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45DDE-A016-4A67-8AB4-DD3C59BE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B2BD-B44B-4694-843F-315C29B37406}" type="slidenum">
              <a:rPr lang="en-ID" smtClean="0"/>
              <a:pPr/>
              <a:t>28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370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E109E6-4457-4DC7-84CE-C9B70EF3DCA7}"/>
              </a:ext>
            </a:extLst>
          </p:cNvPr>
          <p:cNvSpPr txBox="1"/>
          <p:nvPr/>
        </p:nvSpPr>
        <p:spPr>
          <a:xfrm>
            <a:off x="1743892" y="1091006"/>
            <a:ext cx="8704217" cy="2154436"/>
          </a:xfrm>
          <a:prstGeom prst="rect">
            <a:avLst/>
          </a:prstGeom>
          <a:noFill/>
        </p:spPr>
        <p:txBody>
          <a:bodyPr wrap="square" lIns="93600" tIns="0" rIns="93600" bIns="0" rtlCol="0">
            <a:spAutoFit/>
          </a:bodyPr>
          <a:lstStyle/>
          <a:p>
            <a:pPr algn="ctr">
              <a:defRPr/>
            </a:pPr>
            <a:r>
              <a:rPr lang="fi-FI" sz="6000" dirty="0" err="1">
                <a:solidFill>
                  <a:srgbClr val="00B0F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Likeability</a:t>
            </a:r>
            <a:endParaRPr lang="fi-FI" sz="6000" dirty="0">
              <a:solidFill>
                <a:srgbClr val="00B0F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0" algn="ctr">
              <a:defRPr/>
            </a:pPr>
            <a:r>
              <a:rPr lang="fi-FI" sz="3200" dirty="0" err="1">
                <a:solidFill>
                  <a:srgbClr val="00B0F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Mielyttävyys</a:t>
            </a:r>
            <a:endParaRPr lang="fi-FI" sz="3200" dirty="0">
              <a:solidFill>
                <a:srgbClr val="00B0F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0" algn="ctr">
              <a:defRPr/>
            </a:pPr>
            <a:endParaRPr lang="fi-FI" sz="4800" dirty="0">
              <a:solidFill>
                <a:srgbClr val="00B0F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55BB05-662C-4068-87BC-13C88572AC68}"/>
              </a:ext>
            </a:extLst>
          </p:cNvPr>
          <p:cNvCxnSpPr>
            <a:cxnSpLocks/>
          </p:cNvCxnSpPr>
          <p:nvPr/>
        </p:nvCxnSpPr>
        <p:spPr>
          <a:xfrm>
            <a:off x="1288200" y="6323373"/>
            <a:ext cx="9615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0E9A06-5FD5-4C49-A02F-3AC83A100CEB}"/>
              </a:ext>
            </a:extLst>
          </p:cNvPr>
          <p:cNvCxnSpPr>
            <a:cxnSpLocks/>
          </p:cNvCxnSpPr>
          <p:nvPr/>
        </p:nvCxnSpPr>
        <p:spPr>
          <a:xfrm>
            <a:off x="1288868" y="2933892"/>
            <a:ext cx="9615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EA8253B-FD1E-4005-A2A1-3F8531B918BF}"/>
              </a:ext>
            </a:extLst>
          </p:cNvPr>
          <p:cNvSpPr txBox="1"/>
          <p:nvPr/>
        </p:nvSpPr>
        <p:spPr>
          <a:xfrm>
            <a:off x="2996799" y="2770982"/>
            <a:ext cx="9614264" cy="4252648"/>
          </a:xfrm>
          <a:prstGeom prst="rect">
            <a:avLst/>
          </a:prstGeom>
          <a:noFill/>
        </p:spPr>
        <p:txBody>
          <a:bodyPr wrap="square" lIns="93600" tIns="216000" rIns="93600" bIns="216000" rtlCol="0">
            <a:spAutoFit/>
          </a:bodyPr>
          <a:lstStyle/>
          <a:p>
            <a:pPr>
              <a:defRPr/>
            </a:pPr>
            <a:r>
              <a:rPr lang="fr-FR" sz="54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fr-FR" sz="3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elevance		</a:t>
            </a:r>
            <a:r>
              <a:rPr lang="fr-FR" sz="28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Relevanssi</a:t>
            </a:r>
            <a:r>
              <a:rPr lang="fr-FR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3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</a:p>
          <a:p>
            <a:pPr>
              <a:defRPr/>
            </a:pPr>
            <a:r>
              <a:rPr lang="fr-FR" sz="54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fr-FR" sz="36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mpathy</a:t>
            </a:r>
            <a:r>
              <a:rPr lang="fr-FR" sz="3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r>
              <a:rPr lang="fr-FR" sz="28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Empatia</a:t>
            </a:r>
            <a:r>
              <a:rPr lang="fr-FR" sz="3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defRPr/>
            </a:pPr>
            <a:r>
              <a:rPr lang="fr-FR" sz="54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fr-FR" sz="3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uthenticity</a:t>
            </a:r>
            <a:r>
              <a:rPr lang="fr-FR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r>
              <a:rPr lang="fr-FR" sz="28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Aitous</a:t>
            </a:r>
            <a:endParaRPr lang="fr-FR" sz="28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fr-FR" sz="54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fr-FR" sz="36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aughter</a:t>
            </a:r>
            <a:r>
              <a:rPr lang="fr-FR" sz="3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		</a:t>
            </a:r>
            <a:r>
              <a:rPr lang="fr-FR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Nauru</a:t>
            </a:r>
            <a:r>
              <a:rPr lang="fr-FR" sz="3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 	</a:t>
            </a:r>
            <a:endParaRPr lang="fr-FR"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fi-FI" sz="32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45DDE-A016-4A67-8AB4-DD3C59BE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B2BD-B44B-4694-843F-315C29B37406}" type="slidenum">
              <a:rPr lang="en-ID" smtClean="0"/>
              <a:pPr/>
              <a:t>29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134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A4ACAE-0C8D-4E0D-A600-7ED832903F0F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65ACA-AFF2-4D59-8E08-FC826837768F}"/>
              </a:ext>
            </a:extLst>
          </p:cNvPr>
          <p:cNvSpPr/>
          <p:nvPr/>
        </p:nvSpPr>
        <p:spPr>
          <a:xfrm>
            <a:off x="1953493" y="156028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02977-F317-443F-BDDA-FC3356C21638}"/>
              </a:ext>
            </a:extLst>
          </p:cNvPr>
          <p:cNvSpPr txBox="1"/>
          <p:nvPr/>
        </p:nvSpPr>
        <p:spPr>
          <a:xfrm rot="16200000">
            <a:off x="799332" y="3136191"/>
            <a:ext cx="1707129" cy="587441"/>
          </a:xfrm>
          <a:prstGeom prst="rect">
            <a:avLst/>
          </a:prstGeom>
          <a:noFill/>
        </p:spPr>
        <p:txBody>
          <a:bodyPr wrap="square" lIns="0" tIns="0" rIns="0" bIns="21600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ESIRABLE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30224-CED3-4F32-94DD-19B9BB7E9A43}"/>
              </a:ext>
            </a:extLst>
          </p:cNvPr>
          <p:cNvSpPr/>
          <p:nvPr/>
        </p:nvSpPr>
        <p:spPr>
          <a:xfrm>
            <a:off x="1953493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DFF37-1952-4B88-ABFE-F72D6EC2BCB7}"/>
              </a:ext>
            </a:extLst>
          </p:cNvPr>
          <p:cNvSpPr/>
          <p:nvPr/>
        </p:nvSpPr>
        <p:spPr>
          <a:xfrm>
            <a:off x="3995714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53B3-F628-4A37-BA33-590A7A38ABE9}"/>
              </a:ext>
            </a:extLst>
          </p:cNvPr>
          <p:cNvSpPr txBox="1"/>
          <p:nvPr/>
        </p:nvSpPr>
        <p:spPr>
          <a:xfrm>
            <a:off x="2689986" y="5312490"/>
            <a:ext cx="2273522" cy="587441"/>
          </a:xfrm>
          <a:prstGeom prst="rect">
            <a:avLst/>
          </a:prstGeom>
          <a:noFill/>
        </p:spPr>
        <p:txBody>
          <a:bodyPr wrap="square" lIns="0" tIns="216000" rIns="0" bIns="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FFERENT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27474-84AE-438E-B468-4C350B2EB70E}"/>
              </a:ext>
            </a:extLst>
          </p:cNvPr>
          <p:cNvSpPr txBox="1"/>
          <p:nvPr/>
        </p:nvSpPr>
        <p:spPr>
          <a:xfrm>
            <a:off x="1953493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D0517-DFD0-46F7-857E-084B3B67B53D}"/>
              </a:ext>
            </a:extLst>
          </p:cNvPr>
          <p:cNvSpPr txBox="1"/>
          <p:nvPr/>
        </p:nvSpPr>
        <p:spPr>
          <a:xfrm>
            <a:off x="5430411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85134-C1B5-4FE1-B71C-450416F6E77F}"/>
              </a:ext>
            </a:extLst>
          </p:cNvPr>
          <p:cNvSpPr txBox="1"/>
          <p:nvPr/>
        </p:nvSpPr>
        <p:spPr>
          <a:xfrm>
            <a:off x="1437583" y="1560287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074F7-551D-414E-9B94-AB2D96F2902F}"/>
              </a:ext>
            </a:extLst>
          </p:cNvPr>
          <p:cNvSpPr txBox="1"/>
          <p:nvPr/>
        </p:nvSpPr>
        <p:spPr>
          <a:xfrm rot="16200000">
            <a:off x="1361383" y="4745539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A911FB8-5606-44AF-B8C0-9AF7F8865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60" y="4080574"/>
            <a:ext cx="145707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95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7CFE03-5C49-9EB5-8AB1-820404EFC98D}"/>
              </a:ext>
            </a:extLst>
          </p:cNvPr>
          <p:cNvSpPr/>
          <p:nvPr/>
        </p:nvSpPr>
        <p:spPr>
          <a:xfrm>
            <a:off x="0" y="5895435"/>
            <a:ext cx="6538912" cy="962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73FE4B-8214-092A-6094-3C84E0D609A6}"/>
              </a:ext>
            </a:extLst>
          </p:cNvPr>
          <p:cNvSpPr/>
          <p:nvPr/>
        </p:nvSpPr>
        <p:spPr>
          <a:xfrm>
            <a:off x="0" y="0"/>
            <a:ext cx="6538912" cy="962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4">
            <a:extLst>
              <a:ext uri="{FF2B5EF4-FFF2-40B4-BE49-F238E27FC236}">
                <a16:creationId xmlns:a16="http://schemas.microsoft.com/office/drawing/2014/main" id="{FA66DA21-3B71-EACA-0AB2-7E0817060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7" t="12578" r="8875" b="-877"/>
          <a:stretch/>
        </p:blipFill>
        <p:spPr>
          <a:xfrm>
            <a:off x="0" y="481282"/>
            <a:ext cx="6538913" cy="553123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9990E1-91F9-BC4A-56C5-AAEAB8D0428D}"/>
              </a:ext>
            </a:extLst>
          </p:cNvPr>
          <p:cNvSpPr/>
          <p:nvPr/>
        </p:nvSpPr>
        <p:spPr>
          <a:xfrm>
            <a:off x="0" y="380365"/>
            <a:ext cx="571499" cy="582200"/>
          </a:xfrm>
          <a:custGeom>
            <a:avLst/>
            <a:gdLst>
              <a:gd name="connsiteX0" fmla="*/ 112952 w 338855"/>
              <a:gd name="connsiteY0" fmla="*/ 0 h 345200"/>
              <a:gd name="connsiteX1" fmla="*/ 338855 w 338855"/>
              <a:gd name="connsiteY1" fmla="*/ 172600 h 345200"/>
              <a:gd name="connsiteX2" fmla="*/ 112952 w 338855"/>
              <a:gd name="connsiteY2" fmla="*/ 345200 h 345200"/>
              <a:gd name="connsiteX3" fmla="*/ 25020 w 338855"/>
              <a:gd name="connsiteY3" fmla="*/ 331636 h 345200"/>
              <a:gd name="connsiteX4" fmla="*/ 0 w 338855"/>
              <a:gd name="connsiteY4" fmla="*/ 318748 h 345200"/>
              <a:gd name="connsiteX5" fmla="*/ 0 w 338855"/>
              <a:gd name="connsiteY5" fmla="*/ 26453 h 345200"/>
              <a:gd name="connsiteX6" fmla="*/ 25020 w 338855"/>
              <a:gd name="connsiteY6" fmla="*/ 13564 h 345200"/>
              <a:gd name="connsiteX7" fmla="*/ 112952 w 338855"/>
              <a:gd name="connsiteY7" fmla="*/ 0 h 3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855" h="345200">
                <a:moveTo>
                  <a:pt x="112952" y="0"/>
                </a:moveTo>
                <a:cubicBezTo>
                  <a:pt x="237715" y="0"/>
                  <a:pt x="338855" y="77276"/>
                  <a:pt x="338855" y="172600"/>
                </a:cubicBezTo>
                <a:cubicBezTo>
                  <a:pt x="338855" y="267924"/>
                  <a:pt x="237715" y="345200"/>
                  <a:pt x="112952" y="345200"/>
                </a:cubicBezTo>
                <a:cubicBezTo>
                  <a:pt x="81761" y="345200"/>
                  <a:pt x="52047" y="340370"/>
                  <a:pt x="25020" y="331636"/>
                </a:cubicBezTo>
                <a:lnTo>
                  <a:pt x="0" y="318748"/>
                </a:lnTo>
                <a:lnTo>
                  <a:pt x="0" y="26453"/>
                </a:lnTo>
                <a:lnTo>
                  <a:pt x="25020" y="13564"/>
                </a:lnTo>
                <a:cubicBezTo>
                  <a:pt x="52047" y="4830"/>
                  <a:pt x="81761" y="0"/>
                  <a:pt x="112952" y="0"/>
                </a:cubicBezTo>
                <a:close/>
              </a:path>
            </a:pathLst>
          </a:custGeom>
          <a:solidFill>
            <a:srgbClr val="71B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56EF7-9560-CA59-DE34-A3F9A3881C4C}"/>
              </a:ext>
            </a:extLst>
          </p:cNvPr>
          <p:cNvSpPr txBox="1"/>
          <p:nvPr/>
        </p:nvSpPr>
        <p:spPr>
          <a:xfrm>
            <a:off x="442913" y="6349334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1BB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www.myspeaker.fi</a:t>
            </a:r>
            <a:endParaRPr kumimoji="0" lang="en-ID" sz="1200" b="1" i="0" u="none" strike="noStrike" kern="1200" cap="none" spc="0" normalizeH="0" baseline="0" noProof="0">
              <a:ln>
                <a:noFill/>
              </a:ln>
              <a:solidFill>
                <a:srgbClr val="71BB6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26F3F9-3D59-5FA1-06EA-1F87427A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BB2BD-B44B-4694-843F-315C29B37406}" type="slidenum">
              <a:rPr kumimoji="0" lang="en-ID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D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42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2E6160-9F89-FCF5-AD00-1B199908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" y="523157"/>
            <a:ext cx="432000" cy="28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BB2BD-B44B-4694-843F-315C29B37406}" type="slidenum">
              <a:rPr kumimoji="0" lang="en-ID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D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79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51C63-CEC6-F164-45B3-1AB0235EB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077661-2AFC-06BA-1A5E-8525E2FEB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About MySpeaker: Background &amp; Story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7F2CE9-A99F-58D5-536E-82253CC6E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6000" y="1496009"/>
            <a:ext cx="2808000" cy="21668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704BD84-6735-29F4-729A-026FFBC62465}"/>
              </a:ext>
            </a:extLst>
          </p:cNvPr>
          <p:cNvSpPr/>
          <p:nvPr/>
        </p:nvSpPr>
        <p:spPr>
          <a:xfrm>
            <a:off x="677401" y="1703764"/>
            <a:ext cx="1728000" cy="1728000"/>
          </a:xfrm>
          <a:prstGeom prst="ellipse">
            <a:avLst/>
          </a:prstGeom>
          <a:blipFill>
            <a:blip r:embed="rId4"/>
            <a:srcRect/>
            <a:stretch>
              <a:fillRect l="-78162" t="-1" r="-26163" b="-14932"/>
            </a:stretch>
          </a:blipFill>
          <a:ln w="25400">
            <a:solidFill>
              <a:schemeClr val="bg1"/>
            </a:solidFill>
          </a:ln>
          <a:effectLst>
            <a:outerShdw blurRad="508000" dist="254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EBC668-2387-F715-7A7B-099756503102}"/>
              </a:ext>
            </a:extLst>
          </p:cNvPr>
          <p:cNvCxnSpPr/>
          <p:nvPr/>
        </p:nvCxnSpPr>
        <p:spPr>
          <a:xfrm>
            <a:off x="9144000" y="1417320"/>
            <a:ext cx="0" cy="349431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93DA4BB-8D6C-82F8-5C7E-D7ADFB395918}"/>
              </a:ext>
            </a:extLst>
          </p:cNvPr>
          <p:cNvSpPr/>
          <p:nvPr/>
        </p:nvSpPr>
        <p:spPr>
          <a:xfrm>
            <a:off x="6755999" y="1703764"/>
            <a:ext cx="1728000" cy="1728000"/>
          </a:xfrm>
          <a:prstGeom prst="ellipse">
            <a:avLst/>
          </a:prstGeom>
          <a:blipFill>
            <a:blip r:embed="rId5"/>
            <a:srcRect/>
            <a:stretch>
              <a:fillRect l="-29213" r="-29801" b="-6010"/>
            </a:stretch>
          </a:blipFill>
          <a:ln w="25400">
            <a:solidFill>
              <a:schemeClr val="bg1"/>
            </a:solidFill>
          </a:ln>
          <a:effectLst>
            <a:outerShdw blurRad="508000" dist="254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04F659-0D02-F5D1-45AF-5F13703B99DF}"/>
              </a:ext>
            </a:extLst>
          </p:cNvPr>
          <p:cNvSpPr/>
          <p:nvPr/>
        </p:nvSpPr>
        <p:spPr>
          <a:xfrm>
            <a:off x="9799972" y="1703764"/>
            <a:ext cx="1728000" cy="1728000"/>
          </a:xfrm>
          <a:prstGeom prst="ellipse">
            <a:avLst/>
          </a:prstGeom>
          <a:blipFill>
            <a:blip r:embed="rId6"/>
            <a:srcRect/>
            <a:stretch>
              <a:fillRect/>
            </a:stretch>
          </a:blipFill>
          <a:ln w="25400">
            <a:solidFill>
              <a:schemeClr val="bg1"/>
            </a:solidFill>
          </a:ln>
          <a:effectLst>
            <a:outerShdw blurRad="508000" dist="254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8B211C-9106-9166-4A42-71D123C8F7DD}"/>
              </a:ext>
            </a:extLst>
          </p:cNvPr>
          <p:cNvSpPr txBox="1"/>
          <p:nvPr/>
        </p:nvSpPr>
        <p:spPr>
          <a:xfrm>
            <a:off x="2167933" y="5246653"/>
            <a:ext cx="7856135" cy="1489520"/>
          </a:xfrm>
          <a:prstGeom prst="rect">
            <a:avLst/>
          </a:prstGeom>
          <a:noFill/>
        </p:spPr>
        <p:txBody>
          <a:bodyPr wrap="square" lIns="0" tIns="216000" rIns="0" bIns="216000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MySpeaker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on its way to become a major player in the supply and development of speaking and coaching solutions in the world.</a:t>
            </a:r>
          </a:p>
          <a:p>
            <a:pPr marL="0" marR="0" lvl="0" indent="0" algn="ctr" defTabSz="457200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purpose is to use AI technology to enhance every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human’s ability to speak.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F6581-3179-2EF5-89FB-F35A8913D1A7}"/>
              </a:ext>
            </a:extLst>
          </p:cNvPr>
          <p:cNvSpPr txBox="1"/>
          <p:nvPr/>
        </p:nvSpPr>
        <p:spPr>
          <a:xfrm>
            <a:off x="6804749" y="3918565"/>
            <a:ext cx="163050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 expansion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1BB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Innovation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00EC8A-E170-F40C-7772-5669A8B25F8C}"/>
              </a:ext>
            </a:extLst>
          </p:cNvPr>
          <p:cNvSpPr txBox="1"/>
          <p:nvPr/>
        </p:nvSpPr>
        <p:spPr>
          <a:xfrm>
            <a:off x="9880758" y="4269801"/>
            <a:ext cx="8513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BB68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Reskilling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708CE4B-BDC3-8614-7E72-EE5F99854682}"/>
              </a:ext>
            </a:extLst>
          </p:cNvPr>
          <p:cNvSpPr/>
          <p:nvPr/>
        </p:nvSpPr>
        <p:spPr>
          <a:xfrm>
            <a:off x="9360000" y="3752482"/>
            <a:ext cx="432000" cy="432000"/>
          </a:xfrm>
          <a:prstGeom prst="roundRect">
            <a:avLst>
              <a:gd name="adj" fmla="val 5378"/>
            </a:avLst>
          </a:prstGeom>
          <a:gradFill>
            <a:gsLst>
              <a:gs pos="0">
                <a:srgbClr val="71BB68"/>
              </a:gs>
              <a:gs pos="87000">
                <a:srgbClr val="30917C"/>
              </a:gs>
            </a:gsLst>
            <a:lin ang="3600000" scaled="0"/>
          </a:gradFill>
          <a:ln w="9525">
            <a:noFill/>
          </a:ln>
          <a:effectLst>
            <a:outerShdw blurRad="203200" dist="1016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2551AC1-08D7-A823-9863-584FA4CC72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2000" y="3819019"/>
            <a:ext cx="288000" cy="28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4AF25A-D600-1EFB-1341-9DEFBD0F0EE2}"/>
              </a:ext>
            </a:extLst>
          </p:cNvPr>
          <p:cNvSpPr txBox="1"/>
          <p:nvPr/>
        </p:nvSpPr>
        <p:spPr>
          <a:xfrm>
            <a:off x="9288925" y="4269801"/>
            <a:ext cx="5741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BB68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SME’s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676E9A-2372-F350-443A-E03CFD334456}"/>
              </a:ext>
            </a:extLst>
          </p:cNvPr>
          <p:cNvSpPr txBox="1"/>
          <p:nvPr/>
        </p:nvSpPr>
        <p:spPr>
          <a:xfrm>
            <a:off x="4578827" y="4269801"/>
            <a:ext cx="13052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BB68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2000 Corporate customers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ED789E7-3BFE-210E-DA85-621A35511623}"/>
              </a:ext>
            </a:extLst>
          </p:cNvPr>
          <p:cNvSpPr/>
          <p:nvPr/>
        </p:nvSpPr>
        <p:spPr>
          <a:xfrm>
            <a:off x="3715521" y="3752482"/>
            <a:ext cx="432000" cy="432000"/>
          </a:xfrm>
          <a:prstGeom prst="roundRect">
            <a:avLst>
              <a:gd name="adj" fmla="val 5378"/>
            </a:avLst>
          </a:prstGeom>
          <a:gradFill>
            <a:gsLst>
              <a:gs pos="0">
                <a:srgbClr val="71BB68"/>
              </a:gs>
              <a:gs pos="87000">
                <a:srgbClr val="30917C"/>
              </a:gs>
            </a:gsLst>
            <a:lin ang="3600000" scaled="0"/>
          </a:gradFill>
          <a:ln w="9525">
            <a:noFill/>
          </a:ln>
          <a:effectLst>
            <a:outerShdw blurRad="203200" dist="1016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B602CB-A122-3FF8-F8B1-58B558D7444B}"/>
              </a:ext>
            </a:extLst>
          </p:cNvPr>
          <p:cNvSpPr/>
          <p:nvPr/>
        </p:nvSpPr>
        <p:spPr>
          <a:xfrm>
            <a:off x="3435211" y="1156789"/>
            <a:ext cx="2286000" cy="324000"/>
          </a:xfrm>
          <a:prstGeom prst="roundRect">
            <a:avLst>
              <a:gd name="adj" fmla="val 9141"/>
            </a:avLst>
          </a:prstGeom>
          <a:gradFill>
            <a:gsLst>
              <a:gs pos="0">
                <a:srgbClr val="71BB68"/>
              </a:gs>
              <a:gs pos="87000">
                <a:srgbClr val="30917C"/>
              </a:gs>
            </a:gsLst>
            <a:lin ang="3600000" scaled="0"/>
          </a:gradFill>
          <a:ln w="9525">
            <a:noFill/>
          </a:ln>
          <a:effectLst>
            <a:outerShdw blurRad="203200" dist="1016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5CD233-2EF9-45FC-1E5F-2AFB75719867}"/>
              </a:ext>
            </a:extLst>
          </p:cNvPr>
          <p:cNvSpPr txBox="1"/>
          <p:nvPr/>
        </p:nvSpPr>
        <p:spPr>
          <a:xfrm>
            <a:off x="3317256" y="4269801"/>
            <a:ext cx="12222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BB68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Professionals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D33761EC-236F-627C-F51B-2EB74F4B0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7521" y="3824482"/>
            <a:ext cx="288000" cy="28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AF184E-E5E6-CE42-8C93-303A190C2AF3}"/>
              </a:ext>
            </a:extLst>
          </p:cNvPr>
          <p:cNvSpPr txBox="1"/>
          <p:nvPr/>
        </p:nvSpPr>
        <p:spPr>
          <a:xfrm>
            <a:off x="790215" y="2413876"/>
            <a:ext cx="152102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10,200,000 €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3C8A33-55C9-545B-AF6D-DF80EF29DF92}"/>
              </a:ext>
            </a:extLst>
          </p:cNvPr>
          <p:cNvSpPr txBox="1"/>
          <p:nvPr/>
        </p:nvSpPr>
        <p:spPr>
          <a:xfrm>
            <a:off x="3643436" y="1211067"/>
            <a:ext cx="18695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0230FF8-F4E3-BEC6-859D-3A9D56D0641B}"/>
              </a:ext>
            </a:extLst>
          </p:cNvPr>
          <p:cNvSpPr/>
          <p:nvPr/>
        </p:nvSpPr>
        <p:spPr>
          <a:xfrm>
            <a:off x="381000" y="1156789"/>
            <a:ext cx="2286000" cy="324000"/>
          </a:xfrm>
          <a:prstGeom prst="roundRect">
            <a:avLst>
              <a:gd name="adj" fmla="val 9141"/>
            </a:avLst>
          </a:prstGeom>
          <a:gradFill>
            <a:gsLst>
              <a:gs pos="0">
                <a:srgbClr val="71BB68"/>
              </a:gs>
              <a:gs pos="87000">
                <a:srgbClr val="30917C"/>
              </a:gs>
            </a:gsLst>
            <a:lin ang="3600000" scaled="0"/>
          </a:gradFill>
          <a:ln w="9525">
            <a:noFill/>
          </a:ln>
          <a:effectLst>
            <a:outerShdw blurRad="203200" dist="1016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3D0CAF-4747-300D-7EB3-8E0823D70E6E}"/>
              </a:ext>
            </a:extLst>
          </p:cNvPr>
          <p:cNvSpPr txBox="1"/>
          <p:nvPr/>
        </p:nvSpPr>
        <p:spPr>
          <a:xfrm>
            <a:off x="589226" y="1211067"/>
            <a:ext cx="18695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489F01-D637-8141-EAA6-C5F12B0ADEEE}"/>
              </a:ext>
            </a:extLst>
          </p:cNvPr>
          <p:cNvSpPr/>
          <p:nvPr/>
        </p:nvSpPr>
        <p:spPr>
          <a:xfrm>
            <a:off x="6477000" y="1156789"/>
            <a:ext cx="2286000" cy="324000"/>
          </a:xfrm>
          <a:prstGeom prst="roundRect">
            <a:avLst>
              <a:gd name="adj" fmla="val 9141"/>
            </a:avLst>
          </a:prstGeom>
          <a:gradFill>
            <a:gsLst>
              <a:gs pos="0">
                <a:srgbClr val="71BB68"/>
              </a:gs>
              <a:gs pos="87000">
                <a:srgbClr val="30917C"/>
              </a:gs>
            </a:gsLst>
            <a:lin ang="3600000" scaled="0"/>
          </a:gradFill>
          <a:ln w="9525">
            <a:noFill/>
          </a:ln>
          <a:effectLst>
            <a:outerShdw blurRad="203200" dist="1016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9A226F-4EE5-96C0-4895-1EEA7E5B71A9}"/>
              </a:ext>
            </a:extLst>
          </p:cNvPr>
          <p:cNvSpPr txBox="1"/>
          <p:nvPr/>
        </p:nvSpPr>
        <p:spPr>
          <a:xfrm>
            <a:off x="6685225" y="1211067"/>
            <a:ext cx="18695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C7FE1BF-1943-6DD6-78E0-D044754B54E7}"/>
              </a:ext>
            </a:extLst>
          </p:cNvPr>
          <p:cNvCxnSpPr>
            <a:cxnSpLocks/>
          </p:cNvCxnSpPr>
          <p:nvPr/>
        </p:nvCxnSpPr>
        <p:spPr>
          <a:xfrm>
            <a:off x="3048000" y="1167421"/>
            <a:ext cx="0" cy="375484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1DCF25-7DC6-A303-4683-8CDB48CD9E4B}"/>
              </a:ext>
            </a:extLst>
          </p:cNvPr>
          <p:cNvCxnSpPr/>
          <p:nvPr/>
        </p:nvCxnSpPr>
        <p:spPr>
          <a:xfrm>
            <a:off x="6096000" y="1156789"/>
            <a:ext cx="0" cy="375484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2D9412-B52E-2F96-6EAE-F427F7B77F73}"/>
              </a:ext>
            </a:extLst>
          </p:cNvPr>
          <p:cNvCxnSpPr/>
          <p:nvPr/>
        </p:nvCxnSpPr>
        <p:spPr>
          <a:xfrm>
            <a:off x="9144000" y="1156789"/>
            <a:ext cx="0" cy="375484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30694C1-E031-AA2E-E667-A055D8B5D28E}"/>
              </a:ext>
            </a:extLst>
          </p:cNvPr>
          <p:cNvSpPr/>
          <p:nvPr/>
        </p:nvSpPr>
        <p:spPr>
          <a:xfrm>
            <a:off x="9525000" y="1156789"/>
            <a:ext cx="2286000" cy="324000"/>
          </a:xfrm>
          <a:prstGeom prst="roundRect">
            <a:avLst>
              <a:gd name="adj" fmla="val 9141"/>
            </a:avLst>
          </a:prstGeom>
          <a:gradFill>
            <a:gsLst>
              <a:gs pos="0">
                <a:srgbClr val="71BB68"/>
              </a:gs>
              <a:gs pos="87000">
                <a:srgbClr val="30917C"/>
              </a:gs>
            </a:gsLst>
            <a:lin ang="3600000" scaled="0"/>
          </a:gradFill>
          <a:ln w="9525">
            <a:noFill/>
          </a:ln>
          <a:effectLst>
            <a:outerShdw blurRad="203200" dist="1016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727223-F0DA-200B-4281-FDD1FC69422C}"/>
              </a:ext>
            </a:extLst>
          </p:cNvPr>
          <p:cNvSpPr txBox="1"/>
          <p:nvPr/>
        </p:nvSpPr>
        <p:spPr>
          <a:xfrm>
            <a:off x="9733225" y="1211067"/>
            <a:ext cx="18695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5E0B28E-4F3B-CCD3-209B-AD0DAB61B548}"/>
              </a:ext>
            </a:extLst>
          </p:cNvPr>
          <p:cNvSpPr/>
          <p:nvPr/>
        </p:nvSpPr>
        <p:spPr>
          <a:xfrm>
            <a:off x="5017203" y="3752482"/>
            <a:ext cx="432000" cy="432000"/>
          </a:xfrm>
          <a:prstGeom prst="roundRect">
            <a:avLst>
              <a:gd name="adj" fmla="val 5378"/>
            </a:avLst>
          </a:prstGeom>
          <a:gradFill>
            <a:gsLst>
              <a:gs pos="0">
                <a:srgbClr val="71BB68"/>
              </a:gs>
              <a:gs pos="87000">
                <a:srgbClr val="30917C"/>
              </a:gs>
            </a:gsLst>
            <a:lin ang="3600000" scaled="0"/>
          </a:gradFill>
          <a:ln w="9525">
            <a:noFill/>
          </a:ln>
          <a:effectLst>
            <a:outerShdw blurRad="203200" dist="1016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1716268B-C2F5-C8AE-9D84-47C43F46AA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88532" y="3823811"/>
            <a:ext cx="289343" cy="289343"/>
          </a:xfrm>
          <a:prstGeom prst="rect">
            <a:avLst/>
          </a:prstGeom>
        </p:spPr>
      </p:pic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B25438FD-37F4-4FF8-8E22-AFA41130D552}"/>
              </a:ext>
            </a:extLst>
          </p:cNvPr>
          <p:cNvGraphicFramePr/>
          <p:nvPr/>
        </p:nvGraphicFramePr>
        <p:xfrm>
          <a:off x="108000" y="3307864"/>
          <a:ext cx="2831996" cy="1608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32EB8479-C8B4-C251-5EBE-65BDDF43F7D8}"/>
              </a:ext>
            </a:extLst>
          </p:cNvPr>
          <p:cNvSpPr txBox="1"/>
          <p:nvPr/>
        </p:nvSpPr>
        <p:spPr>
          <a:xfrm>
            <a:off x="949290" y="4171894"/>
            <a:ext cx="510564" cy="19024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BB68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3,4 M€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860178-5C1E-AEF1-EC86-997B13260C56}"/>
              </a:ext>
            </a:extLst>
          </p:cNvPr>
          <p:cNvSpPr txBox="1"/>
          <p:nvPr/>
        </p:nvSpPr>
        <p:spPr>
          <a:xfrm>
            <a:off x="1591561" y="3923016"/>
            <a:ext cx="506198" cy="19024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BB68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6,5 M€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FD219E-8D2F-EB5C-D19F-62BC1727A469}"/>
              </a:ext>
            </a:extLst>
          </p:cNvPr>
          <p:cNvSpPr txBox="1"/>
          <p:nvPr/>
        </p:nvSpPr>
        <p:spPr>
          <a:xfrm>
            <a:off x="310491" y="4329989"/>
            <a:ext cx="510564" cy="19024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BB68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1,3 M€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AF99C42-F797-85D4-5C52-6E79D7077C41}"/>
              </a:ext>
            </a:extLst>
          </p:cNvPr>
          <p:cNvSpPr/>
          <p:nvPr/>
        </p:nvSpPr>
        <p:spPr>
          <a:xfrm>
            <a:off x="10090432" y="3752482"/>
            <a:ext cx="432000" cy="432000"/>
          </a:xfrm>
          <a:prstGeom prst="roundRect">
            <a:avLst>
              <a:gd name="adj" fmla="val 5378"/>
            </a:avLst>
          </a:prstGeom>
          <a:gradFill>
            <a:gsLst>
              <a:gs pos="0">
                <a:srgbClr val="71BB68"/>
              </a:gs>
              <a:gs pos="87000">
                <a:srgbClr val="30917C"/>
              </a:gs>
            </a:gsLst>
            <a:lin ang="3600000" scaled="0"/>
          </a:gradFill>
          <a:ln w="9525">
            <a:noFill/>
          </a:ln>
          <a:effectLst>
            <a:outerShdw blurRad="203200" dist="1016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E528D2B3-B36E-F449-5245-0B232B07E7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62432" y="3824482"/>
            <a:ext cx="288000" cy="288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86816BC-CDA8-88EA-3FDB-2746FF7703E6}"/>
              </a:ext>
            </a:extLst>
          </p:cNvPr>
          <p:cNvSpPr txBox="1"/>
          <p:nvPr/>
        </p:nvSpPr>
        <p:spPr>
          <a:xfrm>
            <a:off x="2197850" y="3371564"/>
            <a:ext cx="484571" cy="226591"/>
          </a:xfrm>
          <a:prstGeom prst="rect">
            <a:avLst/>
          </a:prstGeom>
          <a:noFill/>
        </p:spPr>
        <p:txBody>
          <a:bodyPr wrap="square" lIns="0" tIns="0" rIns="0" bIns="72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BB68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1BB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10,2 M€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CECA69A-A5A2-AB40-40B1-BAE12DFF0730}"/>
              </a:ext>
            </a:extLst>
          </p:cNvPr>
          <p:cNvSpPr/>
          <p:nvPr/>
        </p:nvSpPr>
        <p:spPr>
          <a:xfrm>
            <a:off x="10820864" y="3752482"/>
            <a:ext cx="432000" cy="432000"/>
          </a:xfrm>
          <a:prstGeom prst="roundRect">
            <a:avLst>
              <a:gd name="adj" fmla="val 5378"/>
            </a:avLst>
          </a:prstGeom>
          <a:gradFill>
            <a:gsLst>
              <a:gs pos="0">
                <a:srgbClr val="71BB68"/>
              </a:gs>
              <a:gs pos="87000">
                <a:srgbClr val="30917C"/>
              </a:gs>
            </a:gsLst>
            <a:lin ang="3600000" scaled="0"/>
          </a:gradFill>
          <a:ln w="9525">
            <a:noFill/>
          </a:ln>
          <a:effectLst>
            <a:outerShdw blurRad="203200" dist="1016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3C4401A-B613-7806-794F-0018B772CE61}"/>
              </a:ext>
            </a:extLst>
          </p:cNvPr>
          <p:cNvSpPr/>
          <p:nvPr/>
        </p:nvSpPr>
        <p:spPr>
          <a:xfrm>
            <a:off x="11551296" y="3752482"/>
            <a:ext cx="432000" cy="432000"/>
          </a:xfrm>
          <a:prstGeom prst="roundRect">
            <a:avLst>
              <a:gd name="adj" fmla="val 5378"/>
            </a:avLst>
          </a:prstGeom>
          <a:gradFill>
            <a:gsLst>
              <a:gs pos="0">
                <a:srgbClr val="71BB68"/>
              </a:gs>
              <a:gs pos="87000">
                <a:srgbClr val="30917C"/>
              </a:gs>
            </a:gsLst>
            <a:lin ang="3600000" scaled="0"/>
          </a:gradFill>
          <a:ln w="9525">
            <a:noFill/>
          </a:ln>
          <a:effectLst>
            <a:outerShdw blurRad="203200" dist="1016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331988-5FA6-FFC3-13F4-14109132552F}"/>
              </a:ext>
            </a:extLst>
          </p:cNvPr>
          <p:cNvSpPr txBox="1"/>
          <p:nvPr/>
        </p:nvSpPr>
        <p:spPr>
          <a:xfrm>
            <a:off x="10795099" y="4269801"/>
            <a:ext cx="4835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BB68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9178C13-F3D4-AE7D-FEBC-9DFC4E5FB385}"/>
              </a:ext>
            </a:extLst>
          </p:cNvPr>
          <p:cNvSpPr txBox="1"/>
          <p:nvPr/>
        </p:nvSpPr>
        <p:spPr>
          <a:xfrm>
            <a:off x="11507323" y="4269801"/>
            <a:ext cx="4835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BB68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Peace</a:t>
            </a: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4F9C3AFD-9673-0303-E57A-ACD2DBE2E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623296" y="3824482"/>
            <a:ext cx="288000" cy="2880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FB22E008-D7DE-0589-760D-12E62B056C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92864" y="3824482"/>
            <a:ext cx="288000" cy="288000"/>
          </a:xfrm>
          <a:prstGeom prst="rect">
            <a:avLst/>
          </a:prstGeom>
        </p:spPr>
      </p:pic>
      <p:grpSp>
        <p:nvGrpSpPr>
          <p:cNvPr id="5" name="Group 10">
            <a:extLst>
              <a:ext uri="{FF2B5EF4-FFF2-40B4-BE49-F238E27FC236}">
                <a16:creationId xmlns:a16="http://schemas.microsoft.com/office/drawing/2014/main" id="{DE70E4DD-30F9-85F2-146C-E39B08FBF1EE}"/>
              </a:ext>
            </a:extLst>
          </p:cNvPr>
          <p:cNvGrpSpPr/>
          <p:nvPr/>
        </p:nvGrpSpPr>
        <p:grpSpPr>
          <a:xfrm>
            <a:off x="3699660" y="1797725"/>
            <a:ext cx="1728002" cy="1728000"/>
            <a:chOff x="3929399" y="1295400"/>
            <a:chExt cx="1285201" cy="1285200"/>
          </a:xfrm>
        </p:grpSpPr>
        <p:sp>
          <p:nvSpPr>
            <p:cNvPr id="43" name="Oval 11">
              <a:extLst>
                <a:ext uri="{FF2B5EF4-FFF2-40B4-BE49-F238E27FC236}">
                  <a16:creationId xmlns:a16="http://schemas.microsoft.com/office/drawing/2014/main" id="{29499C44-58EB-FBF7-48F0-40922A88C277}"/>
                </a:ext>
              </a:extLst>
            </p:cNvPr>
            <p:cNvSpPr/>
            <p:nvPr/>
          </p:nvSpPr>
          <p:spPr>
            <a:xfrm>
              <a:off x="3929400" y="1295400"/>
              <a:ext cx="1285200" cy="12852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  <a:effectLst>
              <a:outerShdw blurRad="508000" dist="254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12">
              <a:extLst>
                <a:ext uri="{FF2B5EF4-FFF2-40B4-BE49-F238E27FC236}">
                  <a16:creationId xmlns:a16="http://schemas.microsoft.com/office/drawing/2014/main" id="{46AB22BB-BC3D-5BC0-54D3-4A61F4B6183C}"/>
                </a:ext>
              </a:extLst>
            </p:cNvPr>
            <p:cNvSpPr/>
            <p:nvPr/>
          </p:nvSpPr>
          <p:spPr>
            <a:xfrm>
              <a:off x="3929399" y="1295400"/>
              <a:ext cx="1285200" cy="1285200"/>
            </a:xfrm>
            <a:prstGeom prst="ellipse">
              <a:avLst/>
            </a:prstGeom>
            <a:blipFill>
              <a:blip r:embed="rId20"/>
              <a:srcRect/>
              <a:stretch>
                <a:fillRect l="1503" t="-9763" r="-44990" b="-6686"/>
              </a:stretch>
            </a:blip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768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C6BE6A-A2BE-4C01-8815-B6B479AC33EB}"/>
              </a:ext>
            </a:extLst>
          </p:cNvPr>
          <p:cNvGrpSpPr/>
          <p:nvPr/>
        </p:nvGrpSpPr>
        <p:grpSpPr>
          <a:xfrm>
            <a:off x="6096000" y="2027886"/>
            <a:ext cx="5583442" cy="1901187"/>
            <a:chOff x="5982858" y="2027886"/>
            <a:chExt cx="5583442" cy="19011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8B52C9-5D52-4F6A-A400-FF861AC895CB}"/>
                </a:ext>
              </a:extLst>
            </p:cNvPr>
            <p:cNvSpPr txBox="1"/>
            <p:nvPr/>
          </p:nvSpPr>
          <p:spPr>
            <a:xfrm>
              <a:off x="5982858" y="2027886"/>
              <a:ext cx="5583442" cy="1901187"/>
            </a:xfrm>
            <a:prstGeom prst="rect">
              <a:avLst/>
            </a:prstGeom>
            <a:noFill/>
          </p:spPr>
          <p:txBody>
            <a:bodyPr wrap="square" lIns="93600" tIns="54000" rIns="93600" bIns="0" rtlCol="0">
              <a:spAutoFit/>
            </a:bodyPr>
            <a:lstStyle/>
            <a:p>
              <a:pPr algn="ctr"/>
              <a:endParaRPr lang="fi-FI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algn="ctr"/>
              <a:r>
                <a:rPr lang="fi-FI" sz="6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2. DIVERSITY</a:t>
              </a:r>
              <a:endParaRPr lang="id-ID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5F0D80B-F963-493A-BAA2-0F8E4F24AE0C}"/>
                </a:ext>
              </a:extLst>
            </p:cNvPr>
            <p:cNvCxnSpPr>
              <a:cxnSpLocks/>
            </p:cNvCxnSpPr>
            <p:nvPr/>
          </p:nvCxnSpPr>
          <p:spPr>
            <a:xfrm>
              <a:off x="7155258" y="3929073"/>
              <a:ext cx="37512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F224D0F-4160-47E2-B579-FF41D4EA2BED}"/>
                </a:ext>
              </a:extLst>
            </p:cNvPr>
            <p:cNvCxnSpPr>
              <a:cxnSpLocks/>
            </p:cNvCxnSpPr>
            <p:nvPr/>
          </p:nvCxnSpPr>
          <p:spPr>
            <a:xfrm>
              <a:off x="7155258" y="2928928"/>
              <a:ext cx="37512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5472ABA-21F3-4C74-B1A9-4D33279AC4CF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rgbClr val="00206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26694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3025"/>
            <a:ext cx="10515600" cy="1325563"/>
          </a:xfrm>
        </p:spPr>
        <p:txBody>
          <a:bodyPr/>
          <a:lstStyle/>
          <a:p>
            <a:r>
              <a:rPr lang="en-US" dirty="0"/>
              <a:t>Dynamics of Diversity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813"/>
            <a:fld id="{844A3A17-A712-4058-9D70-FF35A9384AA3}" type="slidenum">
              <a:rPr lang="en-US" sz="900">
                <a:solidFill>
                  <a:srgbClr val="FFFFFF"/>
                </a:solidFill>
                <a:latin typeface="Segoe"/>
              </a:rPr>
              <a:pPr defTabSz="912813"/>
              <a:t>34</a:t>
            </a:fld>
            <a:endParaRPr lang="en-US" sz="900" dirty="0">
              <a:solidFill>
                <a:srgbClr val="FFFFFF"/>
              </a:solidFill>
              <a:latin typeface="Segoe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 bwMode="auto">
          <a:xfrm>
            <a:off x="1974273" y="9874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egoe" charset="0"/>
              </a:defRPr>
            </a:lvl2pPr>
            <a:lvl3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egoe" charset="0"/>
              </a:defRPr>
            </a:lvl3pPr>
            <a:lvl4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egoe" charset="0"/>
              </a:defRPr>
            </a:lvl4pPr>
            <a:lvl5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egoe" charset="0"/>
              </a:defRPr>
            </a:lvl5pPr>
            <a:lvl6pPr marL="4572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egoe" charset="0"/>
              </a:defRPr>
            </a:lvl6pPr>
            <a:lvl7pPr marL="9144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egoe" charset="0"/>
              </a:defRPr>
            </a:lvl7pPr>
            <a:lvl8pPr marL="13716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egoe" charset="0"/>
              </a:defRPr>
            </a:lvl8pPr>
            <a:lvl9pPr marL="18288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egoe" charset="0"/>
              </a:defRPr>
            </a:lvl9pPr>
          </a:lstStyle>
          <a:p>
            <a:pPr>
              <a:defRPr/>
            </a:pPr>
            <a:r>
              <a:rPr lang="en-US" sz="1800" dirty="0"/>
              <a:t>Research shows that teams that cultivate and utilize their diversity achieve higher performance and innovation than others.  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/>
              <a:t>“Getting to the right side of the curve” requires proactively exploring, understanding and leveraging our differences.</a:t>
            </a:r>
          </a:p>
        </p:txBody>
      </p:sp>
      <p:pic>
        <p:nvPicPr>
          <p:cNvPr id="5" name="Picture 20" descr="Bell C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16438" b="16644"/>
          <a:stretch>
            <a:fillRect/>
          </a:stretch>
        </p:blipFill>
        <p:spPr bwMode="auto">
          <a:xfrm>
            <a:off x="1974273" y="2638136"/>
            <a:ext cx="8101012" cy="35814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737350" y="2444750"/>
            <a:ext cx="1524000" cy="2179638"/>
          </a:xfrm>
          <a:prstGeom prst="downArrow">
            <a:avLst>
              <a:gd name="adj1" fmla="val 50000"/>
              <a:gd name="adj2" fmla="val 127984"/>
            </a:avLst>
          </a:prstGeom>
          <a:solidFill>
            <a:srgbClr val="FFC000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1600">
              <a:cs typeface="Arial" pitchFamily="34" charset="0"/>
            </a:endParaRPr>
          </a:p>
          <a:p>
            <a:pPr algn="ctr"/>
            <a:endParaRPr lang="en-US" sz="1600">
              <a:cs typeface="Arial" pitchFamily="34" charset="0"/>
            </a:endParaRPr>
          </a:p>
          <a:p>
            <a:pPr algn="ctr"/>
            <a:r>
              <a:rPr lang="en-US" sz="1400" b="1">
                <a:cs typeface="Arial" pitchFamily="34" charset="0"/>
              </a:rPr>
              <a:t>Sameness or </a:t>
            </a:r>
          </a:p>
          <a:p>
            <a:pPr algn="ctr"/>
            <a:r>
              <a:rPr lang="en-US" sz="1400" b="1">
                <a:cs typeface="Arial" pitchFamily="34" charset="0"/>
              </a:rPr>
              <a:t>Assimilation</a:t>
            </a:r>
          </a:p>
          <a:p>
            <a:pPr algn="ctr"/>
            <a:r>
              <a:rPr lang="en-US" sz="1400" b="1">
                <a:cs typeface="Arial" pitchFamily="34" charset="0"/>
              </a:rPr>
              <a:t>Barrier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59075" y="57737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2800" i="1">
              <a:cs typeface="Arial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22464" y="5964238"/>
            <a:ext cx="3595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cs typeface="Arial" pitchFamily="34" charset="0"/>
              </a:rPr>
              <a:t>Low Performing Teams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65950" y="5905500"/>
            <a:ext cx="3259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b="1" dirty="0">
                <a:cs typeface="Arial" pitchFamily="34" charset="0"/>
              </a:rPr>
              <a:t>High Performing, </a:t>
            </a:r>
          </a:p>
          <a:p>
            <a:pPr algn="r" eaLnBrk="1" hangingPunct="1"/>
            <a:r>
              <a:rPr lang="en-US" b="1" dirty="0">
                <a:cs typeface="Arial" pitchFamily="34" charset="0"/>
              </a:rPr>
              <a:t>Innovative Teams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8261350" y="4164013"/>
            <a:ext cx="2057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Diverse Teams</a:t>
            </a:r>
          </a:p>
          <a:p>
            <a:pPr algn="ctr">
              <a:defRPr/>
            </a:pPr>
            <a:endParaRPr lang="en-US" sz="2000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631950" y="4164013"/>
            <a:ext cx="2362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Diverse Teams</a:t>
            </a:r>
          </a:p>
          <a:p>
            <a:pPr algn="ctr"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631950" y="4594225"/>
            <a:ext cx="2286000" cy="5857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 i="1" dirty="0">
                <a:cs typeface="Arial" pitchFamily="34" charset="0"/>
              </a:rPr>
              <a:t>that discourage or devalue differences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8870950" y="3744913"/>
            <a:ext cx="38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956550" y="4594225"/>
            <a:ext cx="2362200" cy="585788"/>
          </a:xfrm>
          <a:prstGeom prst="rect">
            <a:avLst/>
          </a:prstGeom>
          <a:noFill/>
          <a:ln w="12700" cap="sq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r"/>
            <a:r>
              <a:rPr lang="en-US" sz="1600" b="1" i="1">
                <a:cs typeface="Arial" pitchFamily="34" charset="0"/>
              </a:rPr>
              <a:t>that cultivate and utilize differences</a:t>
            </a:r>
          </a:p>
        </p:txBody>
      </p:sp>
    </p:spTree>
    <p:extLst>
      <p:ext uri="{BB962C8B-B14F-4D97-AF65-F5344CB8AC3E}">
        <p14:creationId xmlns:p14="http://schemas.microsoft.com/office/powerpoint/2010/main" val="20650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 rot="5400000" flipH="1" flipV="1">
            <a:off x="1806319" y="3615981"/>
            <a:ext cx="2726531" cy="1588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1" y="762000"/>
            <a:ext cx="8499475" cy="304800"/>
          </a:xfrm>
        </p:spPr>
        <p:txBody>
          <a:bodyPr>
            <a:noAutofit/>
          </a:bodyPr>
          <a:lstStyle/>
          <a:p>
            <a:r>
              <a:rPr lang="en-GB" sz="2400" b="1" dirty="0"/>
              <a:t>Relationship between Team Diversity and Performance:</a:t>
            </a:r>
            <a:br>
              <a:rPr lang="en-GB" sz="2400" dirty="0"/>
            </a:br>
            <a:r>
              <a:rPr lang="en-GB" sz="2400" dirty="0"/>
              <a:t>Stronger leadership and role clarity required in diverse teams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16200000" flipH="1">
            <a:off x="1791079" y="3585934"/>
            <a:ext cx="3088084" cy="1443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27905" y="5137191"/>
            <a:ext cx="5353994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27906" y="5137192"/>
            <a:ext cx="482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14355" y="5137192"/>
            <a:ext cx="51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High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10366" y="5319940"/>
            <a:ext cx="4303988" cy="1588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24696" y="5166052"/>
            <a:ext cx="31914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Team Diversity (Nationalities &amp; Expertise)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2188447" y="3377371"/>
            <a:ext cx="192529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  Business Performance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86329" y="4831004"/>
            <a:ext cx="482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38924" y="1945733"/>
            <a:ext cx="51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High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602100" y="2253509"/>
            <a:ext cx="4512254" cy="131078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602100" y="3564290"/>
            <a:ext cx="4690156" cy="929617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20658289">
            <a:off x="4525694" y="2539727"/>
            <a:ext cx="2820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With strong leadership &amp; role clarity</a:t>
            </a:r>
          </a:p>
        </p:txBody>
      </p:sp>
      <p:sp>
        <p:nvSpPr>
          <p:cNvPr id="36" name="TextBox 35"/>
          <p:cNvSpPr txBox="1"/>
          <p:nvPr/>
        </p:nvSpPr>
        <p:spPr>
          <a:xfrm rot="612913">
            <a:off x="5053301" y="3832097"/>
            <a:ext cx="3070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Without strong leadership &amp; role clarity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62820" y="6331140"/>
            <a:ext cx="3240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2015 © John </a:t>
            </a:r>
            <a:r>
              <a:rPr lang="en-GB" sz="1200" dirty="0" err="1"/>
              <a:t>R</a:t>
            </a:r>
            <a:r>
              <a:rPr lang="en-GB" sz="1200" dirty="0"/>
              <a:t> Childress and The Principia Group</a:t>
            </a:r>
          </a:p>
        </p:txBody>
      </p:sp>
    </p:spTree>
    <p:extLst>
      <p:ext uri="{BB962C8B-B14F-4D97-AF65-F5344CB8AC3E}">
        <p14:creationId xmlns:p14="http://schemas.microsoft.com/office/powerpoint/2010/main" val="899899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AAC0F65-66D6-D83A-8D43-4D81A43E5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191"/>
          <a:stretch/>
        </p:blipFill>
        <p:spPr>
          <a:xfrm>
            <a:off x="622549" y="668502"/>
            <a:ext cx="3854945" cy="2425583"/>
          </a:xfrm>
          <a:prstGeom prst="rect">
            <a:avLst/>
          </a:prstGeom>
        </p:spPr>
      </p:pic>
      <p:pic>
        <p:nvPicPr>
          <p:cNvPr id="1026" name="Picture 2" descr="Amy C. Edmondson - Faculty &amp; Research - Harvard Business School">
            <a:extLst>
              <a:ext uri="{FF2B5EF4-FFF2-40B4-BE49-F238E27FC236}">
                <a16:creationId xmlns:a16="http://schemas.microsoft.com/office/drawing/2014/main" id="{F2AB9590-04B8-295C-257D-A6DE38A1B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8404" y="3748194"/>
            <a:ext cx="2343234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8FA7572D-0436-C048-7D5A-34D5739119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702"/>
          <a:stretch/>
        </p:blipFill>
        <p:spPr>
          <a:xfrm>
            <a:off x="5815456" y="650497"/>
            <a:ext cx="50687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65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116B9E-E979-8EA4-C816-978616D6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BB2BD-B44B-4694-843F-315C29B37406}" type="slidenum">
              <a:rPr kumimoji="0" lang="en-ID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D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34C01B-701C-01B6-1772-8C60C0F1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975" y="974297"/>
            <a:ext cx="4748280" cy="432000"/>
          </a:xfrm>
        </p:spPr>
        <p:txBody>
          <a:bodyPr/>
          <a:lstStyle/>
          <a:p>
            <a:pPr algn="ctr"/>
            <a:r>
              <a:rPr lang="en-ID" sz="4800" dirty="0">
                <a:solidFill>
                  <a:schemeClr val="tx2"/>
                </a:solidFill>
              </a:rPr>
              <a:t>Technological</a:t>
            </a:r>
            <a:br>
              <a:rPr lang="en-ID" sz="4800" dirty="0">
                <a:solidFill>
                  <a:schemeClr val="tx2"/>
                </a:solidFill>
              </a:rPr>
            </a:br>
            <a:r>
              <a:rPr lang="en-ID" sz="4800" dirty="0">
                <a:solidFill>
                  <a:schemeClr val="tx2"/>
                </a:solidFill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368977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42C0DE-D845-4E30-BD42-49A28EC056ED}"/>
              </a:ext>
            </a:extLst>
          </p:cNvPr>
          <p:cNvGrpSpPr/>
          <p:nvPr/>
        </p:nvGrpSpPr>
        <p:grpSpPr>
          <a:xfrm>
            <a:off x="6255578" y="2914894"/>
            <a:ext cx="4422243" cy="1872280"/>
            <a:chOff x="-596126" y="2072340"/>
            <a:chExt cx="4422243" cy="18722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519FFA-FD27-4A80-A240-4ADC008C6E8D}"/>
                </a:ext>
              </a:extLst>
            </p:cNvPr>
            <p:cNvSpPr txBox="1"/>
            <p:nvPr/>
          </p:nvSpPr>
          <p:spPr>
            <a:xfrm>
              <a:off x="-596126" y="2072340"/>
              <a:ext cx="4422243" cy="1032384"/>
            </a:xfrm>
            <a:prstGeom prst="rect">
              <a:avLst/>
            </a:prstGeom>
            <a:noFill/>
          </p:spPr>
          <p:txBody>
            <a:bodyPr wrap="square" lIns="93600" tIns="54000" rIns="93600" bIns="54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3. </a:t>
              </a:r>
              <a:r>
                <a:rPr kumimoji="0" lang="id-ID" sz="60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</a:t>
              </a:r>
              <a:r>
                <a:rPr kumimoji="0" lang="fi-FI" sz="60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RUST</a:t>
              </a:r>
              <a:endParaRPr kumimoji="0" lang="id-ID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5BF85E1-D7F9-4E0B-B87C-398CFBE94951}"/>
                </a:ext>
              </a:extLst>
            </p:cNvPr>
            <p:cNvCxnSpPr>
              <a:cxnSpLocks/>
            </p:cNvCxnSpPr>
            <p:nvPr/>
          </p:nvCxnSpPr>
          <p:spPr>
            <a:xfrm>
              <a:off x="753644" y="3944620"/>
              <a:ext cx="26712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694B231-4ADF-4DD8-A1B0-F309CE8F1A33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11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7D2E60D-0AA8-457F-9FED-6F96F2951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0645"/>
          <a:stretch/>
        </p:blipFill>
        <p:spPr>
          <a:xfrm>
            <a:off x="6587330" y="-12512"/>
            <a:ext cx="5604671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682CFA7-5DB2-4775-A26E-CB1E36333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04" r="2" b="24603"/>
          <a:stretch/>
        </p:blipFill>
        <p:spPr>
          <a:xfrm>
            <a:off x="4760922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1120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16D0E44-477A-43E1-8472-F60913F15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2377402"/>
            <a:ext cx="4742993" cy="209705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B3DCE44-E15B-454D-B735-8036B632B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240" y="1853862"/>
            <a:ext cx="4728015" cy="314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1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A4ACAE-0C8D-4E0D-A600-7ED832903F0F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65ACA-AFF2-4D59-8E08-FC826837768F}"/>
              </a:ext>
            </a:extLst>
          </p:cNvPr>
          <p:cNvSpPr/>
          <p:nvPr/>
        </p:nvSpPr>
        <p:spPr>
          <a:xfrm>
            <a:off x="1953493" y="156028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02977-F317-443F-BDDA-FC3356C21638}"/>
              </a:ext>
            </a:extLst>
          </p:cNvPr>
          <p:cNvSpPr txBox="1"/>
          <p:nvPr/>
        </p:nvSpPr>
        <p:spPr>
          <a:xfrm rot="16200000">
            <a:off x="799332" y="3136191"/>
            <a:ext cx="1707129" cy="587441"/>
          </a:xfrm>
          <a:prstGeom prst="rect">
            <a:avLst/>
          </a:prstGeom>
          <a:noFill/>
        </p:spPr>
        <p:txBody>
          <a:bodyPr wrap="square" lIns="0" tIns="0" rIns="0" bIns="21600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ESIRABLE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30224-CED3-4F32-94DD-19B9BB7E9A43}"/>
              </a:ext>
            </a:extLst>
          </p:cNvPr>
          <p:cNvSpPr/>
          <p:nvPr/>
        </p:nvSpPr>
        <p:spPr>
          <a:xfrm>
            <a:off x="1953493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DFF37-1952-4B88-ABFE-F72D6EC2BCB7}"/>
              </a:ext>
            </a:extLst>
          </p:cNvPr>
          <p:cNvSpPr/>
          <p:nvPr/>
        </p:nvSpPr>
        <p:spPr>
          <a:xfrm>
            <a:off x="3995714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53B3-F628-4A37-BA33-590A7A38ABE9}"/>
              </a:ext>
            </a:extLst>
          </p:cNvPr>
          <p:cNvSpPr txBox="1"/>
          <p:nvPr/>
        </p:nvSpPr>
        <p:spPr>
          <a:xfrm>
            <a:off x="2689986" y="5312490"/>
            <a:ext cx="2273522" cy="587441"/>
          </a:xfrm>
          <a:prstGeom prst="rect">
            <a:avLst/>
          </a:prstGeom>
          <a:noFill/>
        </p:spPr>
        <p:txBody>
          <a:bodyPr wrap="square" lIns="0" tIns="216000" rIns="0" bIns="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FFERENT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27474-84AE-438E-B468-4C350B2EB70E}"/>
              </a:ext>
            </a:extLst>
          </p:cNvPr>
          <p:cNvSpPr txBox="1"/>
          <p:nvPr/>
        </p:nvSpPr>
        <p:spPr>
          <a:xfrm>
            <a:off x="1953493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D0517-DFD0-46F7-857E-084B3B67B53D}"/>
              </a:ext>
            </a:extLst>
          </p:cNvPr>
          <p:cNvSpPr txBox="1"/>
          <p:nvPr/>
        </p:nvSpPr>
        <p:spPr>
          <a:xfrm>
            <a:off x="5430411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85134-C1B5-4FE1-B71C-450416F6E77F}"/>
              </a:ext>
            </a:extLst>
          </p:cNvPr>
          <p:cNvSpPr txBox="1"/>
          <p:nvPr/>
        </p:nvSpPr>
        <p:spPr>
          <a:xfrm>
            <a:off x="1437583" y="1560287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074F7-551D-414E-9B94-AB2D96F2902F}"/>
              </a:ext>
            </a:extLst>
          </p:cNvPr>
          <p:cNvSpPr txBox="1"/>
          <p:nvPr/>
        </p:nvSpPr>
        <p:spPr>
          <a:xfrm rot="16200000">
            <a:off x="1361383" y="4745539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A911FB8-5606-44AF-B8C0-9AF7F8865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60" y="4080574"/>
            <a:ext cx="1457070" cy="646232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FC58CC09-A79C-4786-96A8-C9F947088065}"/>
              </a:ext>
            </a:extLst>
          </p:cNvPr>
          <p:cNvSpPr txBox="1"/>
          <p:nvPr/>
        </p:nvSpPr>
        <p:spPr>
          <a:xfrm>
            <a:off x="4049576" y="4211905"/>
            <a:ext cx="160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</a:t>
            </a:r>
          </a:p>
        </p:txBody>
      </p:sp>
    </p:spTree>
    <p:extLst>
      <p:ext uri="{BB962C8B-B14F-4D97-AF65-F5344CB8AC3E}">
        <p14:creationId xmlns:p14="http://schemas.microsoft.com/office/powerpoint/2010/main" val="3919310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2D3ED40-55DA-524E-018E-DEBE4485D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725" y="594360"/>
            <a:ext cx="3709851" cy="5564777"/>
          </a:xfrm>
          <a:prstGeom prst="rect">
            <a:avLst/>
          </a:prstGeom>
        </p:spPr>
      </p:pic>
      <p:pic>
        <p:nvPicPr>
          <p:cNvPr id="3076" name="Picture 4" descr="Study of national sports legislation in Europe">
            <a:extLst>
              <a:ext uri="{FF2B5EF4-FFF2-40B4-BE49-F238E27FC236}">
                <a16:creationId xmlns:a16="http://schemas.microsoft.com/office/drawing/2014/main" id="{697A5030-32E4-89E6-2E13-9CCA5EEBD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73" y="778230"/>
            <a:ext cx="3304086" cy="510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341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8BC7C3-8C02-4F07-95F3-07910E175B5A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B3CB7-56A1-4B5E-8439-AB77362D0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31" y="510036"/>
            <a:ext cx="8314538" cy="3090414"/>
          </a:xfrm>
          <a:prstGeom prst="rect">
            <a:avLst/>
          </a:prstGeom>
          <a:effectLst>
            <a:outerShdw blurRad="635000" dist="317500" dir="5400000" sx="95000" sy="95000" algn="t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168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C8B417A-5051-44C0-897B-482027B1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10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B12C303-CB59-480C-BDBF-051123997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682" y="116631"/>
            <a:ext cx="8366449" cy="62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60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6183237-EFE0-49B3-B73D-4504CA0B706A}"/>
              </a:ext>
            </a:extLst>
          </p:cNvPr>
          <p:cNvGrpSpPr/>
          <p:nvPr/>
        </p:nvGrpSpPr>
        <p:grpSpPr>
          <a:xfrm>
            <a:off x="768156" y="1947090"/>
            <a:ext cx="5591824" cy="1054672"/>
            <a:chOff x="768156" y="2890520"/>
            <a:chExt cx="5591824" cy="105467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68605AE-8FEA-4001-84A0-DDF4072DE82A}"/>
                </a:ext>
              </a:extLst>
            </p:cNvPr>
            <p:cNvSpPr txBox="1"/>
            <p:nvPr/>
          </p:nvSpPr>
          <p:spPr>
            <a:xfrm>
              <a:off x="768156" y="2912808"/>
              <a:ext cx="5591824" cy="1032384"/>
            </a:xfrm>
            <a:prstGeom prst="rect">
              <a:avLst/>
            </a:prstGeom>
            <a:noFill/>
          </p:spPr>
          <p:txBody>
            <a:bodyPr wrap="square" lIns="93600" tIns="54000" rIns="93600" bIns="54000" rtlCol="0">
              <a:spAutoFit/>
            </a:bodyPr>
            <a:lstStyle/>
            <a:p>
              <a:pPr algn="ctr"/>
              <a:r>
                <a:rPr lang="id-ID" sz="6000" spc="6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THANK YOU!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F07190E-2A9B-428E-B62D-4C55D04420D1}"/>
                </a:ext>
              </a:extLst>
            </p:cNvPr>
            <p:cNvCxnSpPr>
              <a:cxnSpLocks/>
            </p:cNvCxnSpPr>
            <p:nvPr/>
          </p:nvCxnSpPr>
          <p:spPr>
            <a:xfrm>
              <a:off x="768156" y="3944620"/>
              <a:ext cx="55260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1E33437-BFBB-4948-B0D6-74564A4C9B2C}"/>
                </a:ext>
              </a:extLst>
            </p:cNvPr>
            <p:cNvCxnSpPr>
              <a:cxnSpLocks/>
            </p:cNvCxnSpPr>
            <p:nvPr/>
          </p:nvCxnSpPr>
          <p:spPr>
            <a:xfrm>
              <a:off x="768156" y="2890520"/>
              <a:ext cx="55260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D1B2169-300C-4084-97FE-C40491D00DED}"/>
              </a:ext>
            </a:extLst>
          </p:cNvPr>
          <p:cNvSpPr txBox="1"/>
          <p:nvPr/>
        </p:nvSpPr>
        <p:spPr>
          <a:xfrm>
            <a:off x="921439" y="4430845"/>
            <a:ext cx="3281331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d-ID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André Noël </a:t>
            </a:r>
            <a:r>
              <a:rPr lang="id-ID" sz="2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Chaker</a:t>
            </a:r>
            <a:endParaRPr lang="fi-FI" sz="24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r>
              <a:rPr lang="fi-FI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MySpeaker</a:t>
            </a:r>
            <a:r>
              <a:rPr lang="id-ID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</a:p>
          <a:p>
            <a:r>
              <a:rPr lang="id-ID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(@anchaker)</a:t>
            </a:r>
            <a:endParaRPr lang="fi-FI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d-ID" sz="800" dirty="0">
              <a:solidFill>
                <a:schemeClr val="bg1"/>
              </a:solidFill>
              <a:latin typeface="Playfair Display" panose="00000500000000000000" pitchFamily="50" charset="0"/>
            </a:endParaRPr>
          </a:p>
          <a:p>
            <a:endParaRPr lang="id-ID" sz="400" b="1" dirty="0">
              <a:solidFill>
                <a:schemeClr val="bg1"/>
              </a:solidFill>
              <a:latin typeface="Playfair Display" panose="00000500000000000000" pitchFamily="50" charset="0"/>
            </a:endParaRPr>
          </a:p>
          <a:p>
            <a:r>
              <a:rPr lang="id-ID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Writer | Speaker | Ent</a:t>
            </a:r>
            <a:r>
              <a:rPr lang="fi-FI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</a:t>
            </a:r>
            <a:r>
              <a:rPr lang="id-ID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</a:t>
            </a:r>
            <a:r>
              <a:rPr lang="fi-FI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F828E2-DE85-4C9E-814C-E6421FACAF03}"/>
              </a:ext>
            </a:extLst>
          </p:cNvPr>
          <p:cNvGrpSpPr/>
          <p:nvPr/>
        </p:nvGrpSpPr>
        <p:grpSpPr>
          <a:xfrm>
            <a:off x="944588" y="3429000"/>
            <a:ext cx="2891687" cy="891865"/>
            <a:chOff x="4205949" y="5439141"/>
            <a:chExt cx="1486798" cy="428400"/>
          </a:xfrm>
        </p:grpSpPr>
        <p:sp>
          <p:nvSpPr>
            <p:cNvPr id="16" name="Freeform 73">
              <a:extLst>
                <a:ext uri="{FF2B5EF4-FFF2-40B4-BE49-F238E27FC236}">
                  <a16:creationId xmlns:a16="http://schemas.microsoft.com/office/drawing/2014/main" id="{159BADC2-F409-4ECD-AD98-7175B3543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949" y="5439141"/>
              <a:ext cx="428400" cy="428400"/>
            </a:xfrm>
            <a:custGeom>
              <a:avLst/>
              <a:gdLst>
                <a:gd name="T0" fmla="*/ 66 w 132"/>
                <a:gd name="T1" fmla="*/ 0 h 132"/>
                <a:gd name="T2" fmla="*/ 0 w 132"/>
                <a:gd name="T3" fmla="*/ 66 h 132"/>
                <a:gd name="T4" fmla="*/ 66 w 132"/>
                <a:gd name="T5" fmla="*/ 132 h 132"/>
                <a:gd name="T6" fmla="*/ 132 w 132"/>
                <a:gd name="T7" fmla="*/ 66 h 132"/>
                <a:gd name="T8" fmla="*/ 66 w 132"/>
                <a:gd name="T9" fmla="*/ 0 h 132"/>
                <a:gd name="T10" fmla="*/ 66 w 132"/>
                <a:gd name="T11" fmla="*/ 126 h 132"/>
                <a:gd name="T12" fmla="*/ 6 w 132"/>
                <a:gd name="T13" fmla="*/ 66 h 132"/>
                <a:gd name="T14" fmla="*/ 66 w 132"/>
                <a:gd name="T15" fmla="*/ 6 h 132"/>
                <a:gd name="T16" fmla="*/ 126 w 132"/>
                <a:gd name="T17" fmla="*/ 66 h 132"/>
                <a:gd name="T18" fmla="*/ 66 w 132"/>
                <a:gd name="T19" fmla="*/ 126 h 132"/>
                <a:gd name="T20" fmla="*/ 98 w 132"/>
                <a:gd name="T21" fmla="*/ 43 h 132"/>
                <a:gd name="T22" fmla="*/ 90 w 132"/>
                <a:gd name="T23" fmla="*/ 46 h 132"/>
                <a:gd name="T24" fmla="*/ 81 w 132"/>
                <a:gd name="T25" fmla="*/ 42 h 132"/>
                <a:gd name="T26" fmla="*/ 68 w 132"/>
                <a:gd name="T27" fmla="*/ 55 h 132"/>
                <a:gd name="T28" fmla="*/ 69 w 132"/>
                <a:gd name="T29" fmla="*/ 57 h 132"/>
                <a:gd name="T30" fmla="*/ 43 w 132"/>
                <a:gd name="T31" fmla="*/ 45 h 132"/>
                <a:gd name="T32" fmla="*/ 42 w 132"/>
                <a:gd name="T33" fmla="*/ 51 h 132"/>
                <a:gd name="T34" fmla="*/ 47 w 132"/>
                <a:gd name="T35" fmla="*/ 61 h 132"/>
                <a:gd name="T36" fmla="*/ 42 w 132"/>
                <a:gd name="T37" fmla="*/ 59 h 132"/>
                <a:gd name="T38" fmla="*/ 42 w 132"/>
                <a:gd name="T39" fmla="*/ 59 h 132"/>
                <a:gd name="T40" fmla="*/ 51 w 132"/>
                <a:gd name="T41" fmla="*/ 71 h 132"/>
                <a:gd name="T42" fmla="*/ 48 w 132"/>
                <a:gd name="T43" fmla="*/ 72 h 132"/>
                <a:gd name="T44" fmla="*/ 46 w 132"/>
                <a:gd name="T45" fmla="*/ 72 h 132"/>
                <a:gd name="T46" fmla="*/ 57 w 132"/>
                <a:gd name="T47" fmla="*/ 80 h 132"/>
                <a:gd name="T48" fmla="*/ 42 w 132"/>
                <a:gd name="T49" fmla="*/ 85 h 132"/>
                <a:gd name="T50" fmla="*/ 39 w 132"/>
                <a:gd name="T51" fmla="*/ 85 h 132"/>
                <a:gd name="T52" fmla="*/ 58 w 132"/>
                <a:gd name="T53" fmla="*/ 90 h 132"/>
                <a:gd name="T54" fmla="*/ 93 w 132"/>
                <a:gd name="T55" fmla="*/ 56 h 132"/>
                <a:gd name="T56" fmla="*/ 93 w 132"/>
                <a:gd name="T57" fmla="*/ 54 h 132"/>
                <a:gd name="T58" fmla="*/ 99 w 132"/>
                <a:gd name="T59" fmla="*/ 48 h 132"/>
                <a:gd name="T60" fmla="*/ 92 w 132"/>
                <a:gd name="T61" fmla="*/ 50 h 132"/>
                <a:gd name="T62" fmla="*/ 98 w 132"/>
                <a:gd name="T63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lose/>
                  <a:moveTo>
                    <a:pt x="66" y="126"/>
                  </a:moveTo>
                  <a:cubicBezTo>
                    <a:pt x="33" y="126"/>
                    <a:pt x="6" y="100"/>
                    <a:pt x="6" y="66"/>
                  </a:cubicBezTo>
                  <a:cubicBezTo>
                    <a:pt x="6" y="33"/>
                    <a:pt x="33" y="6"/>
                    <a:pt x="66" y="6"/>
                  </a:cubicBezTo>
                  <a:cubicBezTo>
                    <a:pt x="99" y="6"/>
                    <a:pt x="126" y="33"/>
                    <a:pt x="126" y="66"/>
                  </a:cubicBezTo>
                  <a:cubicBezTo>
                    <a:pt x="126" y="100"/>
                    <a:pt x="99" y="126"/>
                    <a:pt x="66" y="126"/>
                  </a:cubicBezTo>
                  <a:close/>
                  <a:moveTo>
                    <a:pt x="98" y="43"/>
                  </a:moveTo>
                  <a:cubicBezTo>
                    <a:pt x="95" y="45"/>
                    <a:pt x="93" y="46"/>
                    <a:pt x="90" y="46"/>
                  </a:cubicBezTo>
                  <a:cubicBezTo>
                    <a:pt x="87" y="44"/>
                    <a:pt x="84" y="42"/>
                    <a:pt x="81" y="42"/>
                  </a:cubicBezTo>
                  <a:cubicBezTo>
                    <a:pt x="74" y="42"/>
                    <a:pt x="68" y="48"/>
                    <a:pt x="68" y="55"/>
                  </a:cubicBezTo>
                  <a:cubicBezTo>
                    <a:pt x="68" y="55"/>
                    <a:pt x="69" y="56"/>
                    <a:pt x="69" y="57"/>
                  </a:cubicBezTo>
                  <a:cubicBezTo>
                    <a:pt x="58" y="57"/>
                    <a:pt x="49" y="52"/>
                    <a:pt x="43" y="45"/>
                  </a:cubicBezTo>
                  <a:cubicBezTo>
                    <a:pt x="42" y="46"/>
                    <a:pt x="42" y="48"/>
                    <a:pt x="42" y="51"/>
                  </a:cubicBezTo>
                  <a:cubicBezTo>
                    <a:pt x="42" y="55"/>
                    <a:pt x="44" y="59"/>
                    <a:pt x="47" y="61"/>
                  </a:cubicBezTo>
                  <a:cubicBezTo>
                    <a:pt x="45" y="61"/>
                    <a:pt x="43" y="60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65"/>
                    <a:pt x="46" y="70"/>
                    <a:pt x="51" y="71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7" y="72"/>
                    <a:pt x="47" y="72"/>
                    <a:pt x="46" y="72"/>
                  </a:cubicBezTo>
                  <a:cubicBezTo>
                    <a:pt x="47" y="76"/>
                    <a:pt x="52" y="80"/>
                    <a:pt x="57" y="80"/>
                  </a:cubicBezTo>
                  <a:cubicBezTo>
                    <a:pt x="53" y="83"/>
                    <a:pt x="48" y="85"/>
                    <a:pt x="42" y="85"/>
                  </a:cubicBezTo>
                  <a:cubicBezTo>
                    <a:pt x="41" y="85"/>
                    <a:pt x="40" y="85"/>
                    <a:pt x="39" y="85"/>
                  </a:cubicBezTo>
                  <a:cubicBezTo>
                    <a:pt x="45" y="88"/>
                    <a:pt x="51" y="90"/>
                    <a:pt x="58" y="90"/>
                  </a:cubicBezTo>
                  <a:cubicBezTo>
                    <a:pt x="81" y="90"/>
                    <a:pt x="93" y="72"/>
                    <a:pt x="93" y="56"/>
                  </a:cubicBezTo>
                  <a:cubicBezTo>
                    <a:pt x="93" y="55"/>
                    <a:pt x="93" y="55"/>
                    <a:pt x="93" y="54"/>
                  </a:cubicBezTo>
                  <a:cubicBezTo>
                    <a:pt x="95" y="53"/>
                    <a:pt x="98" y="50"/>
                    <a:pt x="99" y="48"/>
                  </a:cubicBezTo>
                  <a:cubicBezTo>
                    <a:pt x="97" y="49"/>
                    <a:pt x="95" y="50"/>
                    <a:pt x="92" y="50"/>
                  </a:cubicBezTo>
                  <a:cubicBezTo>
                    <a:pt x="95" y="48"/>
                    <a:pt x="97" y="46"/>
                    <a:pt x="98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4" name="Freeform 79">
              <a:extLst>
                <a:ext uri="{FF2B5EF4-FFF2-40B4-BE49-F238E27FC236}">
                  <a16:creationId xmlns:a16="http://schemas.microsoft.com/office/drawing/2014/main" id="{5C5574DE-3A65-44BE-8E1E-21A3BBF83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5148" y="5439141"/>
              <a:ext cx="428400" cy="428400"/>
            </a:xfrm>
            <a:custGeom>
              <a:avLst/>
              <a:gdLst>
                <a:gd name="T0" fmla="*/ 42 w 132"/>
                <a:gd name="T1" fmla="*/ 90 h 132"/>
                <a:gd name="T2" fmla="*/ 54 w 132"/>
                <a:gd name="T3" fmla="*/ 90 h 132"/>
                <a:gd name="T4" fmla="*/ 54 w 132"/>
                <a:gd name="T5" fmla="*/ 57 h 132"/>
                <a:gd name="T6" fmla="*/ 42 w 132"/>
                <a:gd name="T7" fmla="*/ 57 h 132"/>
                <a:gd name="T8" fmla="*/ 42 w 132"/>
                <a:gd name="T9" fmla="*/ 90 h 132"/>
                <a:gd name="T10" fmla="*/ 48 w 132"/>
                <a:gd name="T11" fmla="*/ 42 h 132"/>
                <a:gd name="T12" fmla="*/ 42 w 132"/>
                <a:gd name="T13" fmla="*/ 48 h 132"/>
                <a:gd name="T14" fmla="*/ 48 w 132"/>
                <a:gd name="T15" fmla="*/ 54 h 132"/>
                <a:gd name="T16" fmla="*/ 54 w 132"/>
                <a:gd name="T17" fmla="*/ 48 h 132"/>
                <a:gd name="T18" fmla="*/ 48 w 132"/>
                <a:gd name="T19" fmla="*/ 42 h 132"/>
                <a:gd name="T20" fmla="*/ 82 w 132"/>
                <a:gd name="T21" fmla="*/ 57 h 132"/>
                <a:gd name="T22" fmla="*/ 72 w 132"/>
                <a:gd name="T23" fmla="*/ 63 h 132"/>
                <a:gd name="T24" fmla="*/ 72 w 132"/>
                <a:gd name="T25" fmla="*/ 57 h 132"/>
                <a:gd name="T26" fmla="*/ 60 w 132"/>
                <a:gd name="T27" fmla="*/ 57 h 132"/>
                <a:gd name="T28" fmla="*/ 60 w 132"/>
                <a:gd name="T29" fmla="*/ 90 h 132"/>
                <a:gd name="T30" fmla="*/ 72 w 132"/>
                <a:gd name="T31" fmla="*/ 90 h 132"/>
                <a:gd name="T32" fmla="*/ 72 w 132"/>
                <a:gd name="T33" fmla="*/ 72 h 132"/>
                <a:gd name="T34" fmla="*/ 77 w 132"/>
                <a:gd name="T35" fmla="*/ 66 h 132"/>
                <a:gd name="T36" fmla="*/ 81 w 132"/>
                <a:gd name="T37" fmla="*/ 72 h 132"/>
                <a:gd name="T38" fmla="*/ 81 w 132"/>
                <a:gd name="T39" fmla="*/ 90 h 132"/>
                <a:gd name="T40" fmla="*/ 93 w 132"/>
                <a:gd name="T41" fmla="*/ 90 h 132"/>
                <a:gd name="T42" fmla="*/ 93 w 132"/>
                <a:gd name="T43" fmla="*/ 72 h 132"/>
                <a:gd name="T44" fmla="*/ 82 w 132"/>
                <a:gd name="T45" fmla="*/ 57 h 132"/>
                <a:gd name="T46" fmla="*/ 66 w 132"/>
                <a:gd name="T47" fmla="*/ 0 h 132"/>
                <a:gd name="T48" fmla="*/ 0 w 132"/>
                <a:gd name="T49" fmla="*/ 66 h 132"/>
                <a:gd name="T50" fmla="*/ 66 w 132"/>
                <a:gd name="T51" fmla="*/ 132 h 132"/>
                <a:gd name="T52" fmla="*/ 132 w 132"/>
                <a:gd name="T53" fmla="*/ 66 h 132"/>
                <a:gd name="T54" fmla="*/ 66 w 132"/>
                <a:gd name="T55" fmla="*/ 0 h 132"/>
                <a:gd name="T56" fmla="*/ 66 w 132"/>
                <a:gd name="T57" fmla="*/ 126 h 132"/>
                <a:gd name="T58" fmla="*/ 6 w 132"/>
                <a:gd name="T59" fmla="*/ 66 h 132"/>
                <a:gd name="T60" fmla="*/ 66 w 132"/>
                <a:gd name="T61" fmla="*/ 6 h 132"/>
                <a:gd name="T62" fmla="*/ 126 w 132"/>
                <a:gd name="T63" fmla="*/ 66 h 132"/>
                <a:gd name="T64" fmla="*/ 66 w 132"/>
                <a:gd name="T65" fmla="*/ 12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132">
                  <a:moveTo>
                    <a:pt x="42" y="90"/>
                  </a:moveTo>
                  <a:cubicBezTo>
                    <a:pt x="54" y="90"/>
                    <a:pt x="54" y="90"/>
                    <a:pt x="54" y="90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42" y="57"/>
                    <a:pt x="42" y="57"/>
                    <a:pt x="42" y="57"/>
                  </a:cubicBezTo>
                  <a:lnTo>
                    <a:pt x="42" y="90"/>
                  </a:lnTo>
                  <a:close/>
                  <a:moveTo>
                    <a:pt x="48" y="42"/>
                  </a:moveTo>
                  <a:cubicBezTo>
                    <a:pt x="45" y="42"/>
                    <a:pt x="42" y="45"/>
                    <a:pt x="42" y="48"/>
                  </a:cubicBezTo>
                  <a:cubicBezTo>
                    <a:pt x="42" y="52"/>
                    <a:pt x="45" y="54"/>
                    <a:pt x="48" y="54"/>
                  </a:cubicBezTo>
                  <a:cubicBezTo>
                    <a:pt x="51" y="54"/>
                    <a:pt x="54" y="52"/>
                    <a:pt x="54" y="48"/>
                  </a:cubicBezTo>
                  <a:cubicBezTo>
                    <a:pt x="54" y="45"/>
                    <a:pt x="51" y="42"/>
                    <a:pt x="48" y="42"/>
                  </a:cubicBezTo>
                  <a:close/>
                  <a:moveTo>
                    <a:pt x="82" y="57"/>
                  </a:moveTo>
                  <a:cubicBezTo>
                    <a:pt x="73" y="57"/>
                    <a:pt x="72" y="63"/>
                    <a:pt x="72" y="63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2" y="72"/>
                    <a:pt x="72" y="66"/>
                    <a:pt x="77" y="66"/>
                  </a:cubicBezTo>
                  <a:cubicBezTo>
                    <a:pt x="80" y="66"/>
                    <a:pt x="81" y="69"/>
                    <a:pt x="81" y="72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93" y="90"/>
                    <a:pt x="93" y="90"/>
                    <a:pt x="93" y="90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63"/>
                    <a:pt x="89" y="57"/>
                    <a:pt x="82" y="57"/>
                  </a:cubicBezTo>
                  <a:close/>
                  <a:moveTo>
                    <a:pt x="66" y="0"/>
                  </a:move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lose/>
                  <a:moveTo>
                    <a:pt x="66" y="126"/>
                  </a:moveTo>
                  <a:cubicBezTo>
                    <a:pt x="33" y="126"/>
                    <a:pt x="6" y="100"/>
                    <a:pt x="6" y="66"/>
                  </a:cubicBezTo>
                  <a:cubicBezTo>
                    <a:pt x="6" y="33"/>
                    <a:pt x="33" y="6"/>
                    <a:pt x="66" y="6"/>
                  </a:cubicBezTo>
                  <a:cubicBezTo>
                    <a:pt x="99" y="6"/>
                    <a:pt x="126" y="33"/>
                    <a:pt x="126" y="66"/>
                  </a:cubicBezTo>
                  <a:cubicBezTo>
                    <a:pt x="126" y="100"/>
                    <a:pt x="99" y="126"/>
                    <a:pt x="66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2" name="Freeform 74">
              <a:extLst>
                <a:ext uri="{FF2B5EF4-FFF2-40B4-BE49-F238E27FC236}">
                  <a16:creationId xmlns:a16="http://schemas.microsoft.com/office/drawing/2014/main" id="{F3DF04C9-AB25-4BFE-8AB1-528B0729B5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4347" y="5439141"/>
              <a:ext cx="428400" cy="428400"/>
            </a:xfrm>
            <a:custGeom>
              <a:avLst/>
              <a:gdLst>
                <a:gd name="T0" fmla="*/ 72 w 132"/>
                <a:gd name="T1" fmla="*/ 52 h 132"/>
                <a:gd name="T2" fmla="*/ 76 w 132"/>
                <a:gd name="T3" fmla="*/ 48 h 132"/>
                <a:gd name="T4" fmla="*/ 81 w 132"/>
                <a:gd name="T5" fmla="*/ 48 h 132"/>
                <a:gd name="T6" fmla="*/ 81 w 132"/>
                <a:gd name="T7" fmla="*/ 39 h 132"/>
                <a:gd name="T8" fmla="*/ 73 w 132"/>
                <a:gd name="T9" fmla="*/ 39 h 132"/>
                <a:gd name="T10" fmla="*/ 60 w 132"/>
                <a:gd name="T11" fmla="*/ 51 h 132"/>
                <a:gd name="T12" fmla="*/ 60 w 132"/>
                <a:gd name="T13" fmla="*/ 57 h 132"/>
                <a:gd name="T14" fmla="*/ 54 w 132"/>
                <a:gd name="T15" fmla="*/ 57 h 132"/>
                <a:gd name="T16" fmla="*/ 54 w 132"/>
                <a:gd name="T17" fmla="*/ 66 h 132"/>
                <a:gd name="T18" fmla="*/ 60 w 132"/>
                <a:gd name="T19" fmla="*/ 66 h 132"/>
                <a:gd name="T20" fmla="*/ 60 w 132"/>
                <a:gd name="T21" fmla="*/ 93 h 132"/>
                <a:gd name="T22" fmla="*/ 72 w 132"/>
                <a:gd name="T23" fmla="*/ 93 h 132"/>
                <a:gd name="T24" fmla="*/ 72 w 132"/>
                <a:gd name="T25" fmla="*/ 66 h 132"/>
                <a:gd name="T26" fmla="*/ 80 w 132"/>
                <a:gd name="T27" fmla="*/ 66 h 132"/>
                <a:gd name="T28" fmla="*/ 81 w 132"/>
                <a:gd name="T29" fmla="*/ 57 h 132"/>
                <a:gd name="T30" fmla="*/ 72 w 132"/>
                <a:gd name="T31" fmla="*/ 57 h 132"/>
                <a:gd name="T32" fmla="*/ 72 w 132"/>
                <a:gd name="T33" fmla="*/ 52 h 132"/>
                <a:gd name="T34" fmla="*/ 66 w 132"/>
                <a:gd name="T35" fmla="*/ 0 h 132"/>
                <a:gd name="T36" fmla="*/ 0 w 132"/>
                <a:gd name="T37" fmla="*/ 66 h 132"/>
                <a:gd name="T38" fmla="*/ 66 w 132"/>
                <a:gd name="T39" fmla="*/ 132 h 132"/>
                <a:gd name="T40" fmla="*/ 132 w 132"/>
                <a:gd name="T41" fmla="*/ 66 h 132"/>
                <a:gd name="T42" fmla="*/ 66 w 132"/>
                <a:gd name="T43" fmla="*/ 0 h 132"/>
                <a:gd name="T44" fmla="*/ 66 w 132"/>
                <a:gd name="T45" fmla="*/ 126 h 132"/>
                <a:gd name="T46" fmla="*/ 6 w 132"/>
                <a:gd name="T47" fmla="*/ 66 h 132"/>
                <a:gd name="T48" fmla="*/ 66 w 132"/>
                <a:gd name="T49" fmla="*/ 6 h 132"/>
                <a:gd name="T50" fmla="*/ 126 w 132"/>
                <a:gd name="T51" fmla="*/ 66 h 132"/>
                <a:gd name="T52" fmla="*/ 66 w 132"/>
                <a:gd name="T53" fmla="*/ 12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2" h="132">
                  <a:moveTo>
                    <a:pt x="72" y="52"/>
                  </a:moveTo>
                  <a:cubicBezTo>
                    <a:pt x="72" y="50"/>
                    <a:pt x="72" y="48"/>
                    <a:pt x="76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64" y="39"/>
                    <a:pt x="60" y="44"/>
                    <a:pt x="60" y="51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80" y="66"/>
                    <a:pt x="80" y="66"/>
                    <a:pt x="80" y="66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2" y="57"/>
                    <a:pt x="72" y="57"/>
                    <a:pt x="72" y="57"/>
                  </a:cubicBezTo>
                  <a:lnTo>
                    <a:pt x="72" y="52"/>
                  </a:lnTo>
                  <a:close/>
                  <a:moveTo>
                    <a:pt x="66" y="0"/>
                  </a:move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lose/>
                  <a:moveTo>
                    <a:pt x="66" y="126"/>
                  </a:moveTo>
                  <a:cubicBezTo>
                    <a:pt x="33" y="126"/>
                    <a:pt x="6" y="100"/>
                    <a:pt x="6" y="66"/>
                  </a:cubicBezTo>
                  <a:cubicBezTo>
                    <a:pt x="6" y="33"/>
                    <a:pt x="33" y="6"/>
                    <a:pt x="66" y="6"/>
                  </a:cubicBezTo>
                  <a:cubicBezTo>
                    <a:pt x="99" y="6"/>
                    <a:pt x="126" y="33"/>
                    <a:pt x="126" y="66"/>
                  </a:cubicBezTo>
                  <a:cubicBezTo>
                    <a:pt x="126" y="100"/>
                    <a:pt x="99" y="126"/>
                    <a:pt x="66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235484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A4ACAE-0C8D-4E0D-A600-7ED832903F0F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65ACA-AFF2-4D59-8E08-FC826837768F}"/>
              </a:ext>
            </a:extLst>
          </p:cNvPr>
          <p:cNvSpPr/>
          <p:nvPr/>
        </p:nvSpPr>
        <p:spPr>
          <a:xfrm>
            <a:off x="1953493" y="156028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02977-F317-443F-BDDA-FC3356C21638}"/>
              </a:ext>
            </a:extLst>
          </p:cNvPr>
          <p:cNvSpPr txBox="1"/>
          <p:nvPr/>
        </p:nvSpPr>
        <p:spPr>
          <a:xfrm rot="16200000">
            <a:off x="799332" y="3136191"/>
            <a:ext cx="1707129" cy="587441"/>
          </a:xfrm>
          <a:prstGeom prst="rect">
            <a:avLst/>
          </a:prstGeom>
          <a:noFill/>
        </p:spPr>
        <p:txBody>
          <a:bodyPr wrap="square" lIns="0" tIns="0" rIns="0" bIns="21600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ESIRABLE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30224-CED3-4F32-94DD-19B9BB7E9A43}"/>
              </a:ext>
            </a:extLst>
          </p:cNvPr>
          <p:cNvSpPr/>
          <p:nvPr/>
        </p:nvSpPr>
        <p:spPr>
          <a:xfrm>
            <a:off x="1953493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DFF37-1952-4B88-ABFE-F72D6EC2BCB7}"/>
              </a:ext>
            </a:extLst>
          </p:cNvPr>
          <p:cNvSpPr/>
          <p:nvPr/>
        </p:nvSpPr>
        <p:spPr>
          <a:xfrm>
            <a:off x="3995714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53B3-F628-4A37-BA33-590A7A38ABE9}"/>
              </a:ext>
            </a:extLst>
          </p:cNvPr>
          <p:cNvSpPr txBox="1"/>
          <p:nvPr/>
        </p:nvSpPr>
        <p:spPr>
          <a:xfrm>
            <a:off x="2689986" y="5312490"/>
            <a:ext cx="2273522" cy="587441"/>
          </a:xfrm>
          <a:prstGeom prst="rect">
            <a:avLst/>
          </a:prstGeom>
          <a:noFill/>
        </p:spPr>
        <p:txBody>
          <a:bodyPr wrap="square" lIns="0" tIns="216000" rIns="0" bIns="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FFERENT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27474-84AE-438E-B468-4C350B2EB70E}"/>
              </a:ext>
            </a:extLst>
          </p:cNvPr>
          <p:cNvSpPr txBox="1"/>
          <p:nvPr/>
        </p:nvSpPr>
        <p:spPr>
          <a:xfrm>
            <a:off x="1953493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D0517-DFD0-46F7-857E-084B3B67B53D}"/>
              </a:ext>
            </a:extLst>
          </p:cNvPr>
          <p:cNvSpPr txBox="1"/>
          <p:nvPr/>
        </p:nvSpPr>
        <p:spPr>
          <a:xfrm>
            <a:off x="5430411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85134-C1B5-4FE1-B71C-450416F6E77F}"/>
              </a:ext>
            </a:extLst>
          </p:cNvPr>
          <p:cNvSpPr txBox="1"/>
          <p:nvPr/>
        </p:nvSpPr>
        <p:spPr>
          <a:xfrm>
            <a:off x="1437583" y="1560287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074F7-551D-414E-9B94-AB2D96F2902F}"/>
              </a:ext>
            </a:extLst>
          </p:cNvPr>
          <p:cNvSpPr txBox="1"/>
          <p:nvPr/>
        </p:nvSpPr>
        <p:spPr>
          <a:xfrm rot="16200000">
            <a:off x="1361383" y="4745539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A911FB8-5606-44AF-B8C0-9AF7F8865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60" y="4080574"/>
            <a:ext cx="1457070" cy="646232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FC58CC09-A79C-4786-96A8-C9F947088065}"/>
              </a:ext>
            </a:extLst>
          </p:cNvPr>
          <p:cNvSpPr txBox="1"/>
          <p:nvPr/>
        </p:nvSpPr>
        <p:spPr>
          <a:xfrm>
            <a:off x="4049576" y="4211905"/>
            <a:ext cx="160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1C20E4E9-0A21-49E0-892F-114874B6A51B}"/>
              </a:ext>
            </a:extLst>
          </p:cNvPr>
          <p:cNvSpPr txBox="1"/>
          <p:nvPr/>
        </p:nvSpPr>
        <p:spPr>
          <a:xfrm>
            <a:off x="2127806" y="2186255"/>
            <a:ext cx="136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</a:t>
            </a:r>
          </a:p>
        </p:txBody>
      </p:sp>
    </p:spTree>
    <p:extLst>
      <p:ext uri="{BB962C8B-B14F-4D97-AF65-F5344CB8AC3E}">
        <p14:creationId xmlns:p14="http://schemas.microsoft.com/office/powerpoint/2010/main" val="2057276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B8851E6-F8B9-460F-B53D-F2B8EC1217BB}"/>
              </a:ext>
            </a:extLst>
          </p:cNvPr>
          <p:cNvSpPr/>
          <p:nvPr/>
        </p:nvSpPr>
        <p:spPr>
          <a:xfrm>
            <a:off x="3986399" y="861972"/>
            <a:ext cx="2893371" cy="2411915"/>
          </a:xfrm>
          <a:prstGeom prst="rect">
            <a:avLst/>
          </a:prstGeom>
          <a:solidFill>
            <a:srgbClr val="FF4343"/>
          </a:solidFill>
          <a:ln>
            <a:noFill/>
          </a:ln>
          <a:effectLst>
            <a:outerShdw blurRad="457200" dist="152400" dir="5400000" sx="97000" sy="97000" algn="t" rotWithShape="0">
              <a:srgbClr val="EC0000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4ACAE-0C8D-4E0D-A600-7ED832903F0F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65ACA-AFF2-4D59-8E08-FC826837768F}"/>
              </a:ext>
            </a:extLst>
          </p:cNvPr>
          <p:cNvSpPr/>
          <p:nvPr/>
        </p:nvSpPr>
        <p:spPr>
          <a:xfrm>
            <a:off x="1953493" y="156028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02977-F317-443F-BDDA-FC3356C21638}"/>
              </a:ext>
            </a:extLst>
          </p:cNvPr>
          <p:cNvSpPr txBox="1"/>
          <p:nvPr/>
        </p:nvSpPr>
        <p:spPr>
          <a:xfrm rot="16200000">
            <a:off x="799332" y="3136191"/>
            <a:ext cx="1707129" cy="587441"/>
          </a:xfrm>
          <a:prstGeom prst="rect">
            <a:avLst/>
          </a:prstGeom>
          <a:noFill/>
        </p:spPr>
        <p:txBody>
          <a:bodyPr wrap="square" lIns="0" tIns="0" rIns="0" bIns="21600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ESIRABLE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30224-CED3-4F32-94DD-19B9BB7E9A43}"/>
              </a:ext>
            </a:extLst>
          </p:cNvPr>
          <p:cNvSpPr/>
          <p:nvPr/>
        </p:nvSpPr>
        <p:spPr>
          <a:xfrm>
            <a:off x="1953493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DFF37-1952-4B88-ABFE-F72D6EC2BCB7}"/>
              </a:ext>
            </a:extLst>
          </p:cNvPr>
          <p:cNvSpPr/>
          <p:nvPr/>
        </p:nvSpPr>
        <p:spPr>
          <a:xfrm>
            <a:off x="3995714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53B3-F628-4A37-BA33-590A7A38ABE9}"/>
              </a:ext>
            </a:extLst>
          </p:cNvPr>
          <p:cNvSpPr txBox="1"/>
          <p:nvPr/>
        </p:nvSpPr>
        <p:spPr>
          <a:xfrm>
            <a:off x="2689986" y="5312490"/>
            <a:ext cx="2273522" cy="587441"/>
          </a:xfrm>
          <a:prstGeom prst="rect">
            <a:avLst/>
          </a:prstGeom>
          <a:noFill/>
        </p:spPr>
        <p:txBody>
          <a:bodyPr wrap="square" lIns="0" tIns="216000" rIns="0" bIns="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FFERENT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F1D667-4A65-432E-A448-4C70A0E8D126}"/>
              </a:ext>
            </a:extLst>
          </p:cNvPr>
          <p:cNvSpPr txBox="1"/>
          <p:nvPr/>
        </p:nvSpPr>
        <p:spPr>
          <a:xfrm>
            <a:off x="2127806" y="2186255"/>
            <a:ext cx="136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DFBE74-CA71-48A9-B3AE-08A413408FBE}"/>
              </a:ext>
            </a:extLst>
          </p:cNvPr>
          <p:cNvSpPr txBox="1"/>
          <p:nvPr/>
        </p:nvSpPr>
        <p:spPr>
          <a:xfrm>
            <a:off x="2127806" y="4211905"/>
            <a:ext cx="136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C7181-1BC6-46DF-A1B6-502B8C869711}"/>
              </a:ext>
            </a:extLst>
          </p:cNvPr>
          <p:cNvSpPr txBox="1"/>
          <p:nvPr/>
        </p:nvSpPr>
        <p:spPr>
          <a:xfrm>
            <a:off x="4049576" y="4211905"/>
            <a:ext cx="160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27474-84AE-438E-B468-4C350B2EB70E}"/>
              </a:ext>
            </a:extLst>
          </p:cNvPr>
          <p:cNvSpPr txBox="1"/>
          <p:nvPr/>
        </p:nvSpPr>
        <p:spPr>
          <a:xfrm>
            <a:off x="1953493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D0517-DFD0-46F7-857E-084B3B67B53D}"/>
              </a:ext>
            </a:extLst>
          </p:cNvPr>
          <p:cNvSpPr txBox="1"/>
          <p:nvPr/>
        </p:nvSpPr>
        <p:spPr>
          <a:xfrm>
            <a:off x="5430411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85134-C1B5-4FE1-B71C-450416F6E77F}"/>
              </a:ext>
            </a:extLst>
          </p:cNvPr>
          <p:cNvSpPr txBox="1"/>
          <p:nvPr/>
        </p:nvSpPr>
        <p:spPr>
          <a:xfrm>
            <a:off x="1437583" y="1560287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074F7-551D-414E-9B94-AB2D96F2902F}"/>
              </a:ext>
            </a:extLst>
          </p:cNvPr>
          <p:cNvSpPr txBox="1"/>
          <p:nvPr/>
        </p:nvSpPr>
        <p:spPr>
          <a:xfrm rot="16200000">
            <a:off x="1361383" y="4745539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881982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B8851E6-F8B9-460F-B53D-F2B8EC1217BB}"/>
              </a:ext>
            </a:extLst>
          </p:cNvPr>
          <p:cNvSpPr/>
          <p:nvPr/>
        </p:nvSpPr>
        <p:spPr>
          <a:xfrm>
            <a:off x="3986399" y="861972"/>
            <a:ext cx="2951987" cy="2411915"/>
          </a:xfrm>
          <a:prstGeom prst="rect">
            <a:avLst/>
          </a:prstGeom>
          <a:solidFill>
            <a:srgbClr val="FF4343"/>
          </a:solidFill>
          <a:ln>
            <a:noFill/>
          </a:ln>
          <a:effectLst>
            <a:outerShdw blurRad="457200" dist="152400" dir="5400000" sx="97000" sy="97000" algn="t" rotWithShape="0">
              <a:srgbClr val="EC0000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4ACAE-0C8D-4E0D-A600-7ED832903F0F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65ACA-AFF2-4D59-8E08-FC826837768F}"/>
              </a:ext>
            </a:extLst>
          </p:cNvPr>
          <p:cNvSpPr/>
          <p:nvPr/>
        </p:nvSpPr>
        <p:spPr>
          <a:xfrm>
            <a:off x="1953493" y="156028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02977-F317-443F-BDDA-FC3356C21638}"/>
              </a:ext>
            </a:extLst>
          </p:cNvPr>
          <p:cNvSpPr txBox="1"/>
          <p:nvPr/>
        </p:nvSpPr>
        <p:spPr>
          <a:xfrm rot="16200000">
            <a:off x="799332" y="3136191"/>
            <a:ext cx="1707129" cy="587441"/>
          </a:xfrm>
          <a:prstGeom prst="rect">
            <a:avLst/>
          </a:prstGeom>
          <a:noFill/>
        </p:spPr>
        <p:txBody>
          <a:bodyPr wrap="square" lIns="0" tIns="0" rIns="0" bIns="21600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ESIRABLE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30224-CED3-4F32-94DD-19B9BB7E9A43}"/>
              </a:ext>
            </a:extLst>
          </p:cNvPr>
          <p:cNvSpPr/>
          <p:nvPr/>
        </p:nvSpPr>
        <p:spPr>
          <a:xfrm>
            <a:off x="1953493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DFF37-1952-4B88-ABFE-F72D6EC2BCB7}"/>
              </a:ext>
            </a:extLst>
          </p:cNvPr>
          <p:cNvSpPr/>
          <p:nvPr/>
        </p:nvSpPr>
        <p:spPr>
          <a:xfrm>
            <a:off x="3995714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53B3-F628-4A37-BA33-590A7A38ABE9}"/>
              </a:ext>
            </a:extLst>
          </p:cNvPr>
          <p:cNvSpPr txBox="1"/>
          <p:nvPr/>
        </p:nvSpPr>
        <p:spPr>
          <a:xfrm>
            <a:off x="2689986" y="5312490"/>
            <a:ext cx="2273522" cy="587441"/>
          </a:xfrm>
          <a:prstGeom prst="rect">
            <a:avLst/>
          </a:prstGeom>
          <a:noFill/>
        </p:spPr>
        <p:txBody>
          <a:bodyPr wrap="square" lIns="0" tIns="216000" rIns="0" bIns="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FFERENT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7913D3-1441-4643-B9DF-6782D4DFF319}"/>
              </a:ext>
            </a:extLst>
          </p:cNvPr>
          <p:cNvSpPr txBox="1"/>
          <p:nvPr/>
        </p:nvSpPr>
        <p:spPr>
          <a:xfrm>
            <a:off x="4560048" y="1725733"/>
            <a:ext cx="169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F1D667-4A65-432E-A448-4C70A0E8D126}"/>
              </a:ext>
            </a:extLst>
          </p:cNvPr>
          <p:cNvSpPr txBox="1"/>
          <p:nvPr/>
        </p:nvSpPr>
        <p:spPr>
          <a:xfrm>
            <a:off x="2127806" y="2186255"/>
            <a:ext cx="136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DFBE74-CA71-48A9-B3AE-08A413408FBE}"/>
              </a:ext>
            </a:extLst>
          </p:cNvPr>
          <p:cNvSpPr txBox="1"/>
          <p:nvPr/>
        </p:nvSpPr>
        <p:spPr>
          <a:xfrm>
            <a:off x="2127806" y="4211905"/>
            <a:ext cx="136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C7181-1BC6-46DF-A1B6-502B8C869711}"/>
              </a:ext>
            </a:extLst>
          </p:cNvPr>
          <p:cNvSpPr txBox="1"/>
          <p:nvPr/>
        </p:nvSpPr>
        <p:spPr>
          <a:xfrm>
            <a:off x="4049576" y="4211905"/>
            <a:ext cx="160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27474-84AE-438E-B468-4C350B2EB70E}"/>
              </a:ext>
            </a:extLst>
          </p:cNvPr>
          <p:cNvSpPr txBox="1"/>
          <p:nvPr/>
        </p:nvSpPr>
        <p:spPr>
          <a:xfrm>
            <a:off x="1953493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D0517-DFD0-46F7-857E-084B3B67B53D}"/>
              </a:ext>
            </a:extLst>
          </p:cNvPr>
          <p:cNvSpPr txBox="1"/>
          <p:nvPr/>
        </p:nvSpPr>
        <p:spPr>
          <a:xfrm>
            <a:off x="5430411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85134-C1B5-4FE1-B71C-450416F6E77F}"/>
              </a:ext>
            </a:extLst>
          </p:cNvPr>
          <p:cNvSpPr txBox="1"/>
          <p:nvPr/>
        </p:nvSpPr>
        <p:spPr>
          <a:xfrm>
            <a:off x="1437583" y="1560287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074F7-551D-414E-9B94-AB2D96F2902F}"/>
              </a:ext>
            </a:extLst>
          </p:cNvPr>
          <p:cNvSpPr txBox="1"/>
          <p:nvPr/>
        </p:nvSpPr>
        <p:spPr>
          <a:xfrm rot="16200000">
            <a:off x="1361383" y="4745539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6591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B8851E6-F8B9-460F-B53D-F2B8EC1217BB}"/>
              </a:ext>
            </a:extLst>
          </p:cNvPr>
          <p:cNvSpPr/>
          <p:nvPr/>
        </p:nvSpPr>
        <p:spPr>
          <a:xfrm>
            <a:off x="3986399" y="861972"/>
            <a:ext cx="2951987" cy="2411915"/>
          </a:xfrm>
          <a:prstGeom prst="rect">
            <a:avLst/>
          </a:prstGeom>
          <a:solidFill>
            <a:srgbClr val="FF4343"/>
          </a:solidFill>
          <a:ln>
            <a:noFill/>
          </a:ln>
          <a:effectLst>
            <a:outerShdw blurRad="457200" dist="152400" dir="5400000" sx="97000" sy="97000" algn="t" rotWithShape="0">
              <a:srgbClr val="EC0000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4ACAE-0C8D-4E0D-A600-7ED832903F0F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65ACA-AFF2-4D59-8E08-FC826837768F}"/>
              </a:ext>
            </a:extLst>
          </p:cNvPr>
          <p:cNvSpPr/>
          <p:nvPr/>
        </p:nvSpPr>
        <p:spPr>
          <a:xfrm>
            <a:off x="1953493" y="156028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02977-F317-443F-BDDA-FC3356C21638}"/>
              </a:ext>
            </a:extLst>
          </p:cNvPr>
          <p:cNvSpPr txBox="1"/>
          <p:nvPr/>
        </p:nvSpPr>
        <p:spPr>
          <a:xfrm rot="16200000">
            <a:off x="799332" y="3136191"/>
            <a:ext cx="1707129" cy="587441"/>
          </a:xfrm>
          <a:prstGeom prst="rect">
            <a:avLst/>
          </a:prstGeom>
          <a:noFill/>
        </p:spPr>
        <p:txBody>
          <a:bodyPr wrap="square" lIns="0" tIns="0" rIns="0" bIns="21600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ESIRABLE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30224-CED3-4F32-94DD-19B9BB7E9A43}"/>
              </a:ext>
            </a:extLst>
          </p:cNvPr>
          <p:cNvSpPr/>
          <p:nvPr/>
        </p:nvSpPr>
        <p:spPr>
          <a:xfrm>
            <a:off x="1953493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DFF37-1952-4B88-ABFE-F72D6EC2BCB7}"/>
              </a:ext>
            </a:extLst>
          </p:cNvPr>
          <p:cNvSpPr/>
          <p:nvPr/>
        </p:nvSpPr>
        <p:spPr>
          <a:xfrm>
            <a:off x="3995714" y="3585937"/>
            <a:ext cx="1713600" cy="17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53B3-F628-4A37-BA33-590A7A38ABE9}"/>
              </a:ext>
            </a:extLst>
          </p:cNvPr>
          <p:cNvSpPr txBox="1"/>
          <p:nvPr/>
        </p:nvSpPr>
        <p:spPr>
          <a:xfrm>
            <a:off x="2689986" y="5312490"/>
            <a:ext cx="2273522" cy="587441"/>
          </a:xfrm>
          <a:prstGeom prst="rect">
            <a:avLst/>
          </a:prstGeom>
          <a:noFill/>
        </p:spPr>
        <p:txBody>
          <a:bodyPr wrap="square" lIns="0" tIns="216000" rIns="0" bIns="0" rtlCol="0">
            <a:spAutoFit/>
          </a:bodyPr>
          <a:lstStyle/>
          <a:p>
            <a:pPr algn="ctr"/>
            <a:r>
              <a:rPr lang="id-ID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</a:t>
            </a:r>
            <a:r>
              <a:rPr lang="fi-FI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FFERENT</a:t>
            </a:r>
            <a:endParaRPr lang="id-ID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7913D3-1441-4643-B9DF-6782D4DFF319}"/>
              </a:ext>
            </a:extLst>
          </p:cNvPr>
          <p:cNvSpPr txBox="1"/>
          <p:nvPr/>
        </p:nvSpPr>
        <p:spPr>
          <a:xfrm>
            <a:off x="4560048" y="1725733"/>
            <a:ext cx="169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F1D667-4A65-432E-A448-4C70A0E8D126}"/>
              </a:ext>
            </a:extLst>
          </p:cNvPr>
          <p:cNvSpPr txBox="1"/>
          <p:nvPr/>
        </p:nvSpPr>
        <p:spPr>
          <a:xfrm>
            <a:off x="2127806" y="2186255"/>
            <a:ext cx="136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DFBE74-CA71-48A9-B3AE-08A413408FBE}"/>
              </a:ext>
            </a:extLst>
          </p:cNvPr>
          <p:cNvSpPr txBox="1"/>
          <p:nvPr/>
        </p:nvSpPr>
        <p:spPr>
          <a:xfrm>
            <a:off x="2127806" y="4211905"/>
            <a:ext cx="136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C7181-1BC6-46DF-A1B6-502B8C869711}"/>
              </a:ext>
            </a:extLst>
          </p:cNvPr>
          <p:cNvSpPr txBox="1"/>
          <p:nvPr/>
        </p:nvSpPr>
        <p:spPr>
          <a:xfrm>
            <a:off x="4049576" y="4211905"/>
            <a:ext cx="160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27474-84AE-438E-B468-4C350B2EB70E}"/>
              </a:ext>
            </a:extLst>
          </p:cNvPr>
          <p:cNvSpPr txBox="1"/>
          <p:nvPr/>
        </p:nvSpPr>
        <p:spPr>
          <a:xfrm>
            <a:off x="1953493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D0517-DFD0-46F7-857E-084B3B67B53D}"/>
              </a:ext>
            </a:extLst>
          </p:cNvPr>
          <p:cNvSpPr txBox="1"/>
          <p:nvPr/>
        </p:nvSpPr>
        <p:spPr>
          <a:xfrm>
            <a:off x="5430411" y="5442030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85134-C1B5-4FE1-B71C-450416F6E77F}"/>
              </a:ext>
            </a:extLst>
          </p:cNvPr>
          <p:cNvSpPr txBox="1"/>
          <p:nvPr/>
        </p:nvSpPr>
        <p:spPr>
          <a:xfrm>
            <a:off x="1437583" y="1560287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074F7-551D-414E-9B94-AB2D96F2902F}"/>
              </a:ext>
            </a:extLst>
          </p:cNvPr>
          <p:cNvSpPr txBox="1"/>
          <p:nvPr/>
        </p:nvSpPr>
        <p:spPr>
          <a:xfrm rot="16200000">
            <a:off x="1361383" y="4745539"/>
            <a:ext cx="269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pic>
        <p:nvPicPr>
          <p:cNvPr id="2050" name="Picture 2" descr="The beginnings of the E.H.C. | Euro Hockey Clubs">
            <a:extLst>
              <a:ext uri="{FF2B5EF4-FFF2-40B4-BE49-F238E27FC236}">
                <a16:creationId xmlns:a16="http://schemas.microsoft.com/office/drawing/2014/main" id="{8B8478E6-8F42-C69F-5253-2606C9BE1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68" y="991604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276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19484-E95C-4AF7-BAEF-4042113394E1}"/>
              </a:ext>
            </a:extLst>
          </p:cNvPr>
          <p:cNvSpPr txBox="1"/>
          <p:nvPr/>
        </p:nvSpPr>
        <p:spPr>
          <a:xfrm>
            <a:off x="4624063" y="2912808"/>
            <a:ext cx="2943874" cy="1032384"/>
          </a:xfrm>
          <a:prstGeom prst="rect">
            <a:avLst/>
          </a:prstGeom>
          <a:noFill/>
        </p:spPr>
        <p:txBody>
          <a:bodyPr wrap="square" lIns="93600" tIns="54000" rIns="93600" bIns="54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4A323B-C933-4288-8977-448C06873853}"/>
              </a:ext>
            </a:extLst>
          </p:cNvPr>
          <p:cNvGrpSpPr/>
          <p:nvPr/>
        </p:nvGrpSpPr>
        <p:grpSpPr>
          <a:xfrm>
            <a:off x="4623600" y="2890520"/>
            <a:ext cx="2944800" cy="1054100"/>
            <a:chOff x="1552485" y="2890520"/>
            <a:chExt cx="2944800" cy="10541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CA09285-15F9-4AC7-9867-374C2D142DA1}"/>
                </a:ext>
              </a:extLst>
            </p:cNvPr>
            <p:cNvCxnSpPr>
              <a:cxnSpLocks/>
            </p:cNvCxnSpPr>
            <p:nvPr/>
          </p:nvCxnSpPr>
          <p:spPr>
            <a:xfrm>
              <a:off x="1552485" y="3944620"/>
              <a:ext cx="29448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C520591-3C97-4E5A-BAAE-3AEAD7466A2F}"/>
                </a:ext>
              </a:extLst>
            </p:cNvPr>
            <p:cNvCxnSpPr>
              <a:cxnSpLocks/>
            </p:cNvCxnSpPr>
            <p:nvPr/>
          </p:nvCxnSpPr>
          <p:spPr>
            <a:xfrm>
              <a:off x="1552485" y="2890520"/>
              <a:ext cx="29448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236E21A-6C72-4863-9CCE-4376837F5137}"/>
              </a:ext>
            </a:extLst>
          </p:cNvPr>
          <p:cNvSpPr txBox="1"/>
          <p:nvPr/>
        </p:nvSpPr>
        <p:spPr>
          <a:xfrm>
            <a:off x="11535767" y="6551467"/>
            <a:ext cx="2786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44775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6752</TotalTime>
  <Words>547</Words>
  <Application>Microsoft Office PowerPoint</Application>
  <PresentationFormat>Laajakuva</PresentationFormat>
  <Paragraphs>209</Paragraphs>
  <Slides>44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44</vt:i4>
      </vt:variant>
    </vt:vector>
  </HeadingPairs>
  <TitlesOfParts>
    <vt:vector size="57" baseType="lpstr">
      <vt:lpstr>Arial</vt:lpstr>
      <vt:lpstr>Calibri</vt:lpstr>
      <vt:lpstr>Calibri Light</vt:lpstr>
      <vt:lpstr>Open Sans</vt:lpstr>
      <vt:lpstr>Open Sans bold</vt:lpstr>
      <vt:lpstr>Open Sans Light</vt:lpstr>
      <vt:lpstr>Open Sans SemiBold</vt:lpstr>
      <vt:lpstr>Playfair Display</vt:lpstr>
      <vt:lpstr>Segoe</vt:lpstr>
      <vt:lpstr>Office Theme</vt:lpstr>
      <vt:lpstr>2_Office Theme</vt:lpstr>
      <vt:lpstr>1_Office Theme</vt:lpstr>
      <vt:lpstr>3_Office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About MySpeaker: Background &amp; Story</vt:lpstr>
      <vt:lpstr>PowerPoint-esitys</vt:lpstr>
      <vt:lpstr>Dynamics of Diversity</vt:lpstr>
      <vt:lpstr>Relationship between Team Diversity and Performance: Stronger leadership and role clarity required in diverse teams</vt:lpstr>
      <vt:lpstr>PowerPoint-esitys</vt:lpstr>
      <vt:lpstr>Technological safety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Andre Chaker</dc:creator>
  <cp:lastModifiedBy>André Chaker</cp:lastModifiedBy>
  <cp:revision>39</cp:revision>
  <dcterms:created xsi:type="dcterms:W3CDTF">2018-07-23T04:48:37Z</dcterms:created>
  <dcterms:modified xsi:type="dcterms:W3CDTF">2023-09-25T06:36:06Z</dcterms:modified>
</cp:coreProperties>
</file>