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24"/>
  </p:notesMasterIdLst>
  <p:handoutMasterIdLst>
    <p:handoutMasterId r:id="rId25"/>
  </p:handoutMasterIdLst>
  <p:sldIdLst>
    <p:sldId id="258" r:id="rId2"/>
    <p:sldId id="349" r:id="rId3"/>
    <p:sldId id="338" r:id="rId4"/>
    <p:sldId id="339" r:id="rId5"/>
    <p:sldId id="340" r:id="rId6"/>
    <p:sldId id="337" r:id="rId7"/>
    <p:sldId id="351" r:id="rId8"/>
    <p:sldId id="341" r:id="rId9"/>
    <p:sldId id="350" r:id="rId10"/>
    <p:sldId id="342" r:id="rId11"/>
    <p:sldId id="343" r:id="rId12"/>
    <p:sldId id="344" r:id="rId13"/>
    <p:sldId id="346" r:id="rId14"/>
    <p:sldId id="345" r:id="rId15"/>
    <p:sldId id="347" r:id="rId16"/>
    <p:sldId id="348" r:id="rId17"/>
    <p:sldId id="352" r:id="rId18"/>
    <p:sldId id="353" r:id="rId19"/>
    <p:sldId id="355" r:id="rId20"/>
    <p:sldId id="354" r:id="rId21"/>
    <p:sldId id="356" r:id="rId22"/>
    <p:sldId id="358" r:id="rId23"/>
  </p:sldIdLst>
  <p:sldSz cx="9144000" cy="5715000" type="screen16x10"/>
  <p:notesSz cx="6797675" cy="9926638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1D96AC-F1B5-496F-83FA-1DD676E32A42}" v="96" dt="2022-10-02T22:12:05.9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/>
    <p:restoredTop sz="95179"/>
  </p:normalViewPr>
  <p:slideViewPr>
    <p:cSldViewPr snapToGrid="0" snapToObjects="1">
      <p:cViewPr varScale="1">
        <p:scale>
          <a:sx n="70" d="100"/>
          <a:sy n="70" d="100"/>
        </p:scale>
        <p:origin x="996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zymon Szemberg E.H.C." userId="282bf525-96de-4c8d-9919-5544f557666c" providerId="ADAL" clId="{AC1D96AC-F1B5-496F-83FA-1DD676E32A42}"/>
    <pc:docChg chg="undo custSel addSld delSld modSld sldOrd">
      <pc:chgData name="Szymon Szemberg E.H.C." userId="282bf525-96de-4c8d-9919-5544f557666c" providerId="ADAL" clId="{AC1D96AC-F1B5-496F-83FA-1DD676E32A42}" dt="2022-10-02T22:12:10.066" v="5243" actId="2696"/>
      <pc:docMkLst>
        <pc:docMk/>
      </pc:docMkLst>
      <pc:sldChg chg="modSp mod">
        <pc:chgData name="Szymon Szemberg E.H.C." userId="282bf525-96de-4c8d-9919-5544f557666c" providerId="ADAL" clId="{AC1D96AC-F1B5-496F-83FA-1DD676E32A42}" dt="2022-09-30T07:20:47.109" v="67" actId="20577"/>
        <pc:sldMkLst>
          <pc:docMk/>
          <pc:sldMk cId="399438760" sldId="258"/>
        </pc:sldMkLst>
        <pc:spChg chg="mod">
          <ac:chgData name="Szymon Szemberg E.H.C." userId="282bf525-96de-4c8d-9919-5544f557666c" providerId="ADAL" clId="{AC1D96AC-F1B5-496F-83FA-1DD676E32A42}" dt="2022-09-30T07:20:07.449" v="17" actId="20577"/>
          <ac:spMkLst>
            <pc:docMk/>
            <pc:sldMk cId="399438760" sldId="258"/>
            <ac:spMk id="2" creationId="{00000000-0000-0000-0000-000000000000}"/>
          </ac:spMkLst>
        </pc:spChg>
        <pc:spChg chg="mod">
          <ac:chgData name="Szymon Szemberg E.H.C." userId="282bf525-96de-4c8d-9919-5544f557666c" providerId="ADAL" clId="{AC1D96AC-F1B5-496F-83FA-1DD676E32A42}" dt="2022-09-30T07:20:47.109" v="67" actId="20577"/>
          <ac:spMkLst>
            <pc:docMk/>
            <pc:sldMk cId="399438760" sldId="258"/>
            <ac:spMk id="3" creationId="{00000000-0000-0000-0000-000000000000}"/>
          </ac:spMkLst>
        </pc:spChg>
      </pc:sldChg>
      <pc:sldChg chg="del">
        <pc:chgData name="Szymon Szemberg E.H.C." userId="282bf525-96de-4c8d-9919-5544f557666c" providerId="ADAL" clId="{AC1D96AC-F1B5-496F-83FA-1DD676E32A42}" dt="2022-09-30T07:21:22.913" v="69" actId="47"/>
        <pc:sldMkLst>
          <pc:docMk/>
          <pc:sldMk cId="3303098388" sldId="334"/>
        </pc:sldMkLst>
      </pc:sldChg>
      <pc:sldChg chg="addSp delSp modSp new del mod setBg">
        <pc:chgData name="Szymon Szemberg E.H.C." userId="282bf525-96de-4c8d-9919-5544f557666c" providerId="ADAL" clId="{AC1D96AC-F1B5-496F-83FA-1DD676E32A42}" dt="2022-09-30T08:47:48.033" v="292" actId="2696"/>
        <pc:sldMkLst>
          <pc:docMk/>
          <pc:sldMk cId="1541978577" sldId="335"/>
        </pc:sldMkLst>
        <pc:spChg chg="del">
          <ac:chgData name="Szymon Szemberg E.H.C." userId="282bf525-96de-4c8d-9919-5544f557666c" providerId="ADAL" clId="{AC1D96AC-F1B5-496F-83FA-1DD676E32A42}" dt="2022-09-30T08:42:25.999" v="268" actId="478"/>
          <ac:spMkLst>
            <pc:docMk/>
            <pc:sldMk cId="1541978577" sldId="335"/>
            <ac:spMk id="2" creationId="{3E848036-B450-6D38-129A-A2DE7079D6F2}"/>
          </ac:spMkLst>
        </pc:spChg>
        <pc:spChg chg="mod ord">
          <ac:chgData name="Szymon Szemberg E.H.C." userId="282bf525-96de-4c8d-9919-5544f557666c" providerId="ADAL" clId="{AC1D96AC-F1B5-496F-83FA-1DD676E32A42}" dt="2022-09-30T08:47:26.202" v="289" actId="27636"/>
          <ac:spMkLst>
            <pc:docMk/>
            <pc:sldMk cId="1541978577" sldId="335"/>
            <ac:spMk id="3" creationId="{1F18E6B2-8BF8-C7B4-4064-FD5497F5CE6C}"/>
          </ac:spMkLst>
        </pc:spChg>
        <pc:spChg chg="add">
          <ac:chgData name="Szymon Szemberg E.H.C." userId="282bf525-96de-4c8d-9919-5544f557666c" providerId="ADAL" clId="{AC1D96AC-F1B5-496F-83FA-1DD676E32A42}" dt="2022-09-30T08:45:40.728" v="281" actId="26606"/>
          <ac:spMkLst>
            <pc:docMk/>
            <pc:sldMk cId="1541978577" sldId="335"/>
            <ac:spMk id="10" creationId="{3CD9DF72-87A3-404E-A828-84CBF11A8303}"/>
          </ac:spMkLst>
        </pc:spChg>
        <pc:picChg chg="add del mod">
          <ac:chgData name="Szymon Szemberg E.H.C." userId="282bf525-96de-4c8d-9919-5544f557666c" providerId="ADAL" clId="{AC1D96AC-F1B5-496F-83FA-1DD676E32A42}" dt="2022-09-30T08:46:26.377" v="282" actId="478"/>
          <ac:picMkLst>
            <pc:docMk/>
            <pc:sldMk cId="1541978577" sldId="335"/>
            <ac:picMk id="5" creationId="{206222E4-77AA-7CC7-2F86-3655B6FCDB2C}"/>
          </ac:picMkLst>
        </pc:picChg>
        <pc:cxnChg chg="add">
          <ac:chgData name="Szymon Szemberg E.H.C." userId="282bf525-96de-4c8d-9919-5544f557666c" providerId="ADAL" clId="{AC1D96AC-F1B5-496F-83FA-1DD676E32A42}" dt="2022-09-30T08:45:40.728" v="281" actId="26606"/>
          <ac:cxnSpMkLst>
            <pc:docMk/>
            <pc:sldMk cId="1541978577" sldId="335"/>
            <ac:cxnSpMk id="12" creationId="{20E3A342-4D61-4E3F-AF90-1AB42AEB96CC}"/>
          </ac:cxnSpMkLst>
        </pc:cxnChg>
      </pc:sldChg>
      <pc:sldChg chg="addSp delSp modSp new del mod setBg">
        <pc:chgData name="Szymon Szemberg E.H.C." userId="282bf525-96de-4c8d-9919-5544f557666c" providerId="ADAL" clId="{AC1D96AC-F1B5-496F-83FA-1DD676E32A42}" dt="2022-09-30T14:24:33.105" v="2324" actId="2696"/>
        <pc:sldMkLst>
          <pc:docMk/>
          <pc:sldMk cId="1670138493" sldId="336"/>
        </pc:sldMkLst>
        <pc:spChg chg="del">
          <ac:chgData name="Szymon Szemberg E.H.C." userId="282bf525-96de-4c8d-9919-5544f557666c" providerId="ADAL" clId="{AC1D96AC-F1B5-496F-83FA-1DD676E32A42}" dt="2022-09-30T08:47:59.569" v="294" actId="478"/>
          <ac:spMkLst>
            <pc:docMk/>
            <pc:sldMk cId="1670138493" sldId="336"/>
            <ac:spMk id="2" creationId="{1C146963-1FC7-72FD-9B17-1DA61E433F9B}"/>
          </ac:spMkLst>
        </pc:spChg>
        <pc:spChg chg="del mod">
          <ac:chgData name="Szymon Szemberg E.H.C." userId="282bf525-96de-4c8d-9919-5544f557666c" providerId="ADAL" clId="{AC1D96AC-F1B5-496F-83FA-1DD676E32A42}" dt="2022-09-30T08:48:35.305" v="296" actId="478"/>
          <ac:spMkLst>
            <pc:docMk/>
            <pc:sldMk cId="1670138493" sldId="336"/>
            <ac:spMk id="3" creationId="{AEB55ADB-3F30-FAAA-A04D-AFC4F7BB9BE1}"/>
          </ac:spMkLst>
        </pc:spChg>
        <pc:spChg chg="add mod ord">
          <ac:chgData name="Szymon Szemberg E.H.C." userId="282bf525-96de-4c8d-9919-5544f557666c" providerId="ADAL" clId="{AC1D96AC-F1B5-496F-83FA-1DD676E32A42}" dt="2022-09-30T09:31:08.509" v="334" actId="255"/>
          <ac:spMkLst>
            <pc:docMk/>
            <pc:sldMk cId="1670138493" sldId="336"/>
            <ac:spMk id="4" creationId="{DB7CFC3A-1DCC-4FD2-D617-8697415DED48}"/>
          </ac:spMkLst>
        </pc:spChg>
        <pc:spChg chg="add">
          <ac:chgData name="Szymon Szemberg E.H.C." userId="282bf525-96de-4c8d-9919-5544f557666c" providerId="ADAL" clId="{AC1D96AC-F1B5-496F-83FA-1DD676E32A42}" dt="2022-09-30T09:27:23.135" v="302" actId="26606"/>
          <ac:spMkLst>
            <pc:docMk/>
            <pc:sldMk cId="1670138493" sldId="336"/>
            <ac:spMk id="11" creationId="{E862BE82-D00D-42C1-BF16-93AA37870C32}"/>
          </ac:spMkLst>
        </pc:spChg>
        <pc:spChg chg="add">
          <ac:chgData name="Szymon Szemberg E.H.C." userId="282bf525-96de-4c8d-9919-5544f557666c" providerId="ADAL" clId="{AC1D96AC-F1B5-496F-83FA-1DD676E32A42}" dt="2022-09-30T09:27:23.135" v="302" actId="26606"/>
          <ac:spMkLst>
            <pc:docMk/>
            <pc:sldMk cId="1670138493" sldId="336"/>
            <ac:spMk id="13" creationId="{F6D92C2D-1D3D-4974-918C-06579FB354A9}"/>
          </ac:spMkLst>
        </pc:spChg>
        <pc:picChg chg="add mod">
          <ac:chgData name="Szymon Szemberg E.H.C." userId="282bf525-96de-4c8d-9919-5544f557666c" providerId="ADAL" clId="{AC1D96AC-F1B5-496F-83FA-1DD676E32A42}" dt="2022-09-30T09:28:43.506" v="307" actId="1076"/>
          <ac:picMkLst>
            <pc:docMk/>
            <pc:sldMk cId="1670138493" sldId="336"/>
            <ac:picMk id="6" creationId="{AF136398-08E7-BB9D-E175-BDEFA868040B}"/>
          </ac:picMkLst>
        </pc:picChg>
      </pc:sldChg>
      <pc:sldChg chg="addSp delSp modSp new mod ord setBg modAnim">
        <pc:chgData name="Szymon Szemberg E.H.C." userId="282bf525-96de-4c8d-9919-5544f557666c" providerId="ADAL" clId="{AC1D96AC-F1B5-496F-83FA-1DD676E32A42}" dt="2022-10-02T21:48:38.767" v="5227" actId="20577"/>
        <pc:sldMkLst>
          <pc:docMk/>
          <pc:sldMk cId="3858450284" sldId="337"/>
        </pc:sldMkLst>
        <pc:spChg chg="del">
          <ac:chgData name="Szymon Szemberg E.H.C." userId="282bf525-96de-4c8d-9919-5544f557666c" providerId="ADAL" clId="{AC1D96AC-F1B5-496F-83FA-1DD676E32A42}" dt="2022-09-30T09:42:06.725" v="398" actId="478"/>
          <ac:spMkLst>
            <pc:docMk/>
            <pc:sldMk cId="3858450284" sldId="337"/>
            <ac:spMk id="2" creationId="{54A49FED-197D-2EEF-75B2-CCAA68E4FD9A}"/>
          </ac:spMkLst>
        </pc:spChg>
        <pc:spChg chg="mod ord">
          <ac:chgData name="Szymon Szemberg E.H.C." userId="282bf525-96de-4c8d-9919-5544f557666c" providerId="ADAL" clId="{AC1D96AC-F1B5-496F-83FA-1DD676E32A42}" dt="2022-10-02T21:48:38.767" v="5227" actId="20577"/>
          <ac:spMkLst>
            <pc:docMk/>
            <pc:sldMk cId="3858450284" sldId="337"/>
            <ac:spMk id="3" creationId="{AB57E9DC-24B1-2648-B41F-5855E0BA5F48}"/>
          </ac:spMkLst>
        </pc:spChg>
        <pc:spChg chg="add del">
          <ac:chgData name="Szymon Szemberg E.H.C." userId="282bf525-96de-4c8d-9919-5544f557666c" providerId="ADAL" clId="{AC1D96AC-F1B5-496F-83FA-1DD676E32A42}" dt="2022-09-30T09:49:29.546" v="514" actId="26606"/>
          <ac:spMkLst>
            <pc:docMk/>
            <pc:sldMk cId="3858450284" sldId="337"/>
            <ac:spMk id="10" creationId="{04812C46-200A-4DEB-A05E-3ED6C68C2387}"/>
          </ac:spMkLst>
        </pc:spChg>
        <pc:spChg chg="add del">
          <ac:chgData name="Szymon Szemberg E.H.C." userId="282bf525-96de-4c8d-9919-5544f557666c" providerId="ADAL" clId="{AC1D96AC-F1B5-496F-83FA-1DD676E32A42}" dt="2022-09-30T09:49:29.546" v="514" actId="26606"/>
          <ac:spMkLst>
            <pc:docMk/>
            <pc:sldMk cId="3858450284" sldId="337"/>
            <ac:spMk id="12" creationId="{D1EA859B-E555-4109-94F3-6700E046E008}"/>
          </ac:spMkLst>
        </pc:spChg>
        <pc:spChg chg="add del">
          <ac:chgData name="Szymon Szemberg E.H.C." userId="282bf525-96de-4c8d-9919-5544f557666c" providerId="ADAL" clId="{AC1D96AC-F1B5-496F-83FA-1DD676E32A42}" dt="2022-09-30T09:49:29.532" v="513" actId="26606"/>
          <ac:spMkLst>
            <pc:docMk/>
            <pc:sldMk cId="3858450284" sldId="337"/>
            <ac:spMk id="17" creationId="{D009D6D5-DAC2-4A8B-A17A-E206B9012D09}"/>
          </ac:spMkLst>
        </pc:spChg>
        <pc:spChg chg="add">
          <ac:chgData name="Szymon Szemberg E.H.C." userId="282bf525-96de-4c8d-9919-5544f557666c" providerId="ADAL" clId="{AC1D96AC-F1B5-496F-83FA-1DD676E32A42}" dt="2022-09-30T09:49:29.546" v="514" actId="26606"/>
          <ac:spMkLst>
            <pc:docMk/>
            <pc:sldMk cId="3858450284" sldId="337"/>
            <ac:spMk id="19" creationId="{D1EA859B-E555-4109-94F3-6700E046E008}"/>
          </ac:spMkLst>
        </pc:spChg>
        <pc:spChg chg="add">
          <ac:chgData name="Szymon Szemberg E.H.C." userId="282bf525-96de-4c8d-9919-5544f557666c" providerId="ADAL" clId="{AC1D96AC-F1B5-496F-83FA-1DD676E32A42}" dt="2022-09-30T09:49:29.546" v="514" actId="26606"/>
          <ac:spMkLst>
            <pc:docMk/>
            <pc:sldMk cId="3858450284" sldId="337"/>
            <ac:spMk id="20" creationId="{04812C46-200A-4DEB-A05E-3ED6C68C2387}"/>
          </ac:spMkLst>
        </pc:spChg>
        <pc:picChg chg="add mod ord">
          <ac:chgData name="Szymon Szemberg E.H.C." userId="282bf525-96de-4c8d-9919-5544f557666c" providerId="ADAL" clId="{AC1D96AC-F1B5-496F-83FA-1DD676E32A42}" dt="2022-09-30T09:49:29.532" v="513" actId="26606"/>
          <ac:picMkLst>
            <pc:docMk/>
            <pc:sldMk cId="3858450284" sldId="337"/>
            <ac:picMk id="5" creationId="{379AA078-FD8E-3E0D-3F70-6BA5B77E8FF1}"/>
          </ac:picMkLst>
        </pc:picChg>
      </pc:sldChg>
      <pc:sldChg chg="modSp new mod modAnim">
        <pc:chgData name="Szymon Szemberg E.H.C." userId="282bf525-96de-4c8d-9919-5544f557666c" providerId="ADAL" clId="{AC1D96AC-F1B5-496F-83FA-1DD676E32A42}" dt="2022-10-02T21:44:58.126" v="5213" actId="115"/>
        <pc:sldMkLst>
          <pc:docMk/>
          <pc:sldMk cId="3448310022" sldId="338"/>
        </pc:sldMkLst>
        <pc:spChg chg="mod">
          <ac:chgData name="Szymon Szemberg E.H.C." userId="282bf525-96de-4c8d-9919-5544f557666c" providerId="ADAL" clId="{AC1D96AC-F1B5-496F-83FA-1DD676E32A42}" dt="2022-09-30T09:54:26.780" v="559" actId="20577"/>
          <ac:spMkLst>
            <pc:docMk/>
            <pc:sldMk cId="3448310022" sldId="338"/>
            <ac:spMk id="2" creationId="{00D0B7DB-A972-7D30-C4C8-E22BDAFB16EB}"/>
          </ac:spMkLst>
        </pc:spChg>
        <pc:spChg chg="mod">
          <ac:chgData name="Szymon Szemberg E.H.C." userId="282bf525-96de-4c8d-9919-5544f557666c" providerId="ADAL" clId="{AC1D96AC-F1B5-496F-83FA-1DD676E32A42}" dt="2022-10-02T21:44:58.126" v="5213" actId="115"/>
          <ac:spMkLst>
            <pc:docMk/>
            <pc:sldMk cId="3448310022" sldId="338"/>
            <ac:spMk id="3" creationId="{34AD8C7D-AC50-7613-2B54-BC04BB2C2A4E}"/>
          </ac:spMkLst>
        </pc:spChg>
      </pc:sldChg>
      <pc:sldChg chg="addSp delSp modSp new mod ord setBg modNotesTx">
        <pc:chgData name="Szymon Szemberg E.H.C." userId="282bf525-96de-4c8d-9919-5544f557666c" providerId="ADAL" clId="{AC1D96AC-F1B5-496F-83FA-1DD676E32A42}" dt="2022-10-02T20:36:16.931" v="3789"/>
        <pc:sldMkLst>
          <pc:docMk/>
          <pc:sldMk cId="997699522" sldId="339"/>
        </pc:sldMkLst>
        <pc:spChg chg="del">
          <ac:chgData name="Szymon Szemberg E.H.C." userId="282bf525-96de-4c8d-9919-5544f557666c" providerId="ADAL" clId="{AC1D96AC-F1B5-496F-83FA-1DD676E32A42}" dt="2022-09-30T10:09:26.513" v="933" actId="26606"/>
          <ac:spMkLst>
            <pc:docMk/>
            <pc:sldMk cId="997699522" sldId="339"/>
            <ac:spMk id="2" creationId="{01C1674D-C535-AB16-CDA1-1C262B5E4540}"/>
          </ac:spMkLst>
        </pc:spChg>
        <pc:spChg chg="del">
          <ac:chgData name="Szymon Szemberg E.H.C." userId="282bf525-96de-4c8d-9919-5544f557666c" providerId="ADAL" clId="{AC1D96AC-F1B5-496F-83FA-1DD676E32A42}" dt="2022-09-30T10:09:11.768" v="932" actId="931"/>
          <ac:spMkLst>
            <pc:docMk/>
            <pc:sldMk cId="997699522" sldId="339"/>
            <ac:spMk id="3" creationId="{2FC1D47B-07A5-4FFF-EE1E-9AB869714805}"/>
          </ac:spMkLst>
        </pc:spChg>
        <pc:picChg chg="add mod">
          <ac:chgData name="Szymon Szemberg E.H.C." userId="282bf525-96de-4c8d-9919-5544f557666c" providerId="ADAL" clId="{AC1D96AC-F1B5-496F-83FA-1DD676E32A42}" dt="2022-09-30T10:09:26.513" v="933" actId="26606"/>
          <ac:picMkLst>
            <pc:docMk/>
            <pc:sldMk cId="997699522" sldId="339"/>
            <ac:picMk id="5" creationId="{4956C2FA-D2E1-186A-1A76-E69D36227460}"/>
          </ac:picMkLst>
        </pc:picChg>
      </pc:sldChg>
      <pc:sldChg chg="delSp modSp new mod ord modAnim">
        <pc:chgData name="Szymon Szemberg E.H.C." userId="282bf525-96de-4c8d-9919-5544f557666c" providerId="ADAL" clId="{AC1D96AC-F1B5-496F-83FA-1DD676E32A42}" dt="2022-10-02T21:46:58.890" v="5220" actId="14100"/>
        <pc:sldMkLst>
          <pc:docMk/>
          <pc:sldMk cId="1702698428" sldId="340"/>
        </pc:sldMkLst>
        <pc:spChg chg="del">
          <ac:chgData name="Szymon Szemberg E.H.C." userId="282bf525-96de-4c8d-9919-5544f557666c" providerId="ADAL" clId="{AC1D96AC-F1B5-496F-83FA-1DD676E32A42}" dt="2022-09-30T10:15:59.458" v="1057" actId="478"/>
          <ac:spMkLst>
            <pc:docMk/>
            <pc:sldMk cId="1702698428" sldId="340"/>
            <ac:spMk id="2" creationId="{8D661244-5589-83DF-F67C-662A96D95130}"/>
          </ac:spMkLst>
        </pc:spChg>
        <pc:spChg chg="mod">
          <ac:chgData name="Szymon Szemberg E.H.C." userId="282bf525-96de-4c8d-9919-5544f557666c" providerId="ADAL" clId="{AC1D96AC-F1B5-496F-83FA-1DD676E32A42}" dt="2022-10-02T21:46:58.890" v="5220" actId="14100"/>
          <ac:spMkLst>
            <pc:docMk/>
            <pc:sldMk cId="1702698428" sldId="340"/>
            <ac:spMk id="3" creationId="{38CBEEE9-17DC-EACD-C7A6-B116ECD7FB23}"/>
          </ac:spMkLst>
        </pc:spChg>
      </pc:sldChg>
      <pc:sldChg chg="addSp delSp modSp new mod setBg">
        <pc:chgData name="Szymon Szemberg E.H.C." userId="282bf525-96de-4c8d-9919-5544f557666c" providerId="ADAL" clId="{AC1D96AC-F1B5-496F-83FA-1DD676E32A42}" dt="2022-09-30T10:21:20.940" v="1367" actId="26606"/>
        <pc:sldMkLst>
          <pc:docMk/>
          <pc:sldMk cId="3960364770" sldId="341"/>
        </pc:sldMkLst>
        <pc:spChg chg="del">
          <ac:chgData name="Szymon Szemberg E.H.C." userId="282bf525-96de-4c8d-9919-5544f557666c" providerId="ADAL" clId="{AC1D96AC-F1B5-496F-83FA-1DD676E32A42}" dt="2022-09-30T10:21:20.940" v="1367" actId="26606"/>
          <ac:spMkLst>
            <pc:docMk/>
            <pc:sldMk cId="3960364770" sldId="341"/>
            <ac:spMk id="2" creationId="{2FB19A2F-C06C-104D-BAEB-D4F38278CCBD}"/>
          </ac:spMkLst>
        </pc:spChg>
        <pc:spChg chg="del">
          <ac:chgData name="Szymon Szemberg E.H.C." userId="282bf525-96de-4c8d-9919-5544f557666c" providerId="ADAL" clId="{AC1D96AC-F1B5-496F-83FA-1DD676E32A42}" dt="2022-09-30T10:21:13.116" v="1364" actId="931"/>
          <ac:spMkLst>
            <pc:docMk/>
            <pc:sldMk cId="3960364770" sldId="341"/>
            <ac:spMk id="3" creationId="{B9CCEFB1-4813-05AB-70FA-6AB2EE0C8860}"/>
          </ac:spMkLst>
        </pc:spChg>
        <pc:spChg chg="add">
          <ac:chgData name="Szymon Szemberg E.H.C." userId="282bf525-96de-4c8d-9919-5544f557666c" providerId="ADAL" clId="{AC1D96AC-F1B5-496F-83FA-1DD676E32A42}" dt="2022-09-30T10:21:20.940" v="1367" actId="26606"/>
          <ac:spMkLst>
            <pc:docMk/>
            <pc:sldMk cId="3960364770" sldId="341"/>
            <ac:spMk id="10" creationId="{42A4FC2C-047E-45A5-965D-8E1E3BF09BC6}"/>
          </ac:spMkLst>
        </pc:spChg>
        <pc:picChg chg="add mod">
          <ac:chgData name="Szymon Szemberg E.H.C." userId="282bf525-96de-4c8d-9919-5544f557666c" providerId="ADAL" clId="{AC1D96AC-F1B5-496F-83FA-1DD676E32A42}" dt="2022-09-30T10:21:20.940" v="1367" actId="26606"/>
          <ac:picMkLst>
            <pc:docMk/>
            <pc:sldMk cId="3960364770" sldId="341"/>
            <ac:picMk id="5" creationId="{146DACB9-F73F-28EA-5D5A-FC356BFBADFD}"/>
          </ac:picMkLst>
        </pc:picChg>
      </pc:sldChg>
      <pc:sldChg chg="addSp delSp modSp new mod setBg">
        <pc:chgData name="Szymon Szemberg E.H.C." userId="282bf525-96de-4c8d-9919-5544f557666c" providerId="ADAL" clId="{AC1D96AC-F1B5-496F-83FA-1DD676E32A42}" dt="2022-09-30T10:29:33.843" v="1373" actId="26606"/>
        <pc:sldMkLst>
          <pc:docMk/>
          <pc:sldMk cId="2464603044" sldId="342"/>
        </pc:sldMkLst>
        <pc:spChg chg="del">
          <ac:chgData name="Szymon Szemberg E.H.C." userId="282bf525-96de-4c8d-9919-5544f557666c" providerId="ADAL" clId="{AC1D96AC-F1B5-496F-83FA-1DD676E32A42}" dt="2022-09-30T10:29:33.843" v="1373" actId="26606"/>
          <ac:spMkLst>
            <pc:docMk/>
            <pc:sldMk cId="2464603044" sldId="342"/>
            <ac:spMk id="2" creationId="{9EBAAEA1-11CE-81A3-F010-1523034434FA}"/>
          </ac:spMkLst>
        </pc:spChg>
        <pc:spChg chg="del">
          <ac:chgData name="Szymon Szemberg E.H.C." userId="282bf525-96de-4c8d-9919-5544f557666c" providerId="ADAL" clId="{AC1D96AC-F1B5-496F-83FA-1DD676E32A42}" dt="2022-09-30T10:29:30.460" v="1370" actId="931"/>
          <ac:spMkLst>
            <pc:docMk/>
            <pc:sldMk cId="2464603044" sldId="342"/>
            <ac:spMk id="3" creationId="{FC67AC84-F983-7D00-DDF8-1754309BD269}"/>
          </ac:spMkLst>
        </pc:spChg>
        <pc:spChg chg="add">
          <ac:chgData name="Szymon Szemberg E.H.C." userId="282bf525-96de-4c8d-9919-5544f557666c" providerId="ADAL" clId="{AC1D96AC-F1B5-496F-83FA-1DD676E32A42}" dt="2022-09-30T10:29:33.843" v="1373" actId="26606"/>
          <ac:spMkLst>
            <pc:docMk/>
            <pc:sldMk cId="2464603044" sldId="342"/>
            <ac:spMk id="10" creationId="{42A4FC2C-047E-45A5-965D-8E1E3BF09BC6}"/>
          </ac:spMkLst>
        </pc:spChg>
        <pc:picChg chg="add mod">
          <ac:chgData name="Szymon Szemberg E.H.C." userId="282bf525-96de-4c8d-9919-5544f557666c" providerId="ADAL" clId="{AC1D96AC-F1B5-496F-83FA-1DD676E32A42}" dt="2022-09-30T10:29:33.843" v="1373" actId="26606"/>
          <ac:picMkLst>
            <pc:docMk/>
            <pc:sldMk cId="2464603044" sldId="342"/>
            <ac:picMk id="5" creationId="{467E8D81-8EB3-E80F-0998-BF6383660AD1}"/>
          </ac:picMkLst>
        </pc:picChg>
      </pc:sldChg>
      <pc:sldChg chg="addSp delSp modSp new mod setBg">
        <pc:chgData name="Szymon Szemberg E.H.C." userId="282bf525-96de-4c8d-9919-5544f557666c" providerId="ADAL" clId="{AC1D96AC-F1B5-496F-83FA-1DD676E32A42}" dt="2022-09-30T10:30:35.411" v="1378" actId="26606"/>
        <pc:sldMkLst>
          <pc:docMk/>
          <pc:sldMk cId="3575071193" sldId="343"/>
        </pc:sldMkLst>
        <pc:spChg chg="del">
          <ac:chgData name="Szymon Szemberg E.H.C." userId="282bf525-96de-4c8d-9919-5544f557666c" providerId="ADAL" clId="{AC1D96AC-F1B5-496F-83FA-1DD676E32A42}" dt="2022-09-30T10:30:35.411" v="1378" actId="26606"/>
          <ac:spMkLst>
            <pc:docMk/>
            <pc:sldMk cId="3575071193" sldId="343"/>
            <ac:spMk id="2" creationId="{CFDF4EA8-8985-DA5B-3559-BA996E5D96A8}"/>
          </ac:spMkLst>
        </pc:spChg>
        <pc:spChg chg="del">
          <ac:chgData name="Szymon Szemberg E.H.C." userId="282bf525-96de-4c8d-9919-5544f557666c" providerId="ADAL" clId="{AC1D96AC-F1B5-496F-83FA-1DD676E32A42}" dt="2022-09-30T10:30:33.029" v="1375" actId="931"/>
          <ac:spMkLst>
            <pc:docMk/>
            <pc:sldMk cId="3575071193" sldId="343"/>
            <ac:spMk id="3" creationId="{D6C1B485-038D-D8C8-5286-8D6B15CC5C16}"/>
          </ac:spMkLst>
        </pc:spChg>
        <pc:spChg chg="add">
          <ac:chgData name="Szymon Szemberg E.H.C." userId="282bf525-96de-4c8d-9919-5544f557666c" providerId="ADAL" clId="{AC1D96AC-F1B5-496F-83FA-1DD676E32A42}" dt="2022-09-30T10:30:35.411" v="1378" actId="26606"/>
          <ac:spMkLst>
            <pc:docMk/>
            <pc:sldMk cId="3575071193" sldId="343"/>
            <ac:spMk id="10" creationId="{42A4FC2C-047E-45A5-965D-8E1E3BF09BC6}"/>
          </ac:spMkLst>
        </pc:spChg>
        <pc:picChg chg="add mod">
          <ac:chgData name="Szymon Szemberg E.H.C." userId="282bf525-96de-4c8d-9919-5544f557666c" providerId="ADAL" clId="{AC1D96AC-F1B5-496F-83FA-1DD676E32A42}" dt="2022-09-30T10:30:35.411" v="1378" actId="26606"/>
          <ac:picMkLst>
            <pc:docMk/>
            <pc:sldMk cId="3575071193" sldId="343"/>
            <ac:picMk id="5" creationId="{BEA65422-E1C0-92AE-2E52-8E0ED399BC7D}"/>
          </ac:picMkLst>
        </pc:picChg>
      </pc:sldChg>
      <pc:sldChg chg="addSp delSp modSp new mod setBg">
        <pc:chgData name="Szymon Szemberg E.H.C." userId="282bf525-96de-4c8d-9919-5544f557666c" providerId="ADAL" clId="{AC1D96AC-F1B5-496F-83FA-1DD676E32A42}" dt="2022-09-30T10:31:00.135" v="1383" actId="26606"/>
        <pc:sldMkLst>
          <pc:docMk/>
          <pc:sldMk cId="2542210787" sldId="344"/>
        </pc:sldMkLst>
        <pc:spChg chg="del">
          <ac:chgData name="Szymon Szemberg E.H.C." userId="282bf525-96de-4c8d-9919-5544f557666c" providerId="ADAL" clId="{AC1D96AC-F1B5-496F-83FA-1DD676E32A42}" dt="2022-09-30T10:31:00.135" v="1383" actId="26606"/>
          <ac:spMkLst>
            <pc:docMk/>
            <pc:sldMk cId="2542210787" sldId="344"/>
            <ac:spMk id="2" creationId="{A1828B4D-D617-9AEA-08CF-442B79BAB40D}"/>
          </ac:spMkLst>
        </pc:spChg>
        <pc:spChg chg="del">
          <ac:chgData name="Szymon Szemberg E.H.C." userId="282bf525-96de-4c8d-9919-5544f557666c" providerId="ADAL" clId="{AC1D96AC-F1B5-496F-83FA-1DD676E32A42}" dt="2022-09-30T10:30:55.469" v="1380" actId="931"/>
          <ac:spMkLst>
            <pc:docMk/>
            <pc:sldMk cId="2542210787" sldId="344"/>
            <ac:spMk id="3" creationId="{1B64AA54-D28F-6309-88BB-4E81F547BADB}"/>
          </ac:spMkLst>
        </pc:spChg>
        <pc:spChg chg="add">
          <ac:chgData name="Szymon Szemberg E.H.C." userId="282bf525-96de-4c8d-9919-5544f557666c" providerId="ADAL" clId="{AC1D96AC-F1B5-496F-83FA-1DD676E32A42}" dt="2022-09-30T10:31:00.135" v="1383" actId="26606"/>
          <ac:spMkLst>
            <pc:docMk/>
            <pc:sldMk cId="2542210787" sldId="344"/>
            <ac:spMk id="10" creationId="{42A4FC2C-047E-45A5-965D-8E1E3BF09BC6}"/>
          </ac:spMkLst>
        </pc:spChg>
        <pc:picChg chg="add mod">
          <ac:chgData name="Szymon Szemberg E.H.C." userId="282bf525-96de-4c8d-9919-5544f557666c" providerId="ADAL" clId="{AC1D96AC-F1B5-496F-83FA-1DD676E32A42}" dt="2022-09-30T10:31:00.135" v="1383" actId="26606"/>
          <ac:picMkLst>
            <pc:docMk/>
            <pc:sldMk cId="2542210787" sldId="344"/>
            <ac:picMk id="5" creationId="{4DE083A2-4EB8-9ACC-9ECC-E45A891B59BA}"/>
          </ac:picMkLst>
        </pc:picChg>
      </pc:sldChg>
      <pc:sldChg chg="modSp new mod modAnim">
        <pc:chgData name="Szymon Szemberg E.H.C." userId="282bf525-96de-4c8d-9919-5544f557666c" providerId="ADAL" clId="{AC1D96AC-F1B5-496F-83FA-1DD676E32A42}" dt="2022-10-02T22:02:27.874" v="5236" actId="14100"/>
        <pc:sldMkLst>
          <pc:docMk/>
          <pc:sldMk cId="2493883139" sldId="345"/>
        </pc:sldMkLst>
        <pc:spChg chg="mod">
          <ac:chgData name="Szymon Szemberg E.H.C." userId="282bf525-96de-4c8d-9919-5544f557666c" providerId="ADAL" clId="{AC1D96AC-F1B5-496F-83FA-1DD676E32A42}" dt="2022-09-30T12:54:21.705" v="1540" actId="20577"/>
          <ac:spMkLst>
            <pc:docMk/>
            <pc:sldMk cId="2493883139" sldId="345"/>
            <ac:spMk id="2" creationId="{AAD7A0CC-6D6F-DDC0-A88E-FF8DA3D5B681}"/>
          </ac:spMkLst>
        </pc:spChg>
        <pc:spChg chg="mod">
          <ac:chgData name="Szymon Szemberg E.H.C." userId="282bf525-96de-4c8d-9919-5544f557666c" providerId="ADAL" clId="{AC1D96AC-F1B5-496F-83FA-1DD676E32A42}" dt="2022-10-02T22:02:27.874" v="5236" actId="14100"/>
          <ac:spMkLst>
            <pc:docMk/>
            <pc:sldMk cId="2493883139" sldId="345"/>
            <ac:spMk id="3" creationId="{26F39D1E-B565-8E12-7BD4-D3E1C81EA760}"/>
          </ac:spMkLst>
        </pc:spChg>
      </pc:sldChg>
      <pc:sldChg chg="addSp delSp modSp new mod ord setBg">
        <pc:chgData name="Szymon Szemberg E.H.C." userId="282bf525-96de-4c8d-9919-5544f557666c" providerId="ADAL" clId="{AC1D96AC-F1B5-496F-83FA-1DD676E32A42}" dt="2022-10-02T21:51:05.969" v="5229"/>
        <pc:sldMkLst>
          <pc:docMk/>
          <pc:sldMk cId="2151515496" sldId="346"/>
        </pc:sldMkLst>
        <pc:spChg chg="mod ord">
          <ac:chgData name="Szymon Szemberg E.H.C." userId="282bf525-96de-4c8d-9919-5544f557666c" providerId="ADAL" clId="{AC1D96AC-F1B5-496F-83FA-1DD676E32A42}" dt="2022-09-30T13:07:01.968" v="2258" actId="26606"/>
          <ac:spMkLst>
            <pc:docMk/>
            <pc:sldMk cId="2151515496" sldId="346"/>
            <ac:spMk id="2" creationId="{7E12BABC-BC0C-909C-C4F2-24C2D2C40384}"/>
          </ac:spMkLst>
        </pc:spChg>
        <pc:spChg chg="del">
          <ac:chgData name="Szymon Szemberg E.H.C." userId="282bf525-96de-4c8d-9919-5544f557666c" providerId="ADAL" clId="{AC1D96AC-F1B5-496F-83FA-1DD676E32A42}" dt="2022-09-30T13:04:52.767" v="2227" actId="931"/>
          <ac:spMkLst>
            <pc:docMk/>
            <pc:sldMk cId="2151515496" sldId="346"/>
            <ac:spMk id="3" creationId="{9BC12E83-33C3-56EB-F04B-63DB78FA60BE}"/>
          </ac:spMkLst>
        </pc:spChg>
        <pc:spChg chg="add del">
          <ac:chgData name="Szymon Szemberg E.H.C." userId="282bf525-96de-4c8d-9919-5544f557666c" providerId="ADAL" clId="{AC1D96AC-F1B5-496F-83FA-1DD676E32A42}" dt="2022-09-30T13:06:28.742" v="2252" actId="26606"/>
          <ac:spMkLst>
            <pc:docMk/>
            <pc:sldMk cId="2151515496" sldId="346"/>
            <ac:spMk id="9" creationId="{B86E83AC-07CA-9543-A76B-B93B37F3AEC6}"/>
          </ac:spMkLst>
        </pc:spChg>
        <pc:spChg chg="add del">
          <ac:chgData name="Szymon Szemberg E.H.C." userId="282bf525-96de-4c8d-9919-5544f557666c" providerId="ADAL" clId="{AC1D96AC-F1B5-496F-83FA-1DD676E32A42}" dt="2022-09-30T13:06:28.742" v="2252" actId="26606"/>
          <ac:spMkLst>
            <pc:docMk/>
            <pc:sldMk cId="2151515496" sldId="346"/>
            <ac:spMk id="12" creationId="{3AFE8227-C443-417B-BA91-520EB1EF4559}"/>
          </ac:spMkLst>
        </pc:spChg>
        <pc:spChg chg="add del">
          <ac:chgData name="Szymon Szemberg E.H.C." userId="282bf525-96de-4c8d-9919-5544f557666c" providerId="ADAL" clId="{AC1D96AC-F1B5-496F-83FA-1DD676E32A42}" dt="2022-09-30T13:06:28.742" v="2252" actId="26606"/>
          <ac:spMkLst>
            <pc:docMk/>
            <pc:sldMk cId="2151515496" sldId="346"/>
            <ac:spMk id="14" creationId="{907741FC-B544-4A6E-B831-6789D042333D}"/>
          </ac:spMkLst>
        </pc:spChg>
        <pc:spChg chg="add del">
          <ac:chgData name="Szymon Szemberg E.H.C." userId="282bf525-96de-4c8d-9919-5544f557666c" providerId="ADAL" clId="{AC1D96AC-F1B5-496F-83FA-1DD676E32A42}" dt="2022-09-30T13:06:28.742" v="2252" actId="26606"/>
          <ac:spMkLst>
            <pc:docMk/>
            <pc:sldMk cId="2151515496" sldId="346"/>
            <ac:spMk id="16" creationId="{3F0BE7ED-7814-4273-B18A-F26CC0380380}"/>
          </ac:spMkLst>
        </pc:spChg>
        <pc:spChg chg="add del">
          <ac:chgData name="Szymon Szemberg E.H.C." userId="282bf525-96de-4c8d-9919-5544f557666c" providerId="ADAL" clId="{AC1D96AC-F1B5-496F-83FA-1DD676E32A42}" dt="2022-09-30T13:07:01.968" v="2258" actId="26606"/>
          <ac:spMkLst>
            <pc:docMk/>
            <pc:sldMk cId="2151515496" sldId="346"/>
            <ac:spMk id="21" creationId="{B9D7E975-9161-4F2D-AC53-69E1912F6B5D}"/>
          </ac:spMkLst>
        </pc:spChg>
        <pc:spChg chg="add del">
          <ac:chgData name="Szymon Szemberg E.H.C." userId="282bf525-96de-4c8d-9919-5544f557666c" providerId="ADAL" clId="{AC1D96AC-F1B5-496F-83FA-1DD676E32A42}" dt="2022-09-30T13:07:01.968" v="2258" actId="26606"/>
          <ac:spMkLst>
            <pc:docMk/>
            <pc:sldMk cId="2151515496" sldId="346"/>
            <ac:spMk id="23" creationId="{827DC2C4-B485-428A-BF4A-472D2967F47F}"/>
          </ac:spMkLst>
        </pc:spChg>
        <pc:spChg chg="add del">
          <ac:chgData name="Szymon Szemberg E.H.C." userId="282bf525-96de-4c8d-9919-5544f557666c" providerId="ADAL" clId="{AC1D96AC-F1B5-496F-83FA-1DD676E32A42}" dt="2022-09-30T13:07:01.968" v="2258" actId="26606"/>
          <ac:spMkLst>
            <pc:docMk/>
            <pc:sldMk cId="2151515496" sldId="346"/>
            <ac:spMk id="25" creationId="{463E6235-1649-4B47-9862-4026FC473B6F}"/>
          </ac:spMkLst>
        </pc:spChg>
        <pc:spChg chg="add">
          <ac:chgData name="Szymon Szemberg E.H.C." userId="282bf525-96de-4c8d-9919-5544f557666c" providerId="ADAL" clId="{AC1D96AC-F1B5-496F-83FA-1DD676E32A42}" dt="2022-09-30T13:07:01.968" v="2258" actId="26606"/>
          <ac:spMkLst>
            <pc:docMk/>
            <pc:sldMk cId="2151515496" sldId="346"/>
            <ac:spMk id="30" creationId="{B9D7E975-9161-4F2D-AC53-69E1912F6B5D}"/>
          </ac:spMkLst>
        </pc:spChg>
        <pc:spChg chg="add">
          <ac:chgData name="Szymon Szemberg E.H.C." userId="282bf525-96de-4c8d-9919-5544f557666c" providerId="ADAL" clId="{AC1D96AC-F1B5-496F-83FA-1DD676E32A42}" dt="2022-09-30T13:07:01.968" v="2258" actId="26606"/>
          <ac:spMkLst>
            <pc:docMk/>
            <pc:sldMk cId="2151515496" sldId="346"/>
            <ac:spMk id="32" creationId="{827DC2C4-B485-428A-BF4A-472D2967F47F}"/>
          </ac:spMkLst>
        </pc:spChg>
        <pc:spChg chg="add">
          <ac:chgData name="Szymon Szemberg E.H.C." userId="282bf525-96de-4c8d-9919-5544f557666c" providerId="ADAL" clId="{AC1D96AC-F1B5-496F-83FA-1DD676E32A42}" dt="2022-09-30T13:07:01.968" v="2258" actId="26606"/>
          <ac:spMkLst>
            <pc:docMk/>
            <pc:sldMk cId="2151515496" sldId="346"/>
            <ac:spMk id="34" creationId="{463E6235-1649-4B47-9862-4026FC473B6F}"/>
          </ac:spMkLst>
        </pc:spChg>
        <pc:picChg chg="add mod">
          <ac:chgData name="Szymon Szemberg E.H.C." userId="282bf525-96de-4c8d-9919-5544f557666c" providerId="ADAL" clId="{AC1D96AC-F1B5-496F-83FA-1DD676E32A42}" dt="2022-09-30T13:06:28.742" v="2252" actId="26606"/>
          <ac:picMkLst>
            <pc:docMk/>
            <pc:sldMk cId="2151515496" sldId="346"/>
            <ac:picMk id="5" creationId="{2966D5A0-48BB-D7F6-E590-270028A0BBE6}"/>
          </ac:picMkLst>
        </pc:picChg>
      </pc:sldChg>
      <pc:sldChg chg="addSp delSp modSp new mod setBg">
        <pc:chgData name="Szymon Szemberg E.H.C." userId="282bf525-96de-4c8d-9919-5544f557666c" providerId="ADAL" clId="{AC1D96AC-F1B5-496F-83FA-1DD676E32A42}" dt="2022-09-30T13:12:55.903" v="2268" actId="14100"/>
        <pc:sldMkLst>
          <pc:docMk/>
          <pc:sldMk cId="3818393302" sldId="347"/>
        </pc:sldMkLst>
        <pc:spChg chg="del">
          <ac:chgData name="Szymon Szemberg E.H.C." userId="282bf525-96de-4c8d-9919-5544f557666c" providerId="ADAL" clId="{AC1D96AC-F1B5-496F-83FA-1DD676E32A42}" dt="2022-09-30T13:12:43.577" v="2266" actId="26606"/>
          <ac:spMkLst>
            <pc:docMk/>
            <pc:sldMk cId="3818393302" sldId="347"/>
            <ac:spMk id="2" creationId="{C2323EE3-31B9-06D8-E3D6-DA303E8140A9}"/>
          </ac:spMkLst>
        </pc:spChg>
        <pc:spChg chg="del">
          <ac:chgData name="Szymon Szemberg E.H.C." userId="282bf525-96de-4c8d-9919-5544f557666c" providerId="ADAL" clId="{AC1D96AC-F1B5-496F-83FA-1DD676E32A42}" dt="2022-09-30T13:11:48.116" v="2260" actId="931"/>
          <ac:spMkLst>
            <pc:docMk/>
            <pc:sldMk cId="3818393302" sldId="347"/>
            <ac:spMk id="3" creationId="{8554172D-5083-8EFE-4A97-1060313405A0}"/>
          </ac:spMkLst>
        </pc:spChg>
        <pc:spChg chg="add">
          <ac:chgData name="Szymon Szemberg E.H.C." userId="282bf525-96de-4c8d-9919-5544f557666c" providerId="ADAL" clId="{AC1D96AC-F1B5-496F-83FA-1DD676E32A42}" dt="2022-09-30T13:12:43.577" v="2266" actId="26606"/>
          <ac:spMkLst>
            <pc:docMk/>
            <pc:sldMk cId="3818393302" sldId="347"/>
            <ac:spMk id="10" creationId="{AB8C311F-7253-4AED-9701-7FC0708C41C7}"/>
          </ac:spMkLst>
        </pc:spChg>
        <pc:spChg chg="add">
          <ac:chgData name="Szymon Szemberg E.H.C." userId="282bf525-96de-4c8d-9919-5544f557666c" providerId="ADAL" clId="{AC1D96AC-F1B5-496F-83FA-1DD676E32A42}" dt="2022-09-30T13:12:43.577" v="2266" actId="26606"/>
          <ac:spMkLst>
            <pc:docMk/>
            <pc:sldMk cId="3818393302" sldId="347"/>
            <ac:spMk id="12" creationId="{E2384209-CB15-4CDF-9D31-C44FD9A3F20D}"/>
          </ac:spMkLst>
        </pc:spChg>
        <pc:spChg chg="add">
          <ac:chgData name="Szymon Szemberg E.H.C." userId="282bf525-96de-4c8d-9919-5544f557666c" providerId="ADAL" clId="{AC1D96AC-F1B5-496F-83FA-1DD676E32A42}" dt="2022-09-30T13:12:43.577" v="2266" actId="26606"/>
          <ac:spMkLst>
            <pc:docMk/>
            <pc:sldMk cId="3818393302" sldId="347"/>
            <ac:spMk id="14" creationId="{2633B3B5-CC90-43F0-8714-D31D1F3F0209}"/>
          </ac:spMkLst>
        </pc:spChg>
        <pc:spChg chg="add">
          <ac:chgData name="Szymon Szemberg E.H.C." userId="282bf525-96de-4c8d-9919-5544f557666c" providerId="ADAL" clId="{AC1D96AC-F1B5-496F-83FA-1DD676E32A42}" dt="2022-09-30T13:12:43.577" v="2266" actId="26606"/>
          <ac:spMkLst>
            <pc:docMk/>
            <pc:sldMk cId="3818393302" sldId="347"/>
            <ac:spMk id="16" creationId="{A8D57A06-A426-446D-B02C-A2DC6B62E45E}"/>
          </ac:spMkLst>
        </pc:spChg>
        <pc:picChg chg="add mod">
          <ac:chgData name="Szymon Szemberg E.H.C." userId="282bf525-96de-4c8d-9919-5544f557666c" providerId="ADAL" clId="{AC1D96AC-F1B5-496F-83FA-1DD676E32A42}" dt="2022-09-30T13:12:55.903" v="2268" actId="14100"/>
          <ac:picMkLst>
            <pc:docMk/>
            <pc:sldMk cId="3818393302" sldId="347"/>
            <ac:picMk id="5" creationId="{A0A4A809-34F7-4497-ABAE-F53D643AE574}"/>
          </ac:picMkLst>
        </pc:picChg>
      </pc:sldChg>
      <pc:sldChg chg="addSp delSp modSp new mod setBg">
        <pc:chgData name="Szymon Szemberg E.H.C." userId="282bf525-96de-4c8d-9919-5544f557666c" providerId="ADAL" clId="{AC1D96AC-F1B5-496F-83FA-1DD676E32A42}" dt="2022-09-30T13:14:22.893" v="2273" actId="26606"/>
        <pc:sldMkLst>
          <pc:docMk/>
          <pc:sldMk cId="3825272362" sldId="348"/>
        </pc:sldMkLst>
        <pc:spChg chg="del">
          <ac:chgData name="Szymon Szemberg E.H.C." userId="282bf525-96de-4c8d-9919-5544f557666c" providerId="ADAL" clId="{AC1D96AC-F1B5-496F-83FA-1DD676E32A42}" dt="2022-09-30T13:14:22.893" v="2273" actId="26606"/>
          <ac:spMkLst>
            <pc:docMk/>
            <pc:sldMk cId="3825272362" sldId="348"/>
            <ac:spMk id="2" creationId="{D6AC1882-158A-FDDF-01DF-9492F1A7BF20}"/>
          </ac:spMkLst>
        </pc:spChg>
        <pc:spChg chg="del">
          <ac:chgData name="Szymon Szemberg E.H.C." userId="282bf525-96de-4c8d-9919-5544f557666c" providerId="ADAL" clId="{AC1D96AC-F1B5-496F-83FA-1DD676E32A42}" dt="2022-09-30T13:14:05.497" v="2270" actId="931"/>
          <ac:spMkLst>
            <pc:docMk/>
            <pc:sldMk cId="3825272362" sldId="348"/>
            <ac:spMk id="3" creationId="{A53784BD-B953-ED02-6833-BC90E98D956B}"/>
          </ac:spMkLst>
        </pc:spChg>
        <pc:spChg chg="add">
          <ac:chgData name="Szymon Szemberg E.H.C." userId="282bf525-96de-4c8d-9919-5544f557666c" providerId="ADAL" clId="{AC1D96AC-F1B5-496F-83FA-1DD676E32A42}" dt="2022-09-30T13:14:22.893" v="2273" actId="26606"/>
          <ac:spMkLst>
            <pc:docMk/>
            <pc:sldMk cId="3825272362" sldId="348"/>
            <ac:spMk id="10" creationId="{42A4FC2C-047E-45A5-965D-8E1E3BF09BC6}"/>
          </ac:spMkLst>
        </pc:spChg>
        <pc:picChg chg="add mod">
          <ac:chgData name="Szymon Szemberg E.H.C." userId="282bf525-96de-4c8d-9919-5544f557666c" providerId="ADAL" clId="{AC1D96AC-F1B5-496F-83FA-1DD676E32A42}" dt="2022-09-30T13:14:22.893" v="2273" actId="26606"/>
          <ac:picMkLst>
            <pc:docMk/>
            <pc:sldMk cId="3825272362" sldId="348"/>
            <ac:picMk id="5" creationId="{229B414A-8200-7B04-5E13-DF5CB8BE3914}"/>
          </ac:picMkLst>
        </pc:picChg>
      </pc:sldChg>
      <pc:sldChg chg="addSp delSp modSp new mod setBg">
        <pc:chgData name="Szymon Szemberg E.H.C." userId="282bf525-96de-4c8d-9919-5544f557666c" providerId="ADAL" clId="{AC1D96AC-F1B5-496F-83FA-1DD676E32A42}" dt="2022-10-02T21:37:18.471" v="5000" actId="21"/>
        <pc:sldMkLst>
          <pc:docMk/>
          <pc:sldMk cId="3423808878" sldId="349"/>
        </pc:sldMkLst>
        <pc:spChg chg="del">
          <ac:chgData name="Szymon Szemberg E.H.C." userId="282bf525-96de-4c8d-9919-5544f557666c" providerId="ADAL" clId="{AC1D96AC-F1B5-496F-83FA-1DD676E32A42}" dt="2022-09-30T14:22:14.041" v="2283" actId="478"/>
          <ac:spMkLst>
            <pc:docMk/>
            <pc:sldMk cId="3423808878" sldId="349"/>
            <ac:spMk id="2" creationId="{E82AE99E-0306-B9A6-9864-E85795EC7455}"/>
          </ac:spMkLst>
        </pc:spChg>
        <pc:spChg chg="del">
          <ac:chgData name="Szymon Szemberg E.H.C." userId="282bf525-96de-4c8d-9919-5544f557666c" providerId="ADAL" clId="{AC1D96AC-F1B5-496F-83FA-1DD676E32A42}" dt="2022-09-30T14:21:35.264" v="2275" actId="931"/>
          <ac:spMkLst>
            <pc:docMk/>
            <pc:sldMk cId="3423808878" sldId="349"/>
            <ac:spMk id="3" creationId="{5FED9689-E10F-7B4A-E054-5CF7E8074058}"/>
          </ac:spMkLst>
        </pc:spChg>
        <pc:spChg chg="add del mod">
          <ac:chgData name="Szymon Szemberg E.H.C." userId="282bf525-96de-4c8d-9919-5544f557666c" providerId="ADAL" clId="{AC1D96AC-F1B5-496F-83FA-1DD676E32A42}" dt="2022-09-30T14:21:51.342" v="2279" actId="931"/>
          <ac:spMkLst>
            <pc:docMk/>
            <pc:sldMk cId="3423808878" sldId="349"/>
            <ac:spMk id="7" creationId="{72E81142-B1F5-4D57-BE93-33936DC9DAD0}"/>
          </ac:spMkLst>
        </pc:spChg>
        <pc:spChg chg="add del mod">
          <ac:chgData name="Szymon Szemberg E.H.C." userId="282bf525-96de-4c8d-9919-5544f557666c" providerId="ADAL" clId="{AC1D96AC-F1B5-496F-83FA-1DD676E32A42}" dt="2022-10-02T21:37:18.471" v="5000" actId="21"/>
          <ac:spMkLst>
            <pc:docMk/>
            <pc:sldMk cId="3423808878" sldId="349"/>
            <ac:spMk id="10" creationId="{2055F2C2-7325-3965-8B62-DDE33EFA2131}"/>
          </ac:spMkLst>
        </pc:spChg>
        <pc:spChg chg="add">
          <ac:chgData name="Szymon Szemberg E.H.C." userId="282bf525-96de-4c8d-9919-5544f557666c" providerId="ADAL" clId="{AC1D96AC-F1B5-496F-83FA-1DD676E32A42}" dt="2022-09-30T14:22:23.935" v="2284" actId="26606"/>
          <ac:spMkLst>
            <pc:docMk/>
            <pc:sldMk cId="3423808878" sldId="349"/>
            <ac:spMk id="15" creationId="{B1595A09-E336-4D1B-9B3A-06A2287A54E2}"/>
          </ac:spMkLst>
        </pc:spChg>
        <pc:spChg chg="add">
          <ac:chgData name="Szymon Szemberg E.H.C." userId="282bf525-96de-4c8d-9919-5544f557666c" providerId="ADAL" clId="{AC1D96AC-F1B5-496F-83FA-1DD676E32A42}" dt="2022-09-30T14:22:23.935" v="2284" actId="26606"/>
          <ac:spMkLst>
            <pc:docMk/>
            <pc:sldMk cId="3423808878" sldId="349"/>
            <ac:spMk id="17" creationId="{3540989C-C7B8-473B-BF87-6F2DA6A90006}"/>
          </ac:spMkLst>
        </pc:spChg>
        <pc:picChg chg="add del mod">
          <ac:chgData name="Szymon Szemberg E.H.C." userId="282bf525-96de-4c8d-9919-5544f557666c" providerId="ADAL" clId="{AC1D96AC-F1B5-496F-83FA-1DD676E32A42}" dt="2022-09-30T14:21:48.301" v="2278" actId="478"/>
          <ac:picMkLst>
            <pc:docMk/>
            <pc:sldMk cId="3423808878" sldId="349"/>
            <ac:picMk id="5" creationId="{8BA8B1A7-18C3-5901-A2CF-2867F48E1B19}"/>
          </ac:picMkLst>
        </pc:picChg>
        <pc:picChg chg="add mod">
          <ac:chgData name="Szymon Szemberg E.H.C." userId="282bf525-96de-4c8d-9919-5544f557666c" providerId="ADAL" clId="{AC1D96AC-F1B5-496F-83FA-1DD676E32A42}" dt="2022-09-30T14:22:23.935" v="2284" actId="26606"/>
          <ac:picMkLst>
            <pc:docMk/>
            <pc:sldMk cId="3423808878" sldId="349"/>
            <ac:picMk id="9" creationId="{39ED0270-539C-CF1C-B06B-70AE0192897E}"/>
          </ac:picMkLst>
        </pc:picChg>
      </pc:sldChg>
      <pc:sldChg chg="delSp modSp new mod">
        <pc:chgData name="Szymon Szemberg E.H.C." userId="282bf525-96de-4c8d-9919-5544f557666c" providerId="ADAL" clId="{AC1D96AC-F1B5-496F-83FA-1DD676E32A42}" dt="2022-10-02T20:40:37.752" v="3794" actId="122"/>
        <pc:sldMkLst>
          <pc:docMk/>
          <pc:sldMk cId="3619069827" sldId="350"/>
        </pc:sldMkLst>
        <pc:spChg chg="del">
          <ac:chgData name="Szymon Szemberg E.H.C." userId="282bf525-96de-4c8d-9919-5544f557666c" providerId="ADAL" clId="{AC1D96AC-F1B5-496F-83FA-1DD676E32A42}" dt="2022-10-01T07:49:13.651" v="2823" actId="478"/>
          <ac:spMkLst>
            <pc:docMk/>
            <pc:sldMk cId="3619069827" sldId="350"/>
            <ac:spMk id="2" creationId="{954C96E9-062A-17C8-9C28-A46EA6EACA4F}"/>
          </ac:spMkLst>
        </pc:spChg>
        <pc:spChg chg="mod">
          <ac:chgData name="Szymon Szemberg E.H.C." userId="282bf525-96de-4c8d-9919-5544f557666c" providerId="ADAL" clId="{AC1D96AC-F1B5-496F-83FA-1DD676E32A42}" dt="2022-10-02T20:40:37.752" v="3794" actId="122"/>
          <ac:spMkLst>
            <pc:docMk/>
            <pc:sldMk cId="3619069827" sldId="350"/>
            <ac:spMk id="3" creationId="{2237A5D6-2FE6-E9E0-DF5E-456FEA25A976}"/>
          </ac:spMkLst>
        </pc:spChg>
      </pc:sldChg>
      <pc:sldChg chg="delSp modSp new mod modAnim">
        <pc:chgData name="Szymon Szemberg E.H.C." userId="282bf525-96de-4c8d-9919-5544f557666c" providerId="ADAL" clId="{AC1D96AC-F1B5-496F-83FA-1DD676E32A42}" dt="2022-10-02T20:38:28.564" v="3790"/>
        <pc:sldMkLst>
          <pc:docMk/>
          <pc:sldMk cId="586716884" sldId="351"/>
        </pc:sldMkLst>
        <pc:spChg chg="del">
          <ac:chgData name="Szymon Szemberg E.H.C." userId="282bf525-96de-4c8d-9919-5544f557666c" providerId="ADAL" clId="{AC1D96AC-F1B5-496F-83FA-1DD676E32A42}" dt="2022-10-01T07:38:45.060" v="2327" actId="478"/>
          <ac:spMkLst>
            <pc:docMk/>
            <pc:sldMk cId="586716884" sldId="351"/>
            <ac:spMk id="2" creationId="{FCDA6F85-88B5-E134-0EF3-00B810C9C436}"/>
          </ac:spMkLst>
        </pc:spChg>
        <pc:spChg chg="mod">
          <ac:chgData name="Szymon Szemberg E.H.C." userId="282bf525-96de-4c8d-9919-5544f557666c" providerId="ADAL" clId="{AC1D96AC-F1B5-496F-83FA-1DD676E32A42}" dt="2022-10-01T07:47:56.098" v="2822" actId="20577"/>
          <ac:spMkLst>
            <pc:docMk/>
            <pc:sldMk cId="586716884" sldId="351"/>
            <ac:spMk id="3" creationId="{400CC0F4-AE01-B189-3F33-BE3524308BA7}"/>
          </ac:spMkLst>
        </pc:spChg>
      </pc:sldChg>
      <pc:sldChg chg="modSp new mod modAnim">
        <pc:chgData name="Szymon Szemberg E.H.C." userId="282bf525-96de-4c8d-9919-5544f557666c" providerId="ADAL" clId="{AC1D96AC-F1B5-496F-83FA-1DD676E32A42}" dt="2022-10-02T22:04:01.083" v="5239"/>
        <pc:sldMkLst>
          <pc:docMk/>
          <pc:sldMk cId="4104141907" sldId="352"/>
        </pc:sldMkLst>
        <pc:spChg chg="mod">
          <ac:chgData name="Szymon Szemberg E.H.C." userId="282bf525-96de-4c8d-9919-5544f557666c" providerId="ADAL" clId="{AC1D96AC-F1B5-496F-83FA-1DD676E32A42}" dt="2022-10-01T21:00:36.001" v="3263" actId="20577"/>
          <ac:spMkLst>
            <pc:docMk/>
            <pc:sldMk cId="4104141907" sldId="352"/>
            <ac:spMk id="2" creationId="{EBA6CDD8-8FEC-AF78-733F-1EFD7268CE53}"/>
          </ac:spMkLst>
        </pc:spChg>
        <pc:spChg chg="mod">
          <ac:chgData name="Szymon Szemberg E.H.C." userId="282bf525-96de-4c8d-9919-5544f557666c" providerId="ADAL" clId="{AC1D96AC-F1B5-496F-83FA-1DD676E32A42}" dt="2022-10-02T20:59:26.177" v="4564" actId="207"/>
          <ac:spMkLst>
            <pc:docMk/>
            <pc:sldMk cId="4104141907" sldId="352"/>
            <ac:spMk id="3" creationId="{6F83874B-EE1F-321F-2BE4-AAFF1660EA78}"/>
          </ac:spMkLst>
        </pc:spChg>
      </pc:sldChg>
      <pc:sldChg chg="addSp delSp modSp new mod modAnim">
        <pc:chgData name="Szymon Szemberg E.H.C." userId="282bf525-96de-4c8d-9919-5544f557666c" providerId="ADAL" clId="{AC1D96AC-F1B5-496F-83FA-1DD676E32A42}" dt="2022-10-02T21:29:16.265" v="4938"/>
        <pc:sldMkLst>
          <pc:docMk/>
          <pc:sldMk cId="2737327904" sldId="353"/>
        </pc:sldMkLst>
        <pc:spChg chg="mod">
          <ac:chgData name="Szymon Szemberg E.H.C." userId="282bf525-96de-4c8d-9919-5544f557666c" providerId="ADAL" clId="{AC1D96AC-F1B5-496F-83FA-1DD676E32A42}" dt="2022-10-02T21:01:03.394" v="4608" actId="20577"/>
          <ac:spMkLst>
            <pc:docMk/>
            <pc:sldMk cId="2737327904" sldId="353"/>
            <ac:spMk id="2" creationId="{AC06ADB6-2D07-87E8-CA90-0DD40BC828F9}"/>
          </ac:spMkLst>
        </pc:spChg>
        <pc:spChg chg="mod">
          <ac:chgData name="Szymon Szemberg E.H.C." userId="282bf525-96de-4c8d-9919-5544f557666c" providerId="ADAL" clId="{AC1D96AC-F1B5-496F-83FA-1DD676E32A42}" dt="2022-10-02T21:13:16.053" v="4775" actId="113"/>
          <ac:spMkLst>
            <pc:docMk/>
            <pc:sldMk cId="2737327904" sldId="353"/>
            <ac:spMk id="3" creationId="{E141D8CD-38A0-0AEC-9AD9-AA1156FAE65D}"/>
          </ac:spMkLst>
        </pc:spChg>
        <pc:spChg chg="add mod">
          <ac:chgData name="Szymon Szemberg E.H.C." userId="282bf525-96de-4c8d-9919-5544f557666c" providerId="ADAL" clId="{AC1D96AC-F1B5-496F-83FA-1DD676E32A42}" dt="2022-10-02T21:09:41.436" v="4736" actId="207"/>
          <ac:spMkLst>
            <pc:docMk/>
            <pc:sldMk cId="2737327904" sldId="353"/>
            <ac:spMk id="4" creationId="{D382BA5F-632F-FFBF-C493-E6F944110A50}"/>
          </ac:spMkLst>
        </pc:spChg>
        <pc:spChg chg="add del mod">
          <ac:chgData name="Szymon Szemberg E.H.C." userId="282bf525-96de-4c8d-9919-5544f557666c" providerId="ADAL" clId="{AC1D96AC-F1B5-496F-83FA-1DD676E32A42}" dt="2022-10-02T21:06:21.820" v="4702" actId="478"/>
          <ac:spMkLst>
            <pc:docMk/>
            <pc:sldMk cId="2737327904" sldId="353"/>
            <ac:spMk id="5" creationId="{CA8AD9B5-8E36-268C-AF05-292CDA13F640}"/>
          </ac:spMkLst>
        </pc:spChg>
        <pc:spChg chg="add mod">
          <ac:chgData name="Szymon Szemberg E.H.C." userId="282bf525-96de-4c8d-9919-5544f557666c" providerId="ADAL" clId="{AC1D96AC-F1B5-496F-83FA-1DD676E32A42}" dt="2022-10-02T21:06:38.726" v="4706" actId="688"/>
          <ac:spMkLst>
            <pc:docMk/>
            <pc:sldMk cId="2737327904" sldId="353"/>
            <ac:spMk id="6" creationId="{0838D46C-2807-A262-EB41-676325529724}"/>
          </ac:spMkLst>
        </pc:spChg>
        <pc:spChg chg="add del mod">
          <ac:chgData name="Szymon Szemberg E.H.C." userId="282bf525-96de-4c8d-9919-5544f557666c" providerId="ADAL" clId="{AC1D96AC-F1B5-496F-83FA-1DD676E32A42}" dt="2022-10-02T21:07:21.815" v="4709"/>
          <ac:spMkLst>
            <pc:docMk/>
            <pc:sldMk cId="2737327904" sldId="353"/>
            <ac:spMk id="7" creationId="{376B06F8-EA4F-8980-649E-55CC7E254B07}"/>
          </ac:spMkLst>
        </pc:spChg>
        <pc:spChg chg="add del">
          <ac:chgData name="Szymon Szemberg E.H.C." userId="282bf525-96de-4c8d-9919-5544f557666c" providerId="ADAL" clId="{AC1D96AC-F1B5-496F-83FA-1DD676E32A42}" dt="2022-10-02T21:07:38.330" v="4711" actId="478"/>
          <ac:spMkLst>
            <pc:docMk/>
            <pc:sldMk cId="2737327904" sldId="353"/>
            <ac:spMk id="8" creationId="{FA2C9E9F-7585-CC7C-32B2-207432F52C82}"/>
          </ac:spMkLst>
        </pc:spChg>
        <pc:spChg chg="add mod">
          <ac:chgData name="Szymon Szemberg E.H.C." userId="282bf525-96de-4c8d-9919-5544f557666c" providerId="ADAL" clId="{AC1D96AC-F1B5-496F-83FA-1DD676E32A42}" dt="2022-10-02T21:08:26.629" v="4734" actId="255"/>
          <ac:spMkLst>
            <pc:docMk/>
            <pc:sldMk cId="2737327904" sldId="353"/>
            <ac:spMk id="9" creationId="{9E68BB43-1E20-F4A4-2635-80BF3372BBC9}"/>
          </ac:spMkLst>
        </pc:spChg>
        <pc:spChg chg="add mod">
          <ac:chgData name="Szymon Szemberg E.H.C." userId="282bf525-96de-4c8d-9919-5544f557666c" providerId="ADAL" clId="{AC1D96AC-F1B5-496F-83FA-1DD676E32A42}" dt="2022-10-02T21:10:07.124" v="4739" actId="1076"/>
          <ac:spMkLst>
            <pc:docMk/>
            <pc:sldMk cId="2737327904" sldId="353"/>
            <ac:spMk id="10" creationId="{19FCD375-0BB2-31C2-7477-6811FC954583}"/>
          </ac:spMkLst>
        </pc:spChg>
        <pc:spChg chg="add mod">
          <ac:chgData name="Szymon Szemberg E.H.C." userId="282bf525-96de-4c8d-9919-5544f557666c" providerId="ADAL" clId="{AC1D96AC-F1B5-496F-83FA-1DD676E32A42}" dt="2022-10-02T21:10:22.209" v="4741" actId="1076"/>
          <ac:spMkLst>
            <pc:docMk/>
            <pc:sldMk cId="2737327904" sldId="353"/>
            <ac:spMk id="11" creationId="{8580C62F-5332-E636-C0F4-8D156E10AB15}"/>
          </ac:spMkLst>
        </pc:spChg>
        <pc:spChg chg="add mod">
          <ac:chgData name="Szymon Szemberg E.H.C." userId="282bf525-96de-4c8d-9919-5544f557666c" providerId="ADAL" clId="{AC1D96AC-F1B5-496F-83FA-1DD676E32A42}" dt="2022-10-02T21:10:35.539" v="4743" actId="1076"/>
          <ac:spMkLst>
            <pc:docMk/>
            <pc:sldMk cId="2737327904" sldId="353"/>
            <ac:spMk id="12" creationId="{78A524FC-FFCC-1C78-D813-AED444291875}"/>
          </ac:spMkLst>
        </pc:spChg>
        <pc:spChg chg="add mod">
          <ac:chgData name="Szymon Szemberg E.H.C." userId="282bf525-96de-4c8d-9919-5544f557666c" providerId="ADAL" clId="{AC1D96AC-F1B5-496F-83FA-1DD676E32A42}" dt="2022-10-02T21:28:07.137" v="4937" actId="1076"/>
          <ac:spMkLst>
            <pc:docMk/>
            <pc:sldMk cId="2737327904" sldId="353"/>
            <ac:spMk id="13" creationId="{57FCF123-41C6-4A0F-1644-CB240C6592E0}"/>
          </ac:spMkLst>
        </pc:spChg>
      </pc:sldChg>
      <pc:sldChg chg="addSp delSp modSp new mod">
        <pc:chgData name="Szymon Szemberg E.H.C." userId="282bf525-96de-4c8d-9919-5544f557666c" providerId="ADAL" clId="{AC1D96AC-F1B5-496F-83FA-1DD676E32A42}" dt="2022-10-02T21:36:48.032" v="4998" actId="20577"/>
        <pc:sldMkLst>
          <pc:docMk/>
          <pc:sldMk cId="2777402508" sldId="354"/>
        </pc:sldMkLst>
        <pc:spChg chg="del">
          <ac:chgData name="Szymon Szemberg E.H.C." userId="282bf525-96de-4c8d-9919-5544f557666c" providerId="ADAL" clId="{AC1D96AC-F1B5-496F-83FA-1DD676E32A42}" dt="2022-10-01T21:13:41.237" v="3589" actId="478"/>
          <ac:spMkLst>
            <pc:docMk/>
            <pc:sldMk cId="2777402508" sldId="354"/>
            <ac:spMk id="2" creationId="{884AB52F-889A-0912-E383-7042B393B513}"/>
          </ac:spMkLst>
        </pc:spChg>
        <pc:spChg chg="mod">
          <ac:chgData name="Szymon Szemberg E.H.C." userId="282bf525-96de-4c8d-9919-5544f557666c" providerId="ADAL" clId="{AC1D96AC-F1B5-496F-83FA-1DD676E32A42}" dt="2022-10-02T21:36:48.032" v="4998" actId="20577"/>
          <ac:spMkLst>
            <pc:docMk/>
            <pc:sldMk cId="2777402508" sldId="354"/>
            <ac:spMk id="3" creationId="{C503C8CA-0B30-658C-0278-AFD1E9D49369}"/>
          </ac:spMkLst>
        </pc:spChg>
        <pc:graphicFrameChg chg="add mod modGraphic">
          <ac:chgData name="Szymon Szemberg E.H.C." userId="282bf525-96de-4c8d-9919-5544f557666c" providerId="ADAL" clId="{AC1D96AC-F1B5-496F-83FA-1DD676E32A42}" dt="2022-10-01T21:22:48.712" v="3785" actId="113"/>
          <ac:graphicFrameMkLst>
            <pc:docMk/>
            <pc:sldMk cId="2777402508" sldId="354"/>
            <ac:graphicFrameMk id="4" creationId="{F75E72E1-9F16-9331-C0BC-1ECDFFDD137E}"/>
          </ac:graphicFrameMkLst>
        </pc:graphicFrameChg>
      </pc:sldChg>
      <pc:sldChg chg="addSp delSp modSp new mod delAnim modAnim">
        <pc:chgData name="Szymon Szemberg E.H.C." userId="282bf525-96de-4c8d-9919-5544f557666c" providerId="ADAL" clId="{AC1D96AC-F1B5-496F-83FA-1DD676E32A42}" dt="2022-10-02T21:34:30.900" v="4955"/>
        <pc:sldMkLst>
          <pc:docMk/>
          <pc:sldMk cId="315732952" sldId="355"/>
        </pc:sldMkLst>
        <pc:spChg chg="del mod">
          <ac:chgData name="Szymon Szemberg E.H.C." userId="282bf525-96de-4c8d-9919-5544f557666c" providerId="ADAL" clId="{AC1D96AC-F1B5-496F-83FA-1DD676E32A42}" dt="2022-10-02T21:30:18.091" v="4939" actId="478"/>
          <ac:spMkLst>
            <pc:docMk/>
            <pc:sldMk cId="315732952" sldId="355"/>
            <ac:spMk id="2" creationId="{6B80B670-9A88-AC1C-981C-C323A1D2A3D7}"/>
          </ac:spMkLst>
        </pc:spChg>
        <pc:spChg chg="del mod">
          <ac:chgData name="Szymon Szemberg E.H.C." userId="282bf525-96de-4c8d-9919-5544f557666c" providerId="ADAL" clId="{AC1D96AC-F1B5-496F-83FA-1DD676E32A42}" dt="2022-10-02T21:30:30.636" v="4941" actId="478"/>
          <ac:spMkLst>
            <pc:docMk/>
            <pc:sldMk cId="315732952" sldId="355"/>
            <ac:spMk id="3" creationId="{99C31B9D-DCDE-15A1-3901-3390BC77A8EE}"/>
          </ac:spMkLst>
        </pc:spChg>
        <pc:spChg chg="add mod">
          <ac:chgData name="Szymon Szemberg E.H.C." userId="282bf525-96de-4c8d-9919-5544f557666c" providerId="ADAL" clId="{AC1D96AC-F1B5-496F-83FA-1DD676E32A42}" dt="2022-10-02T21:30:48.578" v="4945" actId="14100"/>
          <ac:spMkLst>
            <pc:docMk/>
            <pc:sldMk cId="315732952" sldId="355"/>
            <ac:spMk id="4" creationId="{8B3C0A0B-03A1-A162-FE6F-2D0AB7010CEC}"/>
          </ac:spMkLst>
        </pc:spChg>
        <pc:spChg chg="add mod">
          <ac:chgData name="Szymon Szemberg E.H.C." userId="282bf525-96de-4c8d-9919-5544f557666c" providerId="ADAL" clId="{AC1D96AC-F1B5-496F-83FA-1DD676E32A42}" dt="2022-10-02T21:30:51.525" v="4946" actId="14100"/>
          <ac:spMkLst>
            <pc:docMk/>
            <pc:sldMk cId="315732952" sldId="355"/>
            <ac:spMk id="5" creationId="{8FA0FD9D-A34F-216D-A0F6-97B0719EF6E0}"/>
          </ac:spMkLst>
        </pc:spChg>
        <pc:spChg chg="add del mod">
          <ac:chgData name="Szymon Szemberg E.H.C." userId="282bf525-96de-4c8d-9919-5544f557666c" providerId="ADAL" clId="{AC1D96AC-F1B5-496F-83FA-1DD676E32A42}" dt="2022-10-02T21:30:24.563" v="4940" actId="478"/>
          <ac:spMkLst>
            <pc:docMk/>
            <pc:sldMk cId="315732952" sldId="355"/>
            <ac:spMk id="7" creationId="{E4D85CFD-1303-976D-2E44-DBA9DF687999}"/>
          </ac:spMkLst>
        </pc:spChg>
        <pc:spChg chg="add del mod">
          <ac:chgData name="Szymon Szemberg E.H.C." userId="282bf525-96de-4c8d-9919-5544f557666c" providerId="ADAL" clId="{AC1D96AC-F1B5-496F-83FA-1DD676E32A42}" dt="2022-10-02T21:30:36.866" v="4942" actId="478"/>
          <ac:spMkLst>
            <pc:docMk/>
            <pc:sldMk cId="315732952" sldId="355"/>
            <ac:spMk id="9" creationId="{D8D2550C-7E44-CAEC-8898-2BF739DAAF50}"/>
          </ac:spMkLst>
        </pc:spChg>
        <pc:spChg chg="add mod">
          <ac:chgData name="Szymon Szemberg E.H.C." userId="282bf525-96de-4c8d-9919-5544f557666c" providerId="ADAL" clId="{AC1D96AC-F1B5-496F-83FA-1DD676E32A42}" dt="2022-10-02T21:31:42.173" v="4954" actId="255"/>
          <ac:spMkLst>
            <pc:docMk/>
            <pc:sldMk cId="315732952" sldId="355"/>
            <ac:spMk id="10" creationId="{9B7B977C-619E-45B3-A982-759174001E5D}"/>
          </ac:spMkLst>
        </pc:spChg>
      </pc:sldChg>
      <pc:sldChg chg="addSp delSp modSp new mod setBg">
        <pc:chgData name="Szymon Szemberg E.H.C." userId="282bf525-96de-4c8d-9919-5544f557666c" providerId="ADAL" clId="{AC1D96AC-F1B5-496F-83FA-1DD676E32A42}" dt="2022-10-02T21:43:11.683" v="5208" actId="20577"/>
        <pc:sldMkLst>
          <pc:docMk/>
          <pc:sldMk cId="2913386750" sldId="356"/>
        </pc:sldMkLst>
        <pc:spChg chg="del">
          <ac:chgData name="Szymon Szemberg E.H.C." userId="282bf525-96de-4c8d-9919-5544f557666c" providerId="ADAL" clId="{AC1D96AC-F1B5-496F-83FA-1DD676E32A42}" dt="2022-10-02T21:37:39.781" v="5003" actId="478"/>
          <ac:spMkLst>
            <pc:docMk/>
            <pc:sldMk cId="2913386750" sldId="356"/>
            <ac:spMk id="2" creationId="{41EE225F-EB26-16BE-EDC9-629E525E6088}"/>
          </ac:spMkLst>
        </pc:spChg>
        <pc:spChg chg="del">
          <ac:chgData name="Szymon Szemberg E.H.C." userId="282bf525-96de-4c8d-9919-5544f557666c" providerId="ADAL" clId="{AC1D96AC-F1B5-496F-83FA-1DD676E32A42}" dt="2022-10-02T21:37:35.927" v="5002"/>
          <ac:spMkLst>
            <pc:docMk/>
            <pc:sldMk cId="2913386750" sldId="356"/>
            <ac:spMk id="3" creationId="{B7B1358C-4001-0EE3-9FA3-413518DE235D}"/>
          </ac:spMkLst>
        </pc:spChg>
        <pc:spChg chg="add mod ord">
          <ac:chgData name="Szymon Szemberg E.H.C." userId="282bf525-96de-4c8d-9919-5544f557666c" providerId="ADAL" clId="{AC1D96AC-F1B5-496F-83FA-1DD676E32A42}" dt="2022-10-02T21:43:11.683" v="5208" actId="20577"/>
          <ac:spMkLst>
            <pc:docMk/>
            <pc:sldMk cId="2913386750" sldId="356"/>
            <ac:spMk id="4" creationId="{43717EDC-1EFE-C0B1-5653-6FD667D1F57E}"/>
          </ac:spMkLst>
        </pc:spChg>
        <pc:spChg chg="add">
          <ac:chgData name="Szymon Szemberg E.H.C." userId="282bf525-96de-4c8d-9919-5544f557666c" providerId="ADAL" clId="{AC1D96AC-F1B5-496F-83FA-1DD676E32A42}" dt="2022-10-02T21:38:47.766" v="5007" actId="26606"/>
          <ac:spMkLst>
            <pc:docMk/>
            <pc:sldMk cId="2913386750" sldId="356"/>
            <ac:spMk id="11" creationId="{04812C46-200A-4DEB-A05E-3ED6C68C2387}"/>
          </ac:spMkLst>
        </pc:spChg>
        <pc:spChg chg="add">
          <ac:chgData name="Szymon Szemberg E.H.C." userId="282bf525-96de-4c8d-9919-5544f557666c" providerId="ADAL" clId="{AC1D96AC-F1B5-496F-83FA-1DD676E32A42}" dt="2022-10-02T21:38:47.766" v="5007" actId="26606"/>
          <ac:spMkLst>
            <pc:docMk/>
            <pc:sldMk cId="2913386750" sldId="356"/>
            <ac:spMk id="13" creationId="{D1EA859B-E555-4109-94F3-6700E046E008}"/>
          </ac:spMkLst>
        </pc:spChg>
        <pc:picChg chg="add mod">
          <ac:chgData name="Szymon Szemberg E.H.C." userId="282bf525-96de-4c8d-9919-5544f557666c" providerId="ADAL" clId="{AC1D96AC-F1B5-496F-83FA-1DD676E32A42}" dt="2022-10-02T21:38:47.766" v="5007" actId="26606"/>
          <ac:picMkLst>
            <pc:docMk/>
            <pc:sldMk cId="2913386750" sldId="356"/>
            <ac:picMk id="6" creationId="{B405D1E1-C966-579E-33F1-CBE32B60AE60}"/>
          </ac:picMkLst>
        </pc:picChg>
      </pc:sldChg>
      <pc:sldChg chg="new del">
        <pc:chgData name="Szymon Szemberg E.H.C." userId="282bf525-96de-4c8d-9919-5544f557666c" providerId="ADAL" clId="{AC1D96AC-F1B5-496F-83FA-1DD676E32A42}" dt="2022-10-02T22:12:10.066" v="5243" actId="2696"/>
        <pc:sldMkLst>
          <pc:docMk/>
          <pc:sldMk cId="2760300618" sldId="357"/>
        </pc:sldMkLst>
      </pc:sldChg>
      <pc:sldChg chg="delSp add setBg delDesignElem">
        <pc:chgData name="Szymon Szemberg E.H.C." userId="282bf525-96de-4c8d-9919-5544f557666c" providerId="ADAL" clId="{AC1D96AC-F1B5-496F-83FA-1DD676E32A42}" dt="2022-10-02T22:12:05.984" v="5242"/>
        <pc:sldMkLst>
          <pc:docMk/>
          <pc:sldMk cId="4087602139" sldId="358"/>
        </pc:sldMkLst>
        <pc:spChg chg="del">
          <ac:chgData name="Szymon Szemberg E.H.C." userId="282bf525-96de-4c8d-9919-5544f557666c" providerId="ADAL" clId="{AC1D96AC-F1B5-496F-83FA-1DD676E32A42}" dt="2022-10-02T22:12:05.984" v="5242"/>
          <ac:spMkLst>
            <pc:docMk/>
            <pc:sldMk cId="4087602139" sldId="358"/>
            <ac:spMk id="10" creationId="{42A4FC2C-047E-45A5-965D-8E1E3BF09BC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AF1446DA-EA5C-4502-B8E5-BAB2930DF634}" type="datetimeFigureOut">
              <a:rPr lang="sv-SE" smtClean="0"/>
              <a:t>2022-10-03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BA868222-29A4-4F4B-9FBE-232EC9EFAC4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6129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E9967ED6-A2E2-0B48-85D7-A1F050A8506B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241425"/>
            <a:ext cx="53594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C7E11738-B062-4B44-AE8F-7C8C5416D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86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No,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didn’t</a:t>
            </a:r>
            <a:r>
              <a:rPr lang="sv-SE" dirty="0"/>
              <a:t> </a:t>
            </a:r>
            <a:r>
              <a:rPr lang="sv-SE" dirty="0" err="1"/>
              <a:t>close</a:t>
            </a:r>
            <a:r>
              <a:rPr lang="sv-SE" dirty="0"/>
              <a:t> the </a:t>
            </a:r>
            <a:r>
              <a:rPr lang="sv-SE" dirty="0" err="1"/>
              <a:t>league</a:t>
            </a:r>
            <a:r>
              <a:rPr lang="sv-SE" dirty="0"/>
              <a:t>, it </a:t>
            </a:r>
            <a:r>
              <a:rPr lang="sv-SE" dirty="0" err="1"/>
              <a:t>was</a:t>
            </a:r>
            <a:r>
              <a:rPr lang="sv-SE" dirty="0"/>
              <a:t> never </a:t>
            </a:r>
            <a:r>
              <a:rPr lang="sv-SE" dirty="0" err="1"/>
              <a:t>open</a:t>
            </a:r>
            <a:r>
              <a:rPr lang="sv-SE" dirty="0"/>
              <a:t>. There </a:t>
            </a:r>
            <a:r>
              <a:rPr lang="sv-SE" dirty="0" err="1"/>
              <a:t>are</a:t>
            </a:r>
            <a:r>
              <a:rPr lang="sv-SE" dirty="0"/>
              <a:t> no AHL-teams or </a:t>
            </a:r>
            <a:r>
              <a:rPr lang="sv-SE" dirty="0" err="1"/>
              <a:t>clubs</a:t>
            </a:r>
            <a:r>
              <a:rPr lang="sv-SE" dirty="0"/>
              <a:t> </a:t>
            </a:r>
            <a:r>
              <a:rPr lang="sv-SE" dirty="0" err="1"/>
              <a:t>dreaming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promotion to the NHL.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11738-B062-4B44-AE8F-7C8C5416D4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57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11738-B062-4B44-AE8F-7C8C5416D4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32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11738-B062-4B44-AE8F-7C8C5416D4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96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547533"/>
            <a:ext cx="6858000" cy="795866"/>
          </a:xfrm>
          <a:noFill/>
        </p:spPr>
        <p:txBody>
          <a:bodyPr anchor="b">
            <a:normAutofit/>
          </a:bodyPr>
          <a:lstStyle>
            <a:lvl1pPr algn="ctr"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470400"/>
            <a:ext cx="6858000" cy="647700"/>
          </a:xfr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604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3134"/>
            <a:ext cx="7279217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1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733800"/>
            <a:ext cx="7886700" cy="872067"/>
          </a:xfrm>
        </p:spPr>
        <p:txBody>
          <a:bodyPr anchor="b"/>
          <a:lstStyle>
            <a:lvl1pPr algn="ctr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758267"/>
            <a:ext cx="7886700" cy="663576"/>
          </a:xfr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4043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276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63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21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6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2377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443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6200"/>
            <a:ext cx="7304617" cy="778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85334"/>
            <a:ext cx="7886700" cy="3962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38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673263"/>
            <a:ext cx="6858000" cy="795866"/>
          </a:xfrm>
        </p:spPr>
        <p:txBody>
          <a:bodyPr>
            <a:normAutofit/>
          </a:bodyPr>
          <a:lstStyle/>
          <a:p>
            <a:r>
              <a:rPr lang="en-US" sz="4800" dirty="0"/>
              <a:t>Embrace relegation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607560"/>
            <a:ext cx="6858000" cy="647700"/>
          </a:xfrm>
        </p:spPr>
        <p:txBody>
          <a:bodyPr/>
          <a:lstStyle/>
          <a:p>
            <a:r>
              <a:rPr lang="en-US" dirty="0"/>
              <a:t>2022 E.H.C. Hockey Business Forum, Malmö 3 October</a:t>
            </a:r>
          </a:p>
        </p:txBody>
      </p:sp>
    </p:spTree>
    <p:extLst>
      <p:ext uri="{BB962C8B-B14F-4D97-AF65-F5344CB8AC3E}">
        <p14:creationId xmlns:p14="http://schemas.microsoft.com/office/powerpoint/2010/main" val="399438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71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tshållare för innehåll 4" descr="En bild som visar person, sport&#10;&#10;Automatiskt genererad beskrivning">
            <a:extLst>
              <a:ext uri="{FF2B5EF4-FFF2-40B4-BE49-F238E27FC236}">
                <a16:creationId xmlns:a16="http://schemas.microsoft.com/office/drawing/2014/main" id="{467E8D81-8EB3-E80F-0998-BF6383660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25"/>
          <a:stretch/>
        </p:blipFill>
        <p:spPr>
          <a:xfrm>
            <a:off x="20" y="1068"/>
            <a:ext cx="9143980" cy="571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03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71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tshållare för innehåll 4" descr="En bild som visar person, byggnad, ishockey, utomhus&#10;&#10;Automatiskt genererad beskrivning">
            <a:extLst>
              <a:ext uri="{FF2B5EF4-FFF2-40B4-BE49-F238E27FC236}">
                <a16:creationId xmlns:a16="http://schemas.microsoft.com/office/drawing/2014/main" id="{BEA65422-E1C0-92AE-2E52-8E0ED399B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385"/>
          <a:stretch/>
        </p:blipFill>
        <p:spPr>
          <a:xfrm>
            <a:off x="20" y="1068"/>
            <a:ext cx="9143980" cy="571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71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71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tshållare för innehåll 4" descr="En bild som visar text, person&#10;&#10;Automatiskt genererad beskrivning">
            <a:extLst>
              <a:ext uri="{FF2B5EF4-FFF2-40B4-BE49-F238E27FC236}">
                <a16:creationId xmlns:a16="http://schemas.microsoft.com/office/drawing/2014/main" id="{4DE083A2-4EB8-9ACC-9ECC-E45A891B5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84"/>
          <a:stretch/>
        </p:blipFill>
        <p:spPr>
          <a:xfrm>
            <a:off x="20" y="1068"/>
            <a:ext cx="9143980" cy="571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10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text, person, person&#10;&#10;Automatiskt genererad beskrivning">
            <a:extLst>
              <a:ext uri="{FF2B5EF4-FFF2-40B4-BE49-F238E27FC236}">
                <a16:creationId xmlns:a16="http://schemas.microsoft.com/office/drawing/2014/main" id="{2966D5A0-48BB-D7F6-E590-270028A0B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245" b="-1"/>
          <a:stretch/>
        </p:blipFill>
        <p:spPr>
          <a:xfrm>
            <a:off x="466256" y="687896"/>
            <a:ext cx="4942153" cy="433623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2779889"/>
            <a:ext cx="2468880" cy="2667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89" y="519395"/>
            <a:ext cx="3009130" cy="467323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E12BABC-BC0C-909C-C4F2-24C2D2C40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372" y="880533"/>
            <a:ext cx="2398245" cy="26047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“This is not a funeral”</a:t>
            </a:r>
          </a:p>
        </p:txBody>
      </p:sp>
    </p:spTree>
    <p:extLst>
      <p:ext uri="{BB962C8B-B14F-4D97-AF65-F5344CB8AC3E}">
        <p14:creationId xmlns:p14="http://schemas.microsoft.com/office/powerpoint/2010/main" val="2151515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D7A0CC-6D6F-DDC0-A88E-FF8DA3D5B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OPPORTUNITY FOR A NEW START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6F39D1E-B565-8E12-7BD4-D3E1C81EA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69848"/>
            <a:ext cx="8144048" cy="4480560"/>
          </a:xfrm>
        </p:spPr>
        <p:txBody>
          <a:bodyPr>
            <a:normAutofit/>
          </a:bodyPr>
          <a:lstStyle/>
          <a:p>
            <a:r>
              <a:rPr lang="sv-SE" sz="2400" dirty="0" err="1"/>
              <a:t>Rebuild</a:t>
            </a:r>
            <a:r>
              <a:rPr lang="sv-SE" sz="2400" dirty="0"/>
              <a:t> a </a:t>
            </a:r>
            <a:r>
              <a:rPr lang="sv-SE" sz="2400" dirty="0" err="1"/>
              <a:t>demoralized</a:t>
            </a:r>
            <a:r>
              <a:rPr lang="sv-SE" sz="2400" dirty="0"/>
              <a:t> team, slash the </a:t>
            </a:r>
            <a:r>
              <a:rPr lang="sv-SE" sz="2400" dirty="0" err="1"/>
              <a:t>worst</a:t>
            </a:r>
            <a:r>
              <a:rPr lang="sv-SE" sz="2400" dirty="0"/>
              <a:t> </a:t>
            </a:r>
            <a:r>
              <a:rPr lang="sv-SE" sz="2400" dirty="0" err="1"/>
              <a:t>contracts</a:t>
            </a:r>
            <a:endParaRPr lang="sv-SE" sz="2400" dirty="0"/>
          </a:p>
          <a:p>
            <a:r>
              <a:rPr lang="sv-SE" sz="2400" dirty="0"/>
              <a:t>Bring in the juniors </a:t>
            </a:r>
            <a:r>
              <a:rPr lang="sv-SE" sz="2400" dirty="0" err="1"/>
              <a:t>you</a:t>
            </a:r>
            <a:r>
              <a:rPr lang="sv-SE" sz="2400" dirty="0"/>
              <a:t> </a:t>
            </a:r>
            <a:r>
              <a:rPr lang="sv-SE" sz="2400" dirty="0" err="1"/>
              <a:t>didn’t</a:t>
            </a:r>
            <a:r>
              <a:rPr lang="sv-SE" sz="2400" dirty="0"/>
              <a:t> </a:t>
            </a:r>
            <a:r>
              <a:rPr lang="sv-SE" sz="2400" dirty="0" err="1"/>
              <a:t>dare</a:t>
            </a:r>
            <a:r>
              <a:rPr lang="sv-SE" sz="2400" dirty="0"/>
              <a:t> to </a:t>
            </a:r>
            <a:r>
              <a:rPr lang="sv-SE" sz="2400" dirty="0" err="1"/>
              <a:t>bring</a:t>
            </a:r>
            <a:r>
              <a:rPr lang="sv-SE" sz="2400" dirty="0"/>
              <a:t> in last </a:t>
            </a:r>
            <a:r>
              <a:rPr lang="sv-SE" sz="2400" dirty="0" err="1"/>
              <a:t>season</a:t>
            </a:r>
            <a:endParaRPr lang="sv-SE" sz="2400" dirty="0"/>
          </a:p>
          <a:p>
            <a:r>
              <a:rPr lang="sv-SE" sz="2400" dirty="0"/>
              <a:t>Make front </a:t>
            </a:r>
            <a:r>
              <a:rPr lang="sv-SE" sz="2400" dirty="0" err="1"/>
              <a:t>office</a:t>
            </a:r>
            <a:r>
              <a:rPr lang="sv-SE" sz="2400" dirty="0"/>
              <a:t> </a:t>
            </a:r>
            <a:r>
              <a:rPr lang="sv-SE" sz="2400" dirty="0" err="1"/>
              <a:t>changes</a:t>
            </a:r>
            <a:r>
              <a:rPr lang="sv-SE" sz="2400" dirty="0"/>
              <a:t>, </a:t>
            </a:r>
            <a:r>
              <a:rPr lang="sv-SE" sz="2400" dirty="0" err="1"/>
              <a:t>slim</a:t>
            </a:r>
            <a:r>
              <a:rPr lang="sv-SE" sz="2400" dirty="0"/>
              <a:t> the </a:t>
            </a:r>
            <a:r>
              <a:rPr lang="sv-SE" sz="2400" dirty="0" err="1"/>
              <a:t>organization</a:t>
            </a:r>
            <a:endParaRPr lang="sv-SE" sz="2400" dirty="0"/>
          </a:p>
          <a:p>
            <a:endParaRPr lang="sv-SE" sz="2400" dirty="0"/>
          </a:p>
          <a:p>
            <a:r>
              <a:rPr lang="sv-SE" sz="2400" dirty="0"/>
              <a:t>Make an </a:t>
            </a:r>
            <a:r>
              <a:rPr lang="sv-SE" sz="2400" dirty="0" err="1"/>
              <a:t>honest</a:t>
            </a:r>
            <a:r>
              <a:rPr lang="sv-SE" sz="2400" dirty="0"/>
              <a:t> </a:t>
            </a:r>
            <a:r>
              <a:rPr lang="sv-SE" sz="2400" dirty="0" err="1"/>
              <a:t>assessment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err="1"/>
              <a:t>where</a:t>
            </a:r>
            <a:r>
              <a:rPr lang="sv-SE" sz="2400" dirty="0"/>
              <a:t> </a:t>
            </a:r>
            <a:r>
              <a:rPr lang="sv-SE" sz="2400" dirty="0" err="1"/>
              <a:t>you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 </a:t>
            </a:r>
            <a:r>
              <a:rPr lang="sv-SE" dirty="0"/>
              <a:t>(</a:t>
            </a:r>
            <a:r>
              <a:rPr lang="sv-SE" sz="1800" dirty="0"/>
              <a:t>sports &amp; €€) </a:t>
            </a:r>
          </a:p>
          <a:p>
            <a:r>
              <a:rPr lang="sv-SE" sz="2400" dirty="0" err="1"/>
              <a:t>Communicate</a:t>
            </a:r>
            <a:r>
              <a:rPr lang="sv-SE" sz="2400" dirty="0"/>
              <a:t> </a:t>
            </a:r>
            <a:r>
              <a:rPr lang="sv-SE" sz="2400" dirty="0" err="1"/>
              <a:t>honestly</a:t>
            </a:r>
            <a:r>
              <a:rPr lang="sv-SE" sz="2400" dirty="0"/>
              <a:t> to fans, partners and media</a:t>
            </a:r>
          </a:p>
          <a:p>
            <a:r>
              <a:rPr lang="sv-SE" sz="2400" dirty="0"/>
              <a:t>Be </a:t>
            </a:r>
            <a:r>
              <a:rPr lang="sv-SE" sz="2400" dirty="0" err="1"/>
              <a:t>humble</a:t>
            </a:r>
            <a:r>
              <a:rPr lang="sv-SE" sz="2400" dirty="0"/>
              <a:t> in </a:t>
            </a:r>
            <a:r>
              <a:rPr lang="sv-SE" sz="2400" dirty="0" err="1"/>
              <a:t>your</a:t>
            </a:r>
            <a:r>
              <a:rPr lang="sv-SE" sz="2400" dirty="0"/>
              <a:t> new </a:t>
            </a:r>
            <a:r>
              <a:rPr lang="sv-SE" sz="2400" dirty="0" err="1"/>
              <a:t>environment</a:t>
            </a:r>
            <a:r>
              <a:rPr lang="sv-SE" sz="2400" dirty="0"/>
              <a:t> </a:t>
            </a:r>
            <a:r>
              <a:rPr lang="sv-SE" sz="1600" dirty="0"/>
              <a:t>(</a:t>
            </a:r>
            <a:r>
              <a:rPr lang="sv-SE" sz="1600" dirty="0" err="1"/>
              <a:t>reason</a:t>
            </a:r>
            <a:r>
              <a:rPr lang="sv-SE" sz="1600" dirty="0"/>
              <a:t> </a:t>
            </a:r>
            <a:r>
              <a:rPr lang="sv-SE" sz="1600" dirty="0" err="1"/>
              <a:t>why</a:t>
            </a:r>
            <a:r>
              <a:rPr lang="sv-SE" sz="1600" dirty="0"/>
              <a:t> </a:t>
            </a:r>
            <a:r>
              <a:rPr lang="sv-SE" sz="1600" dirty="0" err="1"/>
              <a:t>you</a:t>
            </a:r>
            <a:r>
              <a:rPr lang="sv-SE" sz="1600" dirty="0"/>
              <a:t> </a:t>
            </a:r>
            <a:r>
              <a:rPr lang="sv-SE" sz="1600" dirty="0" err="1"/>
              <a:t>are</a:t>
            </a:r>
            <a:r>
              <a:rPr lang="sv-SE" sz="1600" dirty="0"/>
              <a:t> </a:t>
            </a:r>
            <a:r>
              <a:rPr lang="sv-SE" sz="1600" dirty="0" err="1"/>
              <a:t>here</a:t>
            </a:r>
            <a:r>
              <a:rPr lang="sv-SE" sz="1600" dirty="0"/>
              <a:t>)</a:t>
            </a:r>
          </a:p>
          <a:p>
            <a:r>
              <a:rPr lang="sv-SE" sz="2400" dirty="0"/>
              <a:t>Make a </a:t>
            </a:r>
            <a:r>
              <a:rPr lang="sv-SE" sz="2400" dirty="0" err="1"/>
              <a:t>credible</a:t>
            </a:r>
            <a:r>
              <a:rPr lang="sv-SE" sz="2400" dirty="0"/>
              <a:t> plan for the </a:t>
            </a:r>
            <a:r>
              <a:rPr lang="sv-SE" sz="2400" dirty="0" err="1"/>
              <a:t>club’s</a:t>
            </a:r>
            <a:r>
              <a:rPr lang="sv-SE" sz="2400" dirty="0"/>
              <a:t> </a:t>
            </a:r>
            <a:r>
              <a:rPr lang="sv-SE" sz="2400" dirty="0" err="1"/>
              <a:t>return</a:t>
            </a:r>
            <a:br>
              <a:rPr lang="sv-SE" sz="2400" dirty="0"/>
            </a:br>
            <a:endParaRPr lang="sv-SE" sz="2400" dirty="0"/>
          </a:p>
          <a:p>
            <a:r>
              <a:rPr lang="sv-SE" sz="2400" dirty="0"/>
              <a:t>Do </a:t>
            </a:r>
            <a:r>
              <a:rPr lang="sv-SE" sz="2400" dirty="0" err="1"/>
              <a:t>you</a:t>
            </a:r>
            <a:r>
              <a:rPr lang="sv-SE" sz="2400" dirty="0"/>
              <a:t> have </a:t>
            </a:r>
            <a:r>
              <a:rPr lang="sv-SE" sz="2400" dirty="0" err="1"/>
              <a:t>conditions</a:t>
            </a:r>
            <a:r>
              <a:rPr lang="sv-SE" sz="2400" dirty="0"/>
              <a:t> to be an </a:t>
            </a:r>
            <a:r>
              <a:rPr lang="sv-SE" sz="2400" dirty="0" err="1"/>
              <a:t>elite</a:t>
            </a:r>
            <a:r>
              <a:rPr lang="sv-SE" sz="2400" dirty="0"/>
              <a:t> club?</a:t>
            </a:r>
          </a:p>
        </p:txBody>
      </p:sp>
    </p:spTree>
    <p:extLst>
      <p:ext uri="{BB962C8B-B14F-4D97-AF65-F5344CB8AC3E}">
        <p14:creationId xmlns:p14="http://schemas.microsoft.com/office/powerpoint/2010/main" val="249388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714213" y="-1713855"/>
            <a:ext cx="5715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5714643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33178" y="-896802"/>
            <a:ext cx="407880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text, poängtavla&#10;&#10;Automatiskt genererad beskrivning">
            <a:extLst>
              <a:ext uri="{FF2B5EF4-FFF2-40B4-BE49-F238E27FC236}">
                <a16:creationId xmlns:a16="http://schemas.microsoft.com/office/drawing/2014/main" id="{A0A4A809-34F7-4497-ABAE-F53D643AE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1210" y="116378"/>
            <a:ext cx="6994303" cy="550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93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71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tshållare för innehåll 4" descr="En bild som visar person, grupp, robot&#10;&#10;Automatiskt genererad beskrivning">
            <a:extLst>
              <a:ext uri="{FF2B5EF4-FFF2-40B4-BE49-F238E27FC236}">
                <a16:creationId xmlns:a16="http://schemas.microsoft.com/office/drawing/2014/main" id="{229B414A-8200-7B04-5E13-DF5CB8BE3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34"/>
          <a:stretch/>
        </p:blipFill>
        <p:spPr>
          <a:xfrm>
            <a:off x="20" y="1068"/>
            <a:ext cx="9143980" cy="571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72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A6CDD8-8FEC-AF78-733F-1EFD7268C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league</a:t>
            </a:r>
            <a:r>
              <a:rPr lang="sv-SE" dirty="0"/>
              <a:t> – </a:t>
            </a:r>
            <a:r>
              <a:rPr lang="sv-SE" dirty="0" err="1"/>
              <a:t>two</a:t>
            </a:r>
            <a:r>
              <a:rPr lang="sv-SE" dirty="0"/>
              <a:t> divisions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F83874B-EE1F-321F-2BE4-AAFF1660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55134"/>
            <a:ext cx="7886700" cy="4766732"/>
          </a:xfrm>
        </p:spPr>
        <p:txBody>
          <a:bodyPr/>
          <a:lstStyle/>
          <a:p>
            <a:pPr marL="0" indent="0">
              <a:buNone/>
            </a:pPr>
            <a:r>
              <a:rPr lang="sv-SE" b="1" dirty="0">
                <a:solidFill>
                  <a:schemeClr val="accent1">
                    <a:lumMod val="50000"/>
                  </a:schemeClr>
                </a:solidFill>
              </a:rPr>
              <a:t>ADVANTAGE: </a:t>
            </a:r>
          </a:p>
          <a:p>
            <a:r>
              <a:rPr lang="sv-SE" dirty="0"/>
              <a:t>Joint </a:t>
            </a:r>
            <a:r>
              <a:rPr lang="sv-SE" dirty="0" err="1"/>
              <a:t>office</a:t>
            </a:r>
            <a:r>
              <a:rPr lang="sv-SE" dirty="0"/>
              <a:t>, </a:t>
            </a:r>
            <a:r>
              <a:rPr lang="sv-SE" dirty="0" err="1"/>
              <a:t>officiating</a:t>
            </a:r>
            <a:r>
              <a:rPr lang="sv-SE" dirty="0"/>
              <a:t>, situation-</a:t>
            </a:r>
            <a:r>
              <a:rPr lang="sv-SE" dirty="0" err="1"/>
              <a:t>room</a:t>
            </a:r>
            <a:r>
              <a:rPr lang="sv-SE" dirty="0"/>
              <a:t>, </a:t>
            </a:r>
            <a:r>
              <a:rPr lang="sv-SE" dirty="0" err="1"/>
              <a:t>competition</a:t>
            </a:r>
            <a:r>
              <a:rPr lang="sv-SE" dirty="0"/>
              <a:t> </a:t>
            </a:r>
            <a:r>
              <a:rPr lang="sv-SE" dirty="0" err="1"/>
              <a:t>rules</a:t>
            </a:r>
            <a:r>
              <a:rPr lang="sv-SE" dirty="0"/>
              <a:t>, etc.</a:t>
            </a:r>
          </a:p>
          <a:p>
            <a:r>
              <a:rPr lang="sv-SE" dirty="0"/>
              <a:t>Marketing, look &amp; </a:t>
            </a:r>
            <a:r>
              <a:rPr lang="sv-SE" dirty="0" err="1"/>
              <a:t>feel</a:t>
            </a:r>
            <a:r>
              <a:rPr lang="sv-SE" dirty="0"/>
              <a:t>, </a:t>
            </a:r>
            <a:r>
              <a:rPr lang="sv-SE" dirty="0" err="1"/>
              <a:t>sale</a:t>
            </a:r>
            <a:r>
              <a:rPr lang="sv-SE" dirty="0"/>
              <a:t> media &amp; marketing, </a:t>
            </a:r>
            <a:r>
              <a:rPr lang="sv-SE" dirty="0" err="1"/>
              <a:t>communication</a:t>
            </a:r>
            <a:r>
              <a:rPr lang="sv-SE" dirty="0"/>
              <a:t>.</a:t>
            </a:r>
          </a:p>
          <a:p>
            <a:r>
              <a:rPr lang="sv-SE" dirty="0" err="1"/>
              <a:t>Probably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money</a:t>
            </a:r>
            <a:r>
              <a:rPr lang="sv-SE" dirty="0"/>
              <a:t> </a:t>
            </a:r>
            <a:r>
              <a:rPr lang="sv-SE" dirty="0" err="1"/>
              <a:t>if</a:t>
            </a:r>
            <a:r>
              <a:rPr lang="sv-SE" dirty="0"/>
              <a:t> sold as ”national pro-hockey </a:t>
            </a:r>
            <a:r>
              <a:rPr lang="sv-SE" dirty="0" err="1"/>
              <a:t>package</a:t>
            </a:r>
            <a:r>
              <a:rPr lang="sv-SE" dirty="0"/>
              <a:t>”</a:t>
            </a:r>
          </a:p>
          <a:p>
            <a:r>
              <a:rPr lang="sv-SE" dirty="0"/>
              <a:t>2nd </a:t>
            </a:r>
            <a:r>
              <a:rPr lang="sv-SE" dirty="0" err="1"/>
              <a:t>league</a:t>
            </a:r>
            <a:r>
              <a:rPr lang="sv-SE" dirty="0"/>
              <a:t> </a:t>
            </a:r>
            <a:r>
              <a:rPr lang="sv-SE" dirty="0" err="1"/>
              <a:t>clubs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happy &gt; </a:t>
            </a:r>
            <a:r>
              <a:rPr lang="sv-SE" dirty="0" err="1"/>
              <a:t>healthier</a:t>
            </a:r>
            <a:r>
              <a:rPr lang="sv-SE" dirty="0"/>
              <a:t> pro </a:t>
            </a:r>
            <a:r>
              <a:rPr lang="sv-SE" dirty="0" err="1"/>
              <a:t>league</a:t>
            </a:r>
            <a:r>
              <a:rPr lang="sv-SE" dirty="0"/>
              <a:t> </a:t>
            </a:r>
            <a:r>
              <a:rPr lang="sv-SE" dirty="0" err="1"/>
              <a:t>sector</a:t>
            </a:r>
            <a:endParaRPr lang="sv-SE" dirty="0"/>
          </a:p>
          <a:p>
            <a:r>
              <a:rPr lang="sv-SE" dirty="0"/>
              <a:t>Probable proportions from central marketing: 80/20. (90/10)</a:t>
            </a:r>
          </a:p>
          <a:p>
            <a:r>
              <a:rPr lang="sv-SE" dirty="0"/>
              <a:t>Relegation </a:t>
            </a:r>
            <a:r>
              <a:rPr lang="sv-SE" dirty="0" err="1"/>
              <a:t>feels</a:t>
            </a:r>
            <a:r>
              <a:rPr lang="sv-SE" dirty="0"/>
              <a:t> less like a </a:t>
            </a:r>
            <a:r>
              <a:rPr lang="sv-SE" dirty="0" err="1"/>
              <a:t>disaster</a:t>
            </a:r>
            <a:br>
              <a:rPr lang="sv-SE" dirty="0"/>
            </a:br>
            <a:r>
              <a:rPr lang="sv-SE" dirty="0"/>
              <a:t> </a:t>
            </a:r>
          </a:p>
          <a:p>
            <a:pPr marL="0" indent="0">
              <a:buNone/>
            </a:pPr>
            <a:r>
              <a:rPr lang="sv-SE" b="1" dirty="0">
                <a:solidFill>
                  <a:srgbClr val="FF0000"/>
                </a:solidFill>
              </a:rPr>
              <a:t>DISADVANTAGE:</a:t>
            </a:r>
          </a:p>
          <a:p>
            <a:r>
              <a:rPr lang="sv-SE" dirty="0"/>
              <a:t>Top-</a:t>
            </a:r>
            <a:r>
              <a:rPr lang="sv-SE" dirty="0" err="1"/>
              <a:t>league</a:t>
            </a:r>
            <a:r>
              <a:rPr lang="sv-SE" dirty="0"/>
              <a:t> </a:t>
            </a:r>
            <a:r>
              <a:rPr lang="sv-SE" dirty="0" err="1"/>
              <a:t>clubs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get less from central marketing</a:t>
            </a:r>
          </a:p>
          <a:p>
            <a:r>
              <a:rPr lang="sv-SE" dirty="0"/>
              <a:t>2nd </a:t>
            </a:r>
            <a:r>
              <a:rPr lang="sv-SE" dirty="0" err="1"/>
              <a:t>league</a:t>
            </a:r>
            <a:r>
              <a:rPr lang="sv-SE" dirty="0"/>
              <a:t> must </a:t>
            </a:r>
            <a:r>
              <a:rPr lang="sv-SE" dirty="0" err="1"/>
              <a:t>give</a:t>
            </a:r>
            <a:r>
              <a:rPr lang="sv-SE" dirty="0"/>
              <a:t> </a:t>
            </a:r>
            <a:r>
              <a:rPr lang="sv-SE" dirty="0" err="1"/>
              <a:t>up</a:t>
            </a:r>
            <a:r>
              <a:rPr lang="sv-SE" dirty="0"/>
              <a:t> </a:t>
            </a:r>
            <a:r>
              <a:rPr lang="sv-SE" dirty="0" err="1"/>
              <a:t>certain</a:t>
            </a:r>
            <a:r>
              <a:rPr lang="sv-SE" dirty="0"/>
              <a:t> </a:t>
            </a:r>
            <a:r>
              <a:rPr lang="sv-SE" dirty="0" err="1"/>
              <a:t>self</a:t>
            </a:r>
            <a:r>
              <a:rPr lang="sv-SE" dirty="0"/>
              <a:t>-promotion</a:t>
            </a:r>
          </a:p>
          <a:p>
            <a:r>
              <a:rPr lang="sv-SE" i="1" dirty="0"/>
              <a:t>”</a:t>
            </a:r>
            <a:r>
              <a:rPr lang="sv-SE" i="1" dirty="0" err="1"/>
              <a:t>Sweden’s</a:t>
            </a:r>
            <a:r>
              <a:rPr lang="sv-SE" i="1" dirty="0"/>
              <a:t> </a:t>
            </a:r>
            <a:r>
              <a:rPr lang="sv-SE" i="1" dirty="0" err="1"/>
              <a:t>most</a:t>
            </a:r>
            <a:r>
              <a:rPr lang="sv-SE" i="1" dirty="0"/>
              <a:t> </a:t>
            </a:r>
            <a:r>
              <a:rPr lang="sv-SE" i="1" dirty="0" err="1"/>
              <a:t>entertaining</a:t>
            </a:r>
            <a:r>
              <a:rPr lang="sv-SE" i="1" dirty="0"/>
              <a:t> hockey </a:t>
            </a:r>
            <a:r>
              <a:rPr lang="sv-SE" i="1" dirty="0" err="1"/>
              <a:t>league</a:t>
            </a:r>
            <a:r>
              <a:rPr lang="sv-SE" i="1" dirty="0"/>
              <a:t>”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0414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06ADB6-2D07-87E8-CA90-0DD40BC82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/>
              <a:t>Guiding</a:t>
            </a:r>
            <a:r>
              <a:rPr lang="sv-SE" dirty="0"/>
              <a:t> </a:t>
            </a:r>
            <a:r>
              <a:rPr lang="sv-SE" dirty="0" err="1"/>
              <a:t>principle</a:t>
            </a:r>
            <a:r>
              <a:rPr lang="sv-SE" dirty="0"/>
              <a:t> in promotion/relegation: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141D8CD-38A0-0AEC-9AD9-AA1156FAE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88136"/>
            <a:ext cx="7886700" cy="4059334"/>
          </a:xfrm>
        </p:spPr>
        <p:txBody>
          <a:bodyPr/>
          <a:lstStyle/>
          <a:p>
            <a:r>
              <a:rPr lang="sv-SE" dirty="0"/>
              <a:t>Team from 2nd </a:t>
            </a:r>
            <a:r>
              <a:rPr lang="sv-SE" dirty="0" err="1"/>
              <a:t>league</a:t>
            </a:r>
            <a:r>
              <a:rPr lang="sv-SE" dirty="0"/>
              <a:t> must beat the team from the </a:t>
            </a:r>
            <a:r>
              <a:rPr lang="sv-SE" dirty="0" err="1"/>
              <a:t>top</a:t>
            </a:r>
            <a:r>
              <a:rPr lang="sv-SE" dirty="0"/>
              <a:t> </a:t>
            </a:r>
            <a:r>
              <a:rPr lang="sv-SE" dirty="0" err="1"/>
              <a:t>league</a:t>
            </a:r>
            <a:endParaRPr lang="sv-SE" dirty="0"/>
          </a:p>
          <a:p>
            <a:r>
              <a:rPr lang="sv-SE" dirty="0" err="1"/>
              <a:t>Annual</a:t>
            </a:r>
            <a:r>
              <a:rPr lang="sv-SE" dirty="0"/>
              <a:t> </a:t>
            </a:r>
            <a:r>
              <a:rPr lang="sv-SE" dirty="0" err="1"/>
              <a:t>opportunity</a:t>
            </a:r>
            <a:r>
              <a:rPr lang="sv-SE" dirty="0"/>
              <a:t> – promotion / relegation </a:t>
            </a:r>
            <a:r>
              <a:rPr lang="sv-SE" b="1" dirty="0"/>
              <a:t>NOT</a:t>
            </a:r>
            <a:r>
              <a:rPr lang="sv-SE" dirty="0"/>
              <a:t> </a:t>
            </a:r>
            <a:r>
              <a:rPr lang="sv-SE" dirty="0" err="1"/>
              <a:t>guaranteed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il: nedåt 3">
            <a:extLst>
              <a:ext uri="{FF2B5EF4-FFF2-40B4-BE49-F238E27FC236}">
                <a16:creationId xmlns:a16="http://schemas.microsoft.com/office/drawing/2014/main" id="{D382BA5F-632F-FFBF-C493-E6F944110A50}"/>
              </a:ext>
            </a:extLst>
          </p:cNvPr>
          <p:cNvSpPr/>
          <p:nvPr/>
        </p:nvSpPr>
        <p:spPr>
          <a:xfrm>
            <a:off x="2043773" y="2155464"/>
            <a:ext cx="959223" cy="12998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il: nedåt 5">
            <a:extLst>
              <a:ext uri="{FF2B5EF4-FFF2-40B4-BE49-F238E27FC236}">
                <a16:creationId xmlns:a16="http://schemas.microsoft.com/office/drawing/2014/main" id="{0838D46C-2807-A262-EB41-676325529724}"/>
              </a:ext>
            </a:extLst>
          </p:cNvPr>
          <p:cNvSpPr/>
          <p:nvPr/>
        </p:nvSpPr>
        <p:spPr>
          <a:xfrm rot="10800000">
            <a:off x="2043773" y="3847588"/>
            <a:ext cx="959223" cy="12998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9E68BB43-1E20-F4A4-2635-80BF3372BBC9}"/>
              </a:ext>
            </a:extLst>
          </p:cNvPr>
          <p:cNvSpPr txBox="1"/>
          <p:nvPr/>
        </p:nvSpPr>
        <p:spPr>
          <a:xfrm>
            <a:off x="1326776" y="3451412"/>
            <a:ext cx="2563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/>
              <a:t>BEST-OF-SEVEN</a:t>
            </a:r>
          </a:p>
        </p:txBody>
      </p:sp>
      <p:sp>
        <p:nvSpPr>
          <p:cNvPr id="10" name="Pil: nedåt 9">
            <a:extLst>
              <a:ext uri="{FF2B5EF4-FFF2-40B4-BE49-F238E27FC236}">
                <a16:creationId xmlns:a16="http://schemas.microsoft.com/office/drawing/2014/main" id="{19FCD375-0BB2-31C2-7477-6811FC954583}"/>
              </a:ext>
            </a:extLst>
          </p:cNvPr>
          <p:cNvSpPr/>
          <p:nvPr/>
        </p:nvSpPr>
        <p:spPr>
          <a:xfrm>
            <a:off x="5033456" y="2151530"/>
            <a:ext cx="959223" cy="12998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8580C62F-5332-E636-C0F4-8D156E10AB15}"/>
              </a:ext>
            </a:extLst>
          </p:cNvPr>
          <p:cNvSpPr txBox="1"/>
          <p:nvPr/>
        </p:nvSpPr>
        <p:spPr>
          <a:xfrm>
            <a:off x="4231114" y="3455346"/>
            <a:ext cx="2563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/>
              <a:t>BEST-OF-SEVEN</a:t>
            </a:r>
          </a:p>
        </p:txBody>
      </p:sp>
      <p:sp>
        <p:nvSpPr>
          <p:cNvPr id="12" name="Pil: nedåt 11">
            <a:extLst>
              <a:ext uri="{FF2B5EF4-FFF2-40B4-BE49-F238E27FC236}">
                <a16:creationId xmlns:a16="http://schemas.microsoft.com/office/drawing/2014/main" id="{78A524FC-FFCC-1C78-D813-AED444291875}"/>
              </a:ext>
            </a:extLst>
          </p:cNvPr>
          <p:cNvSpPr/>
          <p:nvPr/>
        </p:nvSpPr>
        <p:spPr>
          <a:xfrm rot="10800000">
            <a:off x="5036145" y="3864865"/>
            <a:ext cx="959223" cy="12998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57FCF123-41C6-4A0F-1644-CB240C6592E0}"/>
              </a:ext>
            </a:extLst>
          </p:cNvPr>
          <p:cNvSpPr txBox="1"/>
          <p:nvPr/>
        </p:nvSpPr>
        <p:spPr>
          <a:xfrm>
            <a:off x="6639439" y="2989747"/>
            <a:ext cx="2186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sv-SE" sz="8000" dirty="0"/>
              <a:t>1.44</a:t>
            </a:r>
          </a:p>
        </p:txBody>
      </p:sp>
    </p:spTree>
    <p:extLst>
      <p:ext uri="{BB962C8B-B14F-4D97-AF65-F5344CB8AC3E}">
        <p14:creationId xmlns:p14="http://schemas.microsoft.com/office/powerpoint/2010/main" val="273732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: nedåt 3">
            <a:extLst>
              <a:ext uri="{FF2B5EF4-FFF2-40B4-BE49-F238E27FC236}">
                <a16:creationId xmlns:a16="http://schemas.microsoft.com/office/drawing/2014/main" id="{8B3C0A0B-03A1-A162-FE6F-2D0AB7010CEC}"/>
              </a:ext>
            </a:extLst>
          </p:cNvPr>
          <p:cNvSpPr/>
          <p:nvPr/>
        </p:nvSpPr>
        <p:spPr>
          <a:xfrm>
            <a:off x="2711285" y="1570248"/>
            <a:ext cx="959223" cy="35686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il: nedåt 4">
            <a:extLst>
              <a:ext uri="{FF2B5EF4-FFF2-40B4-BE49-F238E27FC236}">
                <a16:creationId xmlns:a16="http://schemas.microsoft.com/office/drawing/2014/main" id="{8FA0FD9D-A34F-216D-A0F6-97B0719EF6E0}"/>
              </a:ext>
            </a:extLst>
          </p:cNvPr>
          <p:cNvSpPr/>
          <p:nvPr/>
        </p:nvSpPr>
        <p:spPr>
          <a:xfrm rot="10800000">
            <a:off x="4668097" y="1014984"/>
            <a:ext cx="959223" cy="3647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9B7B977C-619E-45B3-A982-759174001E5D}"/>
              </a:ext>
            </a:extLst>
          </p:cNvPr>
          <p:cNvSpPr txBox="1"/>
          <p:nvPr/>
        </p:nvSpPr>
        <p:spPr>
          <a:xfrm>
            <a:off x="6383407" y="2404531"/>
            <a:ext cx="2422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sv-SE" sz="9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573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tshållare för innehåll 8" descr="En bild som visar snö, skidåkning, person, rink&#10;&#10;Automatiskt genererad beskrivning">
            <a:extLst>
              <a:ext uri="{FF2B5EF4-FFF2-40B4-BE49-F238E27FC236}">
                <a16:creationId xmlns:a16="http://schemas.microsoft.com/office/drawing/2014/main" id="{39ED0270-539C-CF1C-B06B-70AE01928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15" b="24514"/>
          <a:stretch/>
        </p:blipFill>
        <p:spPr>
          <a:xfrm>
            <a:off x="20" y="10"/>
            <a:ext cx="9143980" cy="3798681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7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88829" y="4557600"/>
            <a:ext cx="1143000" cy="13716"/>
          </a:xfrm>
          <a:custGeom>
            <a:avLst/>
            <a:gdLst>
              <a:gd name="connsiteX0" fmla="*/ 0 w 1143000"/>
              <a:gd name="connsiteY0" fmla="*/ 0 h 13716"/>
              <a:gd name="connsiteX1" fmla="*/ 571500 w 1143000"/>
              <a:gd name="connsiteY1" fmla="*/ 0 h 13716"/>
              <a:gd name="connsiteX2" fmla="*/ 1143000 w 1143000"/>
              <a:gd name="connsiteY2" fmla="*/ 0 h 13716"/>
              <a:gd name="connsiteX3" fmla="*/ 1143000 w 1143000"/>
              <a:gd name="connsiteY3" fmla="*/ 13716 h 13716"/>
              <a:gd name="connsiteX4" fmla="*/ 594360 w 1143000"/>
              <a:gd name="connsiteY4" fmla="*/ 13716 h 13716"/>
              <a:gd name="connsiteX5" fmla="*/ 0 w 1143000"/>
              <a:gd name="connsiteY5" fmla="*/ 13716 h 13716"/>
              <a:gd name="connsiteX6" fmla="*/ 0 w 1143000"/>
              <a:gd name="connsiteY6" fmla="*/ 0 h 13716"/>
              <a:gd name="connsiteX0" fmla="*/ 0 w 1143000"/>
              <a:gd name="connsiteY0" fmla="*/ 0 h 13716"/>
              <a:gd name="connsiteX1" fmla="*/ 537210 w 1143000"/>
              <a:gd name="connsiteY1" fmla="*/ 0 h 13716"/>
              <a:gd name="connsiteX2" fmla="*/ 1143000 w 1143000"/>
              <a:gd name="connsiteY2" fmla="*/ 0 h 13716"/>
              <a:gd name="connsiteX3" fmla="*/ 1143000 w 1143000"/>
              <a:gd name="connsiteY3" fmla="*/ 13716 h 13716"/>
              <a:gd name="connsiteX4" fmla="*/ 594360 w 1143000"/>
              <a:gd name="connsiteY4" fmla="*/ 13716 h 13716"/>
              <a:gd name="connsiteX5" fmla="*/ 0 w 1143000"/>
              <a:gd name="connsiteY5" fmla="*/ 13716 h 13716"/>
              <a:gd name="connsiteX6" fmla="*/ 0 w 11430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3000" h="13716" fill="none" extrusionOk="0">
                <a:moveTo>
                  <a:pt x="0" y="0"/>
                </a:moveTo>
                <a:cubicBezTo>
                  <a:pt x="170978" y="-5023"/>
                  <a:pt x="283085" y="-1709"/>
                  <a:pt x="571500" y="0"/>
                </a:cubicBezTo>
                <a:cubicBezTo>
                  <a:pt x="851331" y="-10883"/>
                  <a:pt x="929777" y="35688"/>
                  <a:pt x="1143000" y="0"/>
                </a:cubicBezTo>
                <a:cubicBezTo>
                  <a:pt x="1142396" y="3142"/>
                  <a:pt x="1143220" y="8880"/>
                  <a:pt x="1143000" y="13716"/>
                </a:cubicBezTo>
                <a:cubicBezTo>
                  <a:pt x="999909" y="50255"/>
                  <a:pt x="797389" y="28347"/>
                  <a:pt x="594360" y="13716"/>
                </a:cubicBezTo>
                <a:cubicBezTo>
                  <a:pt x="395827" y="-11864"/>
                  <a:pt x="207567" y="51486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143000" h="13716" stroke="0" extrusionOk="0">
                <a:moveTo>
                  <a:pt x="0" y="0"/>
                </a:moveTo>
                <a:cubicBezTo>
                  <a:pt x="95120" y="-23411"/>
                  <a:pt x="303033" y="-18293"/>
                  <a:pt x="537210" y="0"/>
                </a:cubicBezTo>
                <a:cubicBezTo>
                  <a:pt x="803927" y="-12823"/>
                  <a:pt x="959588" y="51667"/>
                  <a:pt x="1143000" y="0"/>
                </a:cubicBezTo>
                <a:cubicBezTo>
                  <a:pt x="1143676" y="6444"/>
                  <a:pt x="1143282" y="10524"/>
                  <a:pt x="1143000" y="13716"/>
                </a:cubicBezTo>
                <a:cubicBezTo>
                  <a:pt x="895518" y="-5216"/>
                  <a:pt x="712351" y="59672"/>
                  <a:pt x="594360" y="13716"/>
                </a:cubicBezTo>
                <a:cubicBezTo>
                  <a:pt x="479312" y="-33446"/>
                  <a:pt x="135196" y="24622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143000" h="13716" fill="none" stroke="0" extrusionOk="0">
                <a:moveTo>
                  <a:pt x="0" y="0"/>
                </a:moveTo>
                <a:cubicBezTo>
                  <a:pt x="182177" y="-33993"/>
                  <a:pt x="275506" y="-14198"/>
                  <a:pt x="571500" y="0"/>
                </a:cubicBezTo>
                <a:cubicBezTo>
                  <a:pt x="846818" y="-11746"/>
                  <a:pt x="961066" y="18284"/>
                  <a:pt x="1143000" y="0"/>
                </a:cubicBezTo>
                <a:cubicBezTo>
                  <a:pt x="1142506" y="3035"/>
                  <a:pt x="1142990" y="7528"/>
                  <a:pt x="1143000" y="13716"/>
                </a:cubicBezTo>
                <a:cubicBezTo>
                  <a:pt x="987240" y="25417"/>
                  <a:pt x="761915" y="-818"/>
                  <a:pt x="594360" y="13716"/>
                </a:cubicBezTo>
                <a:cubicBezTo>
                  <a:pt x="406963" y="-8582"/>
                  <a:pt x="208476" y="348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143000"/>
                      <a:gd name="connsiteY0" fmla="*/ 0 h 13716"/>
                      <a:gd name="connsiteX1" fmla="*/ 571500 w 1143000"/>
                      <a:gd name="connsiteY1" fmla="*/ 0 h 13716"/>
                      <a:gd name="connsiteX2" fmla="*/ 1143000 w 1143000"/>
                      <a:gd name="connsiteY2" fmla="*/ 0 h 13716"/>
                      <a:gd name="connsiteX3" fmla="*/ 1143000 w 1143000"/>
                      <a:gd name="connsiteY3" fmla="*/ 13716 h 13716"/>
                      <a:gd name="connsiteX4" fmla="*/ 594360 w 1143000"/>
                      <a:gd name="connsiteY4" fmla="*/ 13716 h 13716"/>
                      <a:gd name="connsiteX5" fmla="*/ 0 w 1143000"/>
                      <a:gd name="connsiteY5" fmla="*/ 13716 h 13716"/>
                      <a:gd name="connsiteX6" fmla="*/ 0 w 11430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43000" h="13716" fill="none" extrusionOk="0">
                        <a:moveTo>
                          <a:pt x="0" y="0"/>
                        </a:moveTo>
                        <a:cubicBezTo>
                          <a:pt x="188668" y="-8380"/>
                          <a:pt x="295366" y="-8484"/>
                          <a:pt x="571500" y="0"/>
                        </a:cubicBezTo>
                        <a:cubicBezTo>
                          <a:pt x="847634" y="8484"/>
                          <a:pt x="949127" y="23841"/>
                          <a:pt x="1143000" y="0"/>
                        </a:cubicBezTo>
                        <a:cubicBezTo>
                          <a:pt x="1142527" y="2892"/>
                          <a:pt x="1142629" y="8681"/>
                          <a:pt x="1143000" y="13716"/>
                        </a:cubicBezTo>
                        <a:cubicBezTo>
                          <a:pt x="1003966" y="27378"/>
                          <a:pt x="797751" y="33856"/>
                          <a:pt x="594360" y="13716"/>
                        </a:cubicBezTo>
                        <a:cubicBezTo>
                          <a:pt x="390969" y="-6424"/>
                          <a:pt x="230118" y="32705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143000" h="13716" stroke="0" extrusionOk="0">
                        <a:moveTo>
                          <a:pt x="0" y="0"/>
                        </a:moveTo>
                        <a:cubicBezTo>
                          <a:pt x="113217" y="2762"/>
                          <a:pt x="287792" y="-12523"/>
                          <a:pt x="537210" y="0"/>
                        </a:cubicBezTo>
                        <a:cubicBezTo>
                          <a:pt x="786628" y="12523"/>
                          <a:pt x="953214" y="14737"/>
                          <a:pt x="1143000" y="0"/>
                        </a:cubicBezTo>
                        <a:cubicBezTo>
                          <a:pt x="1143628" y="6235"/>
                          <a:pt x="1142659" y="10206"/>
                          <a:pt x="1143000" y="13716"/>
                        </a:cubicBezTo>
                        <a:cubicBezTo>
                          <a:pt x="873988" y="-11467"/>
                          <a:pt x="730397" y="32849"/>
                          <a:pt x="594360" y="13716"/>
                        </a:cubicBezTo>
                        <a:cubicBezTo>
                          <a:pt x="458323" y="-5417"/>
                          <a:pt x="153813" y="7096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2055F2C2-7325-3965-8B62-DDE33EFA2131}"/>
              </a:ext>
            </a:extLst>
          </p:cNvPr>
          <p:cNvSpPr txBox="1">
            <a:spLocks/>
          </p:cNvSpPr>
          <p:nvPr/>
        </p:nvSpPr>
        <p:spPr>
          <a:xfrm>
            <a:off x="3490719" y="3429152"/>
            <a:ext cx="5387273" cy="23829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 or closed leagues</a:t>
            </a:r>
          </a:p>
          <a:p>
            <a:pPr indent="-228600" defTabSz="914400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Promotion &amp; relegation</a:t>
            </a:r>
          </a:p>
          <a:p>
            <a:pPr indent="-228600" defTabSz="914400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”One league – two divisions” </a:t>
            </a:r>
          </a:p>
          <a:p>
            <a:pPr indent="-228600" defTabSz="914400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relegation could be a good thing for a club</a:t>
            </a:r>
          </a:p>
          <a:p>
            <a:pPr indent="-228600" defTabSz="914400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a turn-over of teams is healthy </a:t>
            </a:r>
          </a:p>
        </p:txBody>
      </p:sp>
    </p:spTree>
    <p:extLst>
      <p:ext uri="{BB962C8B-B14F-4D97-AF65-F5344CB8AC3E}">
        <p14:creationId xmlns:p14="http://schemas.microsoft.com/office/powerpoint/2010/main" val="3423808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03C8CA-0B30-658C-0278-AFD1E9D49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301752"/>
            <a:ext cx="8378190" cy="4845718"/>
          </a:xfrm>
        </p:spPr>
        <p:txBody>
          <a:bodyPr/>
          <a:lstStyle/>
          <a:p>
            <a:r>
              <a:rPr lang="sv-SE" dirty="0"/>
              <a:t>For the </a:t>
            </a:r>
            <a:r>
              <a:rPr lang="sv-SE" dirty="0" err="1"/>
              <a:t>first</a:t>
            </a:r>
            <a:r>
              <a:rPr lang="sv-SE" dirty="0"/>
              <a:t> </a:t>
            </a:r>
            <a:r>
              <a:rPr lang="sv-SE" dirty="0" err="1"/>
              <a:t>time</a:t>
            </a:r>
            <a:r>
              <a:rPr lang="sv-SE" dirty="0"/>
              <a:t> </a:t>
            </a:r>
            <a:r>
              <a:rPr lang="sv-SE" dirty="0" err="1"/>
              <a:t>since</a:t>
            </a:r>
            <a:r>
              <a:rPr lang="sv-SE" dirty="0"/>
              <a:t> 1922 – no </a:t>
            </a:r>
            <a:r>
              <a:rPr lang="sv-SE" dirty="0" err="1"/>
              <a:t>top</a:t>
            </a:r>
            <a:r>
              <a:rPr lang="sv-SE" dirty="0"/>
              <a:t> </a:t>
            </a:r>
            <a:r>
              <a:rPr lang="sv-SE" dirty="0" err="1"/>
              <a:t>league</a:t>
            </a:r>
            <a:r>
              <a:rPr lang="sv-SE" dirty="0"/>
              <a:t> team in Stockholm</a:t>
            </a:r>
          </a:p>
          <a:p>
            <a:r>
              <a:rPr lang="sv-SE" dirty="0"/>
              <a:t>10 </a:t>
            </a:r>
            <a:r>
              <a:rPr lang="sv-SE" dirty="0" err="1"/>
              <a:t>out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14 teams in HA have </a:t>
            </a:r>
            <a:r>
              <a:rPr lang="sv-SE" dirty="0" err="1"/>
              <a:t>played</a:t>
            </a:r>
            <a:r>
              <a:rPr lang="sv-SE" dirty="0"/>
              <a:t> in </a:t>
            </a:r>
            <a:r>
              <a:rPr lang="sv-SE" dirty="0" err="1"/>
              <a:t>top</a:t>
            </a:r>
            <a:r>
              <a:rPr lang="sv-SE" dirty="0"/>
              <a:t> </a:t>
            </a:r>
            <a:r>
              <a:rPr lang="sv-SE" dirty="0" err="1"/>
              <a:t>league</a:t>
            </a:r>
            <a:r>
              <a:rPr lang="sv-SE" dirty="0"/>
              <a:t>; 392 </a:t>
            </a:r>
            <a:r>
              <a:rPr lang="sv-SE" dirty="0" err="1"/>
              <a:t>seasons</a:t>
            </a:r>
            <a:endParaRPr lang="sv-SE" dirty="0"/>
          </a:p>
          <a:p>
            <a:r>
              <a:rPr lang="sv-SE" dirty="0"/>
              <a:t>Teams in HA have </a:t>
            </a:r>
            <a:r>
              <a:rPr lang="sv-SE" dirty="0" err="1"/>
              <a:t>together</a:t>
            </a:r>
            <a:r>
              <a:rPr lang="sv-SE" dirty="0"/>
              <a:t> </a:t>
            </a:r>
            <a:r>
              <a:rPr lang="sv-SE" dirty="0" err="1"/>
              <a:t>won</a:t>
            </a:r>
            <a:r>
              <a:rPr lang="sv-SE" dirty="0"/>
              <a:t> 33 Swedish </a:t>
            </a:r>
            <a:r>
              <a:rPr lang="sv-SE" dirty="0" err="1"/>
              <a:t>titles</a:t>
            </a:r>
            <a:endParaRPr lang="sv-SE" dirty="0"/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F75E72E1-9F16-9331-C0BC-1ECDFFDD1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596615"/>
              </p:ext>
            </p:extLst>
          </p:nvPr>
        </p:nvGraphicFramePr>
        <p:xfrm>
          <a:off x="454152" y="1658452"/>
          <a:ext cx="6096000" cy="3719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894807864"/>
                    </a:ext>
                  </a:extLst>
                </a:gridCol>
                <a:gridCol w="1683512">
                  <a:extLst>
                    <a:ext uri="{9D8B030D-6E8A-4147-A177-3AD203B41FA5}">
                      <a16:colId xmlns:a16="http://schemas.microsoft.com/office/drawing/2014/main" val="1827857963"/>
                    </a:ext>
                  </a:extLst>
                </a:gridCol>
                <a:gridCol w="2380488">
                  <a:extLst>
                    <a:ext uri="{9D8B030D-6E8A-4147-A177-3AD203B41FA5}">
                      <a16:colId xmlns:a16="http://schemas.microsoft.com/office/drawing/2014/main" val="4158037389"/>
                    </a:ext>
                  </a:extLst>
                </a:gridCol>
              </a:tblGrid>
              <a:tr h="382354"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TITLES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TOP SEASONS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35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600" b="1" dirty="0"/>
                        <a:t>DJURGÅRDEN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87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600" b="1" dirty="0"/>
                        <a:t>SÖDERTÄLJE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673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600" b="1" dirty="0"/>
                        <a:t>AIK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074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600" b="1" dirty="0"/>
                        <a:t>MODO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561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600" b="1" dirty="0"/>
                        <a:t>BJÖRKLÖVEN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499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600" b="1" dirty="0"/>
                        <a:t>VÄSTERÅS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368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600" b="1" dirty="0"/>
                        <a:t>MORA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661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KARLSKOGA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466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TINGSRYD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849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7402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objekt 5" descr="En bild som visar person, folksamling, konsertsal, natt&#10;&#10;Automatiskt genererad beskrivning">
            <a:extLst>
              <a:ext uri="{FF2B5EF4-FFF2-40B4-BE49-F238E27FC236}">
                <a16:creationId xmlns:a16="http://schemas.microsoft.com/office/drawing/2014/main" id="{B405D1E1-C966-579E-33F1-CBE32B60A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980" b="2"/>
          <a:stretch/>
        </p:blipFill>
        <p:spPr>
          <a:xfrm>
            <a:off x="20" y="10"/>
            <a:ext cx="7252212" cy="5714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5715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3717EDC-1EFE-C0B1-5653-6FD667D1F57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85232" y="2028501"/>
            <a:ext cx="3856481" cy="2378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Don’t kill dreams </a:t>
            </a:r>
          </a:p>
          <a:p>
            <a:pPr indent="-228600" defTabSz="914400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Promotion &amp; relegation</a:t>
            </a:r>
          </a:p>
          <a:p>
            <a:pPr indent="-228600" defTabSz="914400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not guaranteed </a:t>
            </a:r>
          </a:p>
          <a:p>
            <a:pPr indent="-228600" defTabSz="914400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Healthy turnover, healthy hockey</a:t>
            </a:r>
          </a:p>
          <a:p>
            <a:pPr indent="-228600" defTabSz="914400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”One league – two divisions” </a:t>
            </a:r>
          </a:p>
          <a:p>
            <a:pPr indent="-228600" defTabSz="914400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Relegation can be a good thing</a:t>
            </a:r>
          </a:p>
        </p:txBody>
      </p:sp>
    </p:spTree>
    <p:extLst>
      <p:ext uri="{BB962C8B-B14F-4D97-AF65-F5344CB8AC3E}">
        <p14:creationId xmlns:p14="http://schemas.microsoft.com/office/powerpoint/2010/main" val="2913386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person&#10;&#10;Automatiskt genererad beskrivning">
            <a:extLst>
              <a:ext uri="{FF2B5EF4-FFF2-40B4-BE49-F238E27FC236}">
                <a16:creationId xmlns:a16="http://schemas.microsoft.com/office/drawing/2014/main" id="{146DACB9-F73F-28EA-5D5A-FC356BFBA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204"/>
          <a:stretch/>
        </p:blipFill>
        <p:spPr>
          <a:xfrm>
            <a:off x="20" y="1068"/>
            <a:ext cx="9143980" cy="571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02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D0B7DB-A972-7D30-C4C8-E22BDAFB1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Definition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open</a:t>
            </a:r>
            <a:r>
              <a:rPr lang="sv-SE" dirty="0"/>
              <a:t> </a:t>
            </a:r>
            <a:r>
              <a:rPr lang="sv-SE" dirty="0" err="1"/>
              <a:t>leagues</a:t>
            </a:r>
            <a:r>
              <a:rPr lang="sv-SE" dirty="0"/>
              <a:t>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4AD8C7D-AC50-7613-2B54-BC04BB2C2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Where</a:t>
            </a:r>
            <a:r>
              <a:rPr lang="sv-SE" dirty="0"/>
              <a:t> there is an </a:t>
            </a:r>
            <a:r>
              <a:rPr lang="sv-SE" dirty="0" err="1"/>
              <a:t>annual</a:t>
            </a:r>
            <a:r>
              <a:rPr lang="sv-SE" dirty="0"/>
              <a:t> </a:t>
            </a:r>
            <a:r>
              <a:rPr lang="sv-SE" dirty="0" err="1"/>
              <a:t>opportunity</a:t>
            </a:r>
            <a:r>
              <a:rPr lang="sv-SE" dirty="0"/>
              <a:t> for a team(s) from the 2nd </a:t>
            </a:r>
            <a:r>
              <a:rPr lang="sv-SE" dirty="0" err="1"/>
              <a:t>league</a:t>
            </a:r>
            <a:r>
              <a:rPr lang="sv-SE" dirty="0"/>
              <a:t> to be </a:t>
            </a:r>
            <a:r>
              <a:rPr lang="sv-SE" dirty="0" err="1"/>
              <a:t>sportively</a:t>
            </a:r>
            <a:r>
              <a:rPr lang="sv-SE" dirty="0"/>
              <a:t> </a:t>
            </a:r>
            <a:r>
              <a:rPr lang="sv-SE" dirty="0" err="1"/>
              <a:t>promoted</a:t>
            </a:r>
            <a:r>
              <a:rPr lang="sv-SE" dirty="0"/>
              <a:t> to the </a:t>
            </a:r>
            <a:r>
              <a:rPr lang="sv-SE" dirty="0" err="1"/>
              <a:t>top</a:t>
            </a:r>
            <a:r>
              <a:rPr lang="sv-SE" dirty="0"/>
              <a:t> </a:t>
            </a:r>
            <a:r>
              <a:rPr lang="sv-SE" dirty="0" err="1"/>
              <a:t>league</a:t>
            </a:r>
            <a:r>
              <a:rPr lang="sv-SE" dirty="0"/>
              <a:t> </a:t>
            </a:r>
            <a:br>
              <a:rPr lang="sv-SE" dirty="0"/>
            </a:br>
            <a:endParaRPr lang="sv-SE" dirty="0"/>
          </a:p>
          <a:p>
            <a:r>
              <a:rPr lang="sv-SE" b="1" dirty="0"/>
              <a:t>And: </a:t>
            </a:r>
            <a:br>
              <a:rPr lang="sv-SE" b="1" dirty="0"/>
            </a:br>
            <a:endParaRPr lang="sv-SE" b="1" dirty="0"/>
          </a:p>
          <a:p>
            <a:r>
              <a:rPr lang="sv-SE" dirty="0" err="1"/>
              <a:t>Where</a:t>
            </a:r>
            <a:r>
              <a:rPr lang="sv-SE" dirty="0"/>
              <a:t> is an </a:t>
            </a:r>
            <a:r>
              <a:rPr lang="sv-SE" dirty="0" err="1"/>
              <a:t>annual</a:t>
            </a:r>
            <a:r>
              <a:rPr lang="sv-SE" dirty="0"/>
              <a:t> risk for a team(s) from the </a:t>
            </a:r>
            <a:r>
              <a:rPr lang="sv-SE" dirty="0" err="1"/>
              <a:t>top</a:t>
            </a:r>
            <a:r>
              <a:rPr lang="sv-SE" dirty="0"/>
              <a:t> </a:t>
            </a:r>
            <a:r>
              <a:rPr lang="sv-SE" dirty="0" err="1"/>
              <a:t>league</a:t>
            </a:r>
            <a:r>
              <a:rPr lang="sv-SE" dirty="0"/>
              <a:t> to be </a:t>
            </a:r>
            <a:r>
              <a:rPr lang="sv-SE" dirty="0" err="1"/>
              <a:t>sportively</a:t>
            </a:r>
            <a:r>
              <a:rPr lang="sv-SE" dirty="0"/>
              <a:t> </a:t>
            </a:r>
            <a:r>
              <a:rPr lang="sv-SE" dirty="0" err="1"/>
              <a:t>relegated</a:t>
            </a:r>
            <a:r>
              <a:rPr lang="sv-SE" dirty="0"/>
              <a:t> to the 2nd </a:t>
            </a:r>
            <a:r>
              <a:rPr lang="sv-SE" dirty="0" err="1"/>
              <a:t>league</a:t>
            </a:r>
            <a:r>
              <a:rPr lang="sv-SE" dirty="0"/>
              <a:t>. </a:t>
            </a:r>
          </a:p>
          <a:p>
            <a:endParaRPr lang="sv-SE" dirty="0"/>
          </a:p>
          <a:p>
            <a:r>
              <a:rPr lang="sv-SE" b="1" u="sng" dirty="0">
                <a:highlight>
                  <a:srgbClr val="00FF00"/>
                </a:highlight>
              </a:rPr>
              <a:t>OPEN:</a:t>
            </a:r>
            <a:r>
              <a:rPr lang="sv-SE" b="1" dirty="0">
                <a:highlight>
                  <a:srgbClr val="00FF00"/>
                </a:highlight>
              </a:rPr>
              <a:t> CZE, FRA, </a:t>
            </a:r>
            <a:r>
              <a:rPr lang="sv-SE" b="1" i="1" dirty="0">
                <a:highlight>
                  <a:srgbClr val="00FF00"/>
                </a:highlight>
              </a:rPr>
              <a:t>GER</a:t>
            </a:r>
            <a:r>
              <a:rPr lang="sv-SE" b="1" dirty="0">
                <a:highlight>
                  <a:srgbClr val="00FF00"/>
                </a:highlight>
              </a:rPr>
              <a:t>, SVK, SUI, SWE</a:t>
            </a:r>
            <a:br>
              <a:rPr lang="sv-SE" b="1" dirty="0">
                <a:highlight>
                  <a:srgbClr val="00FF00"/>
                </a:highlight>
              </a:rPr>
            </a:br>
            <a:endParaRPr lang="sv-SE" b="1" dirty="0">
              <a:highlight>
                <a:srgbClr val="00FF00"/>
              </a:highlight>
            </a:endParaRPr>
          </a:p>
          <a:p>
            <a:r>
              <a:rPr lang="sv-SE" b="1" u="sng" dirty="0">
                <a:highlight>
                  <a:srgbClr val="FFFF00"/>
                </a:highlight>
              </a:rPr>
              <a:t>CLOSED:</a:t>
            </a:r>
            <a:r>
              <a:rPr lang="sv-SE" b="1" dirty="0">
                <a:highlight>
                  <a:srgbClr val="FFFF00"/>
                </a:highlight>
              </a:rPr>
              <a:t> AUT, FIN, GBR, HUN-ROU, RUS </a:t>
            </a:r>
          </a:p>
        </p:txBody>
      </p:sp>
    </p:spTree>
    <p:extLst>
      <p:ext uri="{BB962C8B-B14F-4D97-AF65-F5344CB8AC3E}">
        <p14:creationId xmlns:p14="http://schemas.microsoft.com/office/powerpoint/2010/main" val="34483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4956C2FA-D2E1-186A-1A76-E69D36227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0882" y="536221"/>
            <a:ext cx="4062235" cy="46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99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8CBEEE9-17DC-EACD-C7A6-B116ECD7F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312" y="969818"/>
            <a:ext cx="8860536" cy="4627418"/>
          </a:xfrm>
        </p:spPr>
        <p:txBody>
          <a:bodyPr/>
          <a:lstStyle/>
          <a:p>
            <a:pPr marL="0" indent="0">
              <a:buNone/>
            </a:pPr>
            <a:r>
              <a:rPr lang="sv-SE" sz="2400" b="1" dirty="0"/>
              <a:t>Is there a </a:t>
            </a:r>
            <a:r>
              <a:rPr lang="sv-SE" sz="2400" b="1" dirty="0" err="1"/>
              <a:t>good</a:t>
            </a:r>
            <a:r>
              <a:rPr lang="sv-SE" sz="2400" b="1" dirty="0"/>
              <a:t> </a:t>
            </a:r>
            <a:r>
              <a:rPr lang="sv-SE" sz="2400" b="1" dirty="0" err="1"/>
              <a:t>reason</a:t>
            </a:r>
            <a:r>
              <a:rPr lang="sv-SE" sz="2400" b="1" dirty="0"/>
              <a:t> for a European </a:t>
            </a:r>
            <a:r>
              <a:rPr lang="sv-SE" sz="2400" b="1" dirty="0" err="1"/>
              <a:t>league</a:t>
            </a:r>
            <a:r>
              <a:rPr lang="sv-SE" sz="2400" b="1" dirty="0"/>
              <a:t> to be </a:t>
            </a:r>
            <a:r>
              <a:rPr lang="sv-SE" sz="2400" b="1" dirty="0" err="1"/>
              <a:t>closed</a:t>
            </a:r>
            <a:r>
              <a:rPr lang="sv-SE" sz="2400" b="1" dirty="0"/>
              <a:t>?</a:t>
            </a:r>
          </a:p>
          <a:p>
            <a:endParaRPr lang="sv-SE" dirty="0"/>
          </a:p>
          <a:p>
            <a:r>
              <a:rPr lang="sv-SE" dirty="0">
                <a:solidFill>
                  <a:srgbClr val="FF0000"/>
                </a:solidFill>
              </a:rPr>
              <a:t>”Long-term </a:t>
            </a:r>
            <a:r>
              <a:rPr lang="sv-SE" dirty="0" err="1">
                <a:solidFill>
                  <a:srgbClr val="FF0000"/>
                </a:solidFill>
              </a:rPr>
              <a:t>stability</a:t>
            </a:r>
            <a:r>
              <a:rPr lang="sv-SE" dirty="0">
                <a:solidFill>
                  <a:srgbClr val="FF0000"/>
                </a:solidFill>
              </a:rPr>
              <a:t>” </a:t>
            </a:r>
          </a:p>
          <a:p>
            <a:r>
              <a:rPr lang="sv-SE" dirty="0">
                <a:solidFill>
                  <a:srgbClr val="FF0000"/>
                </a:solidFill>
              </a:rPr>
              <a:t>”The </a:t>
            </a:r>
            <a:r>
              <a:rPr lang="sv-SE" dirty="0" err="1">
                <a:solidFill>
                  <a:srgbClr val="FF0000"/>
                </a:solidFill>
              </a:rPr>
              <a:t>clubs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are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shareholders</a:t>
            </a:r>
            <a:r>
              <a:rPr lang="sv-SE" dirty="0">
                <a:solidFill>
                  <a:srgbClr val="FF0000"/>
                </a:solidFill>
              </a:rPr>
              <a:t> in the </a:t>
            </a:r>
            <a:r>
              <a:rPr lang="sv-SE" dirty="0" err="1">
                <a:solidFill>
                  <a:srgbClr val="FF0000"/>
                </a:solidFill>
              </a:rPr>
              <a:t>league</a:t>
            </a:r>
            <a:r>
              <a:rPr lang="sv-SE" dirty="0">
                <a:solidFill>
                  <a:srgbClr val="FF0000"/>
                </a:solidFill>
              </a:rPr>
              <a:t>”</a:t>
            </a:r>
          </a:p>
          <a:p>
            <a:r>
              <a:rPr lang="sv-SE" dirty="0">
                <a:solidFill>
                  <a:srgbClr val="FF0000"/>
                </a:solidFill>
              </a:rPr>
              <a:t>”</a:t>
            </a:r>
            <a:r>
              <a:rPr lang="sv-SE" dirty="0" err="1">
                <a:solidFill>
                  <a:srgbClr val="FF0000"/>
                </a:solidFill>
              </a:rPr>
              <a:t>We</a:t>
            </a:r>
            <a:r>
              <a:rPr lang="sv-SE" dirty="0">
                <a:solidFill>
                  <a:srgbClr val="FF0000"/>
                </a:solidFill>
              </a:rPr>
              <a:t> must make sure to </a:t>
            </a:r>
            <a:r>
              <a:rPr lang="sv-SE" dirty="0" err="1">
                <a:solidFill>
                  <a:srgbClr val="FF0000"/>
                </a:solidFill>
              </a:rPr>
              <a:t>keep</a:t>
            </a:r>
            <a:r>
              <a:rPr lang="sv-SE" dirty="0">
                <a:solidFill>
                  <a:srgbClr val="FF0000"/>
                </a:solidFill>
              </a:rPr>
              <a:t> the </a:t>
            </a:r>
            <a:r>
              <a:rPr lang="sv-SE" dirty="0" err="1">
                <a:solidFill>
                  <a:srgbClr val="FF0000"/>
                </a:solidFill>
              </a:rPr>
              <a:t>big</a:t>
            </a:r>
            <a:r>
              <a:rPr lang="sv-SE" dirty="0">
                <a:solidFill>
                  <a:srgbClr val="FF0000"/>
                </a:solidFill>
              </a:rPr>
              <a:t> brands in the </a:t>
            </a:r>
            <a:r>
              <a:rPr lang="sv-SE" dirty="0" err="1">
                <a:solidFill>
                  <a:srgbClr val="FF0000"/>
                </a:solidFill>
              </a:rPr>
              <a:t>league</a:t>
            </a:r>
            <a:r>
              <a:rPr lang="sv-SE" dirty="0">
                <a:solidFill>
                  <a:srgbClr val="FF0000"/>
                </a:solidFill>
              </a:rPr>
              <a:t>”</a:t>
            </a:r>
          </a:p>
          <a:p>
            <a:r>
              <a:rPr lang="sv-SE" dirty="0">
                <a:solidFill>
                  <a:srgbClr val="FF0000"/>
                </a:solidFill>
              </a:rPr>
              <a:t>”New </a:t>
            </a:r>
            <a:r>
              <a:rPr lang="sv-SE" dirty="0" err="1">
                <a:solidFill>
                  <a:srgbClr val="FF0000"/>
                </a:solidFill>
              </a:rPr>
              <a:t>times</a:t>
            </a:r>
            <a:r>
              <a:rPr lang="sv-SE" dirty="0">
                <a:solidFill>
                  <a:srgbClr val="FF0000"/>
                </a:solidFill>
              </a:rPr>
              <a:t>, </a:t>
            </a:r>
            <a:r>
              <a:rPr lang="sv-SE" dirty="0" err="1">
                <a:solidFill>
                  <a:srgbClr val="FF0000"/>
                </a:solidFill>
              </a:rPr>
              <a:t>too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much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money</a:t>
            </a:r>
            <a:r>
              <a:rPr lang="sv-SE" dirty="0">
                <a:solidFill>
                  <a:srgbClr val="FF0000"/>
                </a:solidFill>
              </a:rPr>
              <a:t> at stake, </a:t>
            </a:r>
            <a:r>
              <a:rPr lang="sv-SE" dirty="0" err="1">
                <a:solidFill>
                  <a:srgbClr val="FF0000"/>
                </a:solidFill>
              </a:rPr>
              <a:t>too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much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too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lose</a:t>
            </a:r>
            <a:r>
              <a:rPr lang="sv-SE" dirty="0">
                <a:solidFill>
                  <a:srgbClr val="FF0000"/>
                </a:solidFill>
              </a:rPr>
              <a:t>”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 err="1">
                <a:solidFill>
                  <a:schemeClr val="accent1">
                    <a:lumMod val="50000"/>
                  </a:schemeClr>
                </a:solidFill>
              </a:rPr>
              <a:t>Comfortable</a:t>
            </a:r>
            <a:r>
              <a:rPr lang="sv-SE" dirty="0">
                <a:solidFill>
                  <a:schemeClr val="accent1">
                    <a:lumMod val="50000"/>
                  </a:schemeClr>
                </a:solidFill>
              </a:rPr>
              <a:t> for the </a:t>
            </a:r>
            <a:r>
              <a:rPr lang="sv-SE" dirty="0" err="1">
                <a:solidFill>
                  <a:schemeClr val="accent1">
                    <a:lumMod val="50000"/>
                  </a:schemeClr>
                </a:solidFill>
              </a:rPr>
              <a:t>league</a:t>
            </a:r>
            <a:r>
              <a:rPr lang="sv-SE" dirty="0">
                <a:solidFill>
                  <a:schemeClr val="accent1">
                    <a:lumMod val="50000"/>
                  </a:schemeClr>
                </a:solidFill>
              </a:rPr>
              <a:t> and the </a:t>
            </a:r>
            <a:r>
              <a:rPr lang="sv-SE" dirty="0" err="1">
                <a:solidFill>
                  <a:schemeClr val="accent1">
                    <a:lumMod val="50000"/>
                  </a:schemeClr>
                </a:solidFill>
              </a:rPr>
              <a:t>clubs</a:t>
            </a:r>
            <a:endParaRPr lang="sv-S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v-SE" dirty="0">
                <a:solidFill>
                  <a:schemeClr val="accent1">
                    <a:lumMod val="50000"/>
                  </a:schemeClr>
                </a:solidFill>
              </a:rPr>
              <a:t>Play </a:t>
            </a:r>
            <a:r>
              <a:rPr lang="sv-SE" dirty="0" err="1">
                <a:solidFill>
                  <a:schemeClr val="accent1">
                    <a:lumMod val="50000"/>
                  </a:schemeClr>
                </a:solidFill>
              </a:rPr>
              <a:t>safe</a:t>
            </a:r>
            <a:r>
              <a:rPr lang="sv-SE" dirty="0">
                <a:solidFill>
                  <a:schemeClr val="accent1">
                    <a:lumMod val="50000"/>
                  </a:schemeClr>
                </a:solidFill>
              </a:rPr>
              <a:t> – no risk</a:t>
            </a:r>
          </a:p>
          <a:p>
            <a:r>
              <a:rPr lang="sv-SE" dirty="0">
                <a:solidFill>
                  <a:schemeClr val="accent1">
                    <a:lumMod val="50000"/>
                  </a:schemeClr>
                </a:solidFill>
              </a:rPr>
              <a:t>Selling off </a:t>
            </a:r>
            <a:r>
              <a:rPr lang="sv-SE" dirty="0" err="1">
                <a:solidFill>
                  <a:schemeClr val="accent1">
                    <a:lumMod val="50000"/>
                  </a:schemeClr>
                </a:solidFill>
              </a:rPr>
              <a:t>players</a:t>
            </a:r>
            <a:r>
              <a:rPr lang="sv-S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1">
                    <a:lumMod val="50000"/>
                  </a:schemeClr>
                </a:solidFill>
              </a:rPr>
              <a:t>when</a:t>
            </a:r>
            <a:r>
              <a:rPr lang="sv-S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1">
                    <a:lumMod val="50000"/>
                  </a:schemeClr>
                </a:solidFill>
              </a:rPr>
              <a:t>missed</a:t>
            </a:r>
            <a:r>
              <a:rPr lang="sv-S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v-SE" dirty="0" err="1">
                <a:solidFill>
                  <a:schemeClr val="accent1">
                    <a:lumMod val="50000"/>
                  </a:schemeClr>
                </a:solidFill>
              </a:rPr>
              <a:t>playoffs</a:t>
            </a:r>
            <a:r>
              <a:rPr lang="sv-SE" dirty="0">
                <a:solidFill>
                  <a:schemeClr val="accent1">
                    <a:lumMod val="50000"/>
                  </a:schemeClr>
                </a:solidFill>
              </a:rPr>
              <a:t>. League </a:t>
            </a:r>
            <a:r>
              <a:rPr lang="sv-SE" dirty="0" err="1">
                <a:solidFill>
                  <a:schemeClr val="accent1">
                    <a:lumMod val="50000"/>
                  </a:schemeClr>
                </a:solidFill>
              </a:rPr>
              <a:t>integrity</a:t>
            </a:r>
            <a:r>
              <a:rPr lang="sv-SE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269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person, sport, friidrott, spelare&#10;&#10;Automatiskt genererad beskrivning">
            <a:extLst>
              <a:ext uri="{FF2B5EF4-FFF2-40B4-BE49-F238E27FC236}">
                <a16:creationId xmlns:a16="http://schemas.microsoft.com/office/drawing/2014/main" id="{379AA078-FD8E-3E0D-3F70-6BA5B77E8F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2" r="11031" b="-2"/>
          <a:stretch/>
        </p:blipFill>
        <p:spPr>
          <a:xfrm>
            <a:off x="1891767" y="10"/>
            <a:ext cx="7252231" cy="5714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5715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57E9DC-24B1-2648-B41F-5855E0BA5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62" y="2028501"/>
            <a:ext cx="3424942" cy="2061952"/>
          </a:xfrm>
        </p:spPr>
        <p:txBody>
          <a:bodyPr>
            <a:normAutofit/>
          </a:bodyPr>
          <a:lstStyle/>
          <a:p>
            <a:r>
              <a:rPr lang="sv-SE" sz="1600" dirty="0" err="1"/>
              <a:t>Competitive</a:t>
            </a:r>
            <a:r>
              <a:rPr lang="sv-SE" sz="1600" dirty="0"/>
              <a:t> sports is </a:t>
            </a:r>
            <a:r>
              <a:rPr lang="sv-SE" sz="1600" dirty="0" err="1"/>
              <a:t>about</a:t>
            </a:r>
            <a:r>
              <a:rPr lang="sv-SE" sz="1600" dirty="0"/>
              <a:t> </a:t>
            </a:r>
            <a:r>
              <a:rPr lang="sv-SE" sz="1600" dirty="0" err="1"/>
              <a:t>winning</a:t>
            </a:r>
            <a:r>
              <a:rPr lang="sv-SE" sz="1600" dirty="0"/>
              <a:t> and </a:t>
            </a:r>
            <a:r>
              <a:rPr lang="sv-SE" sz="1600" dirty="0" err="1"/>
              <a:t>losing</a:t>
            </a:r>
            <a:endParaRPr lang="sv-SE" sz="1600" dirty="0"/>
          </a:p>
          <a:p>
            <a:r>
              <a:rPr lang="sv-SE" sz="1600" dirty="0" err="1"/>
              <a:t>It’s</a:t>
            </a:r>
            <a:r>
              <a:rPr lang="sv-SE" sz="1600" dirty="0"/>
              <a:t> </a:t>
            </a:r>
            <a:r>
              <a:rPr lang="sv-SE" sz="1600" dirty="0" err="1"/>
              <a:t>about</a:t>
            </a:r>
            <a:r>
              <a:rPr lang="sv-SE" sz="1600" dirty="0"/>
              <a:t> </a:t>
            </a:r>
            <a:r>
              <a:rPr lang="sv-SE" sz="1600" dirty="0" err="1"/>
              <a:t>joy</a:t>
            </a:r>
            <a:r>
              <a:rPr lang="sv-SE" sz="1600" dirty="0"/>
              <a:t> and </a:t>
            </a:r>
            <a:r>
              <a:rPr lang="sv-SE" sz="1600" dirty="0" err="1"/>
              <a:t>despair</a:t>
            </a:r>
            <a:r>
              <a:rPr lang="sv-SE" sz="1600" dirty="0"/>
              <a:t>. </a:t>
            </a:r>
          </a:p>
          <a:p>
            <a:r>
              <a:rPr lang="sv-SE" sz="1600" dirty="0"/>
              <a:t>If </a:t>
            </a:r>
            <a:r>
              <a:rPr lang="sv-SE" sz="1600" dirty="0" err="1"/>
              <a:t>you</a:t>
            </a:r>
            <a:r>
              <a:rPr lang="sv-SE" sz="1600" dirty="0"/>
              <a:t> </a:t>
            </a:r>
            <a:r>
              <a:rPr lang="sv-SE" sz="1600" dirty="0" err="1"/>
              <a:t>take</a:t>
            </a:r>
            <a:r>
              <a:rPr lang="sv-SE" sz="1600" dirty="0"/>
              <a:t> </a:t>
            </a:r>
            <a:r>
              <a:rPr lang="sv-SE" sz="1600" dirty="0" err="1"/>
              <a:t>away</a:t>
            </a:r>
            <a:r>
              <a:rPr lang="sv-SE" sz="1600" dirty="0"/>
              <a:t> </a:t>
            </a:r>
            <a:r>
              <a:rPr lang="sv-SE" sz="1600" dirty="0" err="1"/>
              <a:t>losing</a:t>
            </a:r>
            <a:r>
              <a:rPr lang="sv-SE" sz="1600" dirty="0"/>
              <a:t> and </a:t>
            </a:r>
            <a:r>
              <a:rPr lang="sv-SE" sz="1600" dirty="0" err="1"/>
              <a:t>despair</a:t>
            </a:r>
            <a:r>
              <a:rPr lang="sv-SE" sz="1600" dirty="0"/>
              <a:t> </a:t>
            </a:r>
            <a:r>
              <a:rPr lang="sv-SE" sz="1600" dirty="0" err="1"/>
              <a:t>you</a:t>
            </a:r>
            <a:r>
              <a:rPr lang="sv-SE" sz="1600" dirty="0"/>
              <a:t> </a:t>
            </a:r>
            <a:r>
              <a:rPr lang="sv-SE" sz="1600" dirty="0" err="1"/>
              <a:t>take</a:t>
            </a:r>
            <a:r>
              <a:rPr lang="sv-SE" sz="1600" dirty="0"/>
              <a:t> </a:t>
            </a:r>
            <a:r>
              <a:rPr lang="sv-SE" sz="1600" dirty="0" err="1"/>
              <a:t>away</a:t>
            </a:r>
            <a:r>
              <a:rPr lang="sv-SE" sz="1600" dirty="0"/>
              <a:t> </a:t>
            </a:r>
            <a:r>
              <a:rPr lang="sv-SE" sz="1600" dirty="0" err="1"/>
              <a:t>one</a:t>
            </a:r>
            <a:r>
              <a:rPr lang="sv-SE" sz="1600" dirty="0"/>
              <a:t> </a:t>
            </a:r>
            <a:r>
              <a:rPr lang="sv-SE" sz="1600" dirty="0" err="1"/>
              <a:t>basic</a:t>
            </a:r>
            <a:r>
              <a:rPr lang="sv-SE" sz="1600" dirty="0"/>
              <a:t> element. </a:t>
            </a:r>
          </a:p>
        </p:txBody>
      </p:sp>
    </p:spTree>
    <p:extLst>
      <p:ext uri="{BB962C8B-B14F-4D97-AF65-F5344CB8AC3E}">
        <p14:creationId xmlns:p14="http://schemas.microsoft.com/office/powerpoint/2010/main" val="385845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00CC0F4-AE01-B189-3F33-BE3524308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58952"/>
            <a:ext cx="7886700" cy="4388518"/>
          </a:xfrm>
        </p:spPr>
        <p:txBody>
          <a:bodyPr/>
          <a:lstStyle/>
          <a:p>
            <a:r>
              <a:rPr lang="sv-SE" sz="2800" dirty="0"/>
              <a:t>”A </a:t>
            </a:r>
            <a:r>
              <a:rPr lang="sv-SE" sz="2800" dirty="0" err="1"/>
              <a:t>few</a:t>
            </a:r>
            <a:r>
              <a:rPr lang="sv-SE" sz="2800" dirty="0"/>
              <a:t> </a:t>
            </a:r>
            <a:r>
              <a:rPr lang="sv-SE" sz="2800" dirty="0" err="1"/>
              <a:t>years</a:t>
            </a:r>
            <a:r>
              <a:rPr lang="sv-SE" sz="2800" dirty="0"/>
              <a:t> </a:t>
            </a:r>
            <a:r>
              <a:rPr lang="sv-SE" sz="2800" dirty="0" err="1"/>
              <a:t>ago</a:t>
            </a:r>
            <a:r>
              <a:rPr lang="sv-SE" sz="2800" dirty="0"/>
              <a:t> I </a:t>
            </a:r>
            <a:r>
              <a:rPr lang="sv-SE" sz="2800" dirty="0" err="1"/>
              <a:t>was</a:t>
            </a:r>
            <a:r>
              <a:rPr lang="sv-SE" sz="2800" dirty="0"/>
              <a:t> a </a:t>
            </a:r>
            <a:r>
              <a:rPr lang="sv-SE" sz="2800" dirty="0" err="1"/>
              <a:t>big</a:t>
            </a:r>
            <a:r>
              <a:rPr lang="sv-SE" sz="2800" dirty="0"/>
              <a:t> supporter </a:t>
            </a:r>
            <a:r>
              <a:rPr lang="sv-SE" sz="2800" dirty="0" err="1"/>
              <a:t>of</a:t>
            </a:r>
            <a:r>
              <a:rPr lang="sv-SE" sz="2800" dirty="0"/>
              <a:t> </a:t>
            </a:r>
            <a:r>
              <a:rPr lang="sv-SE" sz="2800" dirty="0" err="1"/>
              <a:t>closing</a:t>
            </a:r>
            <a:r>
              <a:rPr lang="sv-SE" sz="2800" dirty="0"/>
              <a:t> the Swedish </a:t>
            </a:r>
            <a:r>
              <a:rPr lang="sv-SE" sz="2800" dirty="0" err="1"/>
              <a:t>league</a:t>
            </a:r>
            <a:r>
              <a:rPr lang="sv-SE" sz="2800" dirty="0"/>
              <a:t>; to have </a:t>
            </a:r>
            <a:r>
              <a:rPr lang="sv-SE" sz="2800" dirty="0" err="1"/>
              <a:t>stability</a:t>
            </a:r>
            <a:r>
              <a:rPr lang="sv-SE" sz="2800" dirty="0"/>
              <a:t>, for the </a:t>
            </a:r>
            <a:r>
              <a:rPr lang="sv-SE" sz="2800" dirty="0" err="1"/>
              <a:t>clubs</a:t>
            </a:r>
            <a:r>
              <a:rPr lang="sv-SE" sz="2800" dirty="0"/>
              <a:t> to </a:t>
            </a:r>
            <a:r>
              <a:rPr lang="sv-SE" sz="2800" dirty="0" err="1"/>
              <a:t>invest</a:t>
            </a:r>
            <a:r>
              <a:rPr lang="sv-SE" sz="2800" dirty="0"/>
              <a:t> </a:t>
            </a:r>
            <a:r>
              <a:rPr lang="sv-SE" sz="2800" dirty="0" err="1"/>
              <a:t>without</a:t>
            </a:r>
            <a:r>
              <a:rPr lang="sv-SE" sz="2800" dirty="0"/>
              <a:t> </a:t>
            </a:r>
            <a:r>
              <a:rPr lang="sv-SE" sz="2800" dirty="0" err="1"/>
              <a:t>fearing</a:t>
            </a:r>
            <a:r>
              <a:rPr lang="sv-SE" sz="2800" dirty="0"/>
              <a:t> risk </a:t>
            </a:r>
            <a:r>
              <a:rPr lang="sv-SE" sz="2800" dirty="0" err="1"/>
              <a:t>of</a:t>
            </a:r>
            <a:r>
              <a:rPr lang="sv-SE" sz="2800" dirty="0"/>
              <a:t> relegation and to make sure </a:t>
            </a:r>
            <a:r>
              <a:rPr lang="sv-SE" sz="2800" dirty="0" err="1"/>
              <a:t>that</a:t>
            </a:r>
            <a:r>
              <a:rPr lang="sv-SE" sz="2800" dirty="0"/>
              <a:t> </a:t>
            </a:r>
            <a:r>
              <a:rPr lang="sv-SE" sz="2800" dirty="0" err="1"/>
              <a:t>clubs</a:t>
            </a:r>
            <a:r>
              <a:rPr lang="sv-SE" sz="2800" dirty="0"/>
              <a:t> from the </a:t>
            </a:r>
            <a:r>
              <a:rPr lang="sv-SE" sz="2800" dirty="0" err="1"/>
              <a:t>big</a:t>
            </a:r>
            <a:r>
              <a:rPr lang="sv-SE" sz="2800" dirty="0"/>
              <a:t> </a:t>
            </a:r>
            <a:r>
              <a:rPr lang="sv-SE" sz="2800" dirty="0" err="1"/>
              <a:t>cities</a:t>
            </a:r>
            <a:r>
              <a:rPr lang="sv-SE" sz="2800" dirty="0"/>
              <a:t> </a:t>
            </a:r>
            <a:r>
              <a:rPr lang="sv-SE" sz="2800" dirty="0" err="1"/>
              <a:t>remain</a:t>
            </a:r>
            <a:r>
              <a:rPr lang="sv-SE" sz="2800" dirty="0"/>
              <a:t> in the </a:t>
            </a:r>
            <a:r>
              <a:rPr lang="sv-SE" sz="2800" dirty="0" err="1"/>
              <a:t>top</a:t>
            </a:r>
            <a:r>
              <a:rPr lang="sv-SE" sz="2800" dirty="0"/>
              <a:t> </a:t>
            </a:r>
            <a:r>
              <a:rPr lang="sv-SE" sz="2800" dirty="0" err="1"/>
              <a:t>league</a:t>
            </a:r>
            <a:r>
              <a:rPr lang="sv-SE" sz="2800" dirty="0"/>
              <a:t>.”</a:t>
            </a:r>
            <a:br>
              <a:rPr lang="sv-SE" dirty="0"/>
            </a:br>
            <a:endParaRPr lang="sv-SE" dirty="0"/>
          </a:p>
          <a:p>
            <a:r>
              <a:rPr lang="sv-SE" sz="2800" dirty="0"/>
              <a:t>”I have </a:t>
            </a:r>
            <a:r>
              <a:rPr lang="sv-SE" sz="2800" dirty="0" err="1"/>
              <a:t>changed</a:t>
            </a:r>
            <a:r>
              <a:rPr lang="sv-SE" sz="2800" dirty="0"/>
              <a:t> my mind – </a:t>
            </a:r>
            <a:r>
              <a:rPr lang="sv-SE" sz="2800" dirty="0" err="1"/>
              <a:t>creativity</a:t>
            </a:r>
            <a:r>
              <a:rPr lang="sv-SE" sz="2800" dirty="0"/>
              <a:t> and ambition </a:t>
            </a:r>
            <a:r>
              <a:rPr lang="sv-SE" sz="2800" dirty="0" err="1"/>
              <a:t>are</a:t>
            </a:r>
            <a:r>
              <a:rPr lang="sv-SE" sz="2800" dirty="0"/>
              <a:t> </a:t>
            </a:r>
            <a:r>
              <a:rPr lang="sv-SE" sz="2800" dirty="0" err="1"/>
              <a:t>created</a:t>
            </a:r>
            <a:r>
              <a:rPr lang="sv-SE" sz="2800" dirty="0"/>
              <a:t> </a:t>
            </a:r>
            <a:r>
              <a:rPr lang="sv-SE" sz="2800" dirty="0" err="1"/>
              <a:t>if</a:t>
            </a:r>
            <a:r>
              <a:rPr lang="sv-SE" sz="2800" dirty="0"/>
              <a:t> </a:t>
            </a:r>
            <a:r>
              <a:rPr lang="sv-SE" sz="2800" dirty="0" err="1"/>
              <a:t>you</a:t>
            </a:r>
            <a:r>
              <a:rPr lang="sv-SE" sz="2800" dirty="0"/>
              <a:t> have a </a:t>
            </a:r>
            <a:r>
              <a:rPr lang="sv-SE" sz="2800" dirty="0" err="1"/>
              <a:t>dream</a:t>
            </a:r>
            <a:r>
              <a:rPr lang="sv-SE" sz="2800" dirty="0"/>
              <a:t>. </a:t>
            </a:r>
            <a:r>
              <a:rPr lang="sv-SE" sz="2800" dirty="0" err="1"/>
              <a:t>Closed</a:t>
            </a:r>
            <a:r>
              <a:rPr lang="sv-SE" sz="2800" dirty="0"/>
              <a:t> </a:t>
            </a:r>
            <a:r>
              <a:rPr lang="sv-SE" sz="2800" dirty="0" err="1"/>
              <a:t>leagues</a:t>
            </a:r>
            <a:r>
              <a:rPr lang="sv-SE" sz="2800" dirty="0"/>
              <a:t> </a:t>
            </a:r>
            <a:r>
              <a:rPr lang="sv-SE" sz="2800" dirty="0" err="1"/>
              <a:t>are</a:t>
            </a:r>
            <a:r>
              <a:rPr lang="sv-SE" sz="2800" dirty="0"/>
              <a:t> </a:t>
            </a:r>
            <a:r>
              <a:rPr lang="sv-SE" sz="2800" dirty="0" err="1"/>
              <a:t>taking</a:t>
            </a:r>
            <a:r>
              <a:rPr lang="sv-SE" sz="2800" dirty="0"/>
              <a:t> </a:t>
            </a:r>
            <a:r>
              <a:rPr lang="sv-SE" sz="2800" dirty="0" err="1"/>
              <a:t>away</a:t>
            </a:r>
            <a:r>
              <a:rPr lang="sv-SE" sz="2800" dirty="0"/>
              <a:t> </a:t>
            </a:r>
            <a:r>
              <a:rPr lang="sv-SE" sz="2800" dirty="0" err="1"/>
              <a:t>that</a:t>
            </a:r>
            <a:r>
              <a:rPr lang="sv-SE" sz="2800" dirty="0"/>
              <a:t> </a:t>
            </a:r>
            <a:r>
              <a:rPr lang="sv-SE" sz="2800" dirty="0" err="1"/>
              <a:t>dream</a:t>
            </a:r>
            <a:r>
              <a:rPr lang="sv-SE" sz="2800" dirty="0"/>
              <a:t>. </a:t>
            </a:r>
            <a:r>
              <a:rPr lang="sv-SE" sz="2800" dirty="0" err="1"/>
              <a:t>Creativity</a:t>
            </a:r>
            <a:r>
              <a:rPr lang="sv-SE" sz="2800" dirty="0"/>
              <a:t> </a:t>
            </a:r>
            <a:r>
              <a:rPr lang="sv-SE" sz="2800" dirty="0" err="1"/>
              <a:t>comes</a:t>
            </a:r>
            <a:r>
              <a:rPr lang="sv-SE" sz="2800" dirty="0"/>
              <a:t> from </a:t>
            </a:r>
            <a:r>
              <a:rPr lang="sv-SE" sz="2800" dirty="0" err="1"/>
              <a:t>living</a:t>
            </a:r>
            <a:r>
              <a:rPr lang="sv-SE" sz="2800" dirty="0"/>
              <a:t> on the </a:t>
            </a:r>
            <a:r>
              <a:rPr lang="sv-SE" sz="2800" dirty="0" err="1"/>
              <a:t>edge</a:t>
            </a:r>
            <a:r>
              <a:rPr lang="sv-SE" sz="28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58671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71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tshållare för innehåll 4" descr="En bild som visar person&#10;&#10;Automatiskt genererad beskrivning">
            <a:extLst>
              <a:ext uri="{FF2B5EF4-FFF2-40B4-BE49-F238E27FC236}">
                <a16:creationId xmlns:a16="http://schemas.microsoft.com/office/drawing/2014/main" id="{146DACB9-F73F-28EA-5D5A-FC356BFBA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204"/>
          <a:stretch/>
        </p:blipFill>
        <p:spPr>
          <a:xfrm>
            <a:off x="20" y="1068"/>
            <a:ext cx="9143980" cy="571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64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237A5D6-2FE6-E9E0-DF5E-456FEA25A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05840"/>
            <a:ext cx="7886700" cy="4141630"/>
          </a:xfrm>
        </p:spPr>
        <p:txBody>
          <a:bodyPr/>
          <a:lstStyle/>
          <a:p>
            <a:pPr algn="ctr"/>
            <a:r>
              <a:rPr lang="sv-SE" sz="2400" b="1" i="1" dirty="0"/>
              <a:t>”If </a:t>
            </a:r>
            <a:r>
              <a:rPr lang="sv-SE" sz="2400" b="1" i="1" dirty="0" err="1"/>
              <a:t>we</a:t>
            </a:r>
            <a:r>
              <a:rPr lang="sv-SE" sz="2400" b="1" i="1" dirty="0"/>
              <a:t> </a:t>
            </a:r>
            <a:r>
              <a:rPr lang="sv-SE" sz="2400" b="1" i="1" dirty="0" err="1"/>
              <a:t>are</a:t>
            </a:r>
            <a:r>
              <a:rPr lang="sv-SE" sz="2400" b="1" i="1" dirty="0"/>
              <a:t> </a:t>
            </a:r>
            <a:r>
              <a:rPr lang="sv-SE" sz="2400" b="1" i="1" dirty="0" err="1"/>
              <a:t>relegated</a:t>
            </a:r>
            <a:r>
              <a:rPr lang="sv-SE" sz="2400" b="1" i="1" dirty="0"/>
              <a:t> it </a:t>
            </a:r>
            <a:r>
              <a:rPr lang="sv-SE" sz="2400" b="1" i="1" dirty="0" err="1"/>
              <a:t>will</a:t>
            </a:r>
            <a:r>
              <a:rPr lang="sv-SE" sz="2400" b="1" i="1" dirty="0"/>
              <a:t> be a </a:t>
            </a:r>
            <a:r>
              <a:rPr lang="sv-SE" sz="2400" b="1" i="1" dirty="0" err="1"/>
              <a:t>financial</a:t>
            </a:r>
            <a:r>
              <a:rPr lang="sv-SE" sz="2400" b="1" i="1" dirty="0"/>
              <a:t> </a:t>
            </a:r>
            <a:r>
              <a:rPr lang="sv-SE" sz="2400" b="1" i="1" dirty="0" err="1"/>
              <a:t>disaster</a:t>
            </a:r>
            <a:r>
              <a:rPr lang="sv-SE" sz="2400" b="1" i="1" dirty="0"/>
              <a:t>, </a:t>
            </a:r>
            <a:r>
              <a:rPr lang="sv-SE" sz="2400" b="1" i="1" dirty="0" err="1"/>
              <a:t>which</a:t>
            </a:r>
            <a:r>
              <a:rPr lang="sv-SE" sz="2400" b="1" i="1" dirty="0"/>
              <a:t> </a:t>
            </a:r>
            <a:r>
              <a:rPr lang="sv-SE" sz="2400" b="1" i="1" dirty="0" err="1"/>
              <a:t>could</a:t>
            </a:r>
            <a:r>
              <a:rPr lang="sv-SE" sz="2400" b="1" i="1" dirty="0"/>
              <a:t> </a:t>
            </a:r>
            <a:r>
              <a:rPr lang="sv-SE" sz="2400" b="1" i="1" dirty="0" err="1"/>
              <a:t>kill</a:t>
            </a:r>
            <a:r>
              <a:rPr lang="sv-SE" sz="2400" b="1" i="1" dirty="0"/>
              <a:t> the club and </a:t>
            </a:r>
            <a:r>
              <a:rPr lang="sv-SE" sz="2400" b="1" i="1" dirty="0" err="1"/>
              <a:t>we</a:t>
            </a:r>
            <a:r>
              <a:rPr lang="sv-SE" sz="2400" b="1" i="1" dirty="0"/>
              <a:t> </a:t>
            </a:r>
            <a:r>
              <a:rPr lang="sv-SE" sz="2400" b="1" i="1" dirty="0" err="1"/>
              <a:t>may</a:t>
            </a:r>
            <a:r>
              <a:rPr lang="sv-SE" sz="2400" b="1" i="1" dirty="0"/>
              <a:t> never be back.”</a:t>
            </a:r>
          </a:p>
          <a:p>
            <a:endParaRPr lang="sv-SE" dirty="0"/>
          </a:p>
          <a:p>
            <a:r>
              <a:rPr lang="sv-SE" dirty="0"/>
              <a:t>If </a:t>
            </a:r>
            <a:r>
              <a:rPr lang="sv-SE" dirty="0" err="1"/>
              <a:t>your</a:t>
            </a:r>
            <a:r>
              <a:rPr lang="sv-SE" dirty="0"/>
              <a:t> club is not </a:t>
            </a:r>
            <a:r>
              <a:rPr lang="sv-SE" dirty="0" err="1"/>
              <a:t>good</a:t>
            </a:r>
            <a:r>
              <a:rPr lang="sv-SE" dirty="0"/>
              <a:t> </a:t>
            </a:r>
            <a:r>
              <a:rPr lang="sv-SE" dirty="0" err="1"/>
              <a:t>enough</a:t>
            </a:r>
            <a:r>
              <a:rPr lang="sv-SE" dirty="0"/>
              <a:t> to get back to the </a:t>
            </a:r>
            <a:r>
              <a:rPr lang="sv-SE" dirty="0" err="1"/>
              <a:t>top</a:t>
            </a:r>
            <a:r>
              <a:rPr lang="sv-SE" dirty="0"/>
              <a:t> </a:t>
            </a:r>
            <a:r>
              <a:rPr lang="sv-SE" dirty="0" err="1"/>
              <a:t>league</a:t>
            </a:r>
            <a:r>
              <a:rPr lang="sv-SE" dirty="0"/>
              <a:t>,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not </a:t>
            </a:r>
            <a:r>
              <a:rPr lang="sv-SE" dirty="0" err="1"/>
              <a:t>good</a:t>
            </a:r>
            <a:r>
              <a:rPr lang="sv-SE" dirty="0"/>
              <a:t> </a:t>
            </a:r>
            <a:r>
              <a:rPr lang="sv-SE" dirty="0" err="1"/>
              <a:t>enough</a:t>
            </a:r>
            <a:r>
              <a:rPr lang="sv-SE" dirty="0"/>
              <a:t>. 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If relegation </a:t>
            </a:r>
            <a:r>
              <a:rPr lang="sv-SE" dirty="0" err="1"/>
              <a:t>becomes</a:t>
            </a:r>
            <a:r>
              <a:rPr lang="sv-SE" dirty="0"/>
              <a:t> a </a:t>
            </a:r>
            <a:r>
              <a:rPr lang="sv-SE" dirty="0" err="1"/>
              <a:t>financial</a:t>
            </a:r>
            <a:r>
              <a:rPr lang="sv-SE" dirty="0"/>
              <a:t> </a:t>
            </a:r>
            <a:r>
              <a:rPr lang="sv-SE" dirty="0" err="1"/>
              <a:t>disaster</a:t>
            </a:r>
            <a:r>
              <a:rPr lang="sv-SE" dirty="0"/>
              <a:t>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may</a:t>
            </a:r>
            <a:r>
              <a:rPr lang="sv-SE" dirty="0"/>
              <a:t> </a:t>
            </a:r>
            <a:r>
              <a:rPr lang="sv-SE" dirty="0" err="1"/>
              <a:t>kill</a:t>
            </a:r>
            <a:r>
              <a:rPr lang="sv-SE" dirty="0"/>
              <a:t> the club, the </a:t>
            </a:r>
            <a:r>
              <a:rPr lang="sv-SE" dirty="0" err="1"/>
              <a:t>club’s</a:t>
            </a:r>
            <a:r>
              <a:rPr lang="sv-SE" dirty="0"/>
              <a:t> </a:t>
            </a:r>
            <a:r>
              <a:rPr lang="sv-SE" dirty="0" err="1"/>
              <a:t>leadership</a:t>
            </a:r>
            <a:r>
              <a:rPr lang="sv-SE" dirty="0"/>
              <a:t> </a:t>
            </a:r>
            <a:r>
              <a:rPr lang="sv-SE" dirty="0" err="1"/>
              <a:t>should</a:t>
            </a:r>
            <a:r>
              <a:rPr lang="sv-SE" dirty="0"/>
              <a:t> </a:t>
            </a:r>
            <a:r>
              <a:rPr lang="sv-SE" dirty="0" err="1"/>
              <a:t>consider</a:t>
            </a:r>
            <a:r>
              <a:rPr lang="sv-SE" dirty="0"/>
              <a:t> </a:t>
            </a:r>
            <a:r>
              <a:rPr lang="sv-SE" dirty="0" err="1"/>
              <a:t>if</a:t>
            </a:r>
            <a:r>
              <a:rPr lang="sv-SE" dirty="0"/>
              <a:t> the club </a:t>
            </a:r>
            <a:r>
              <a:rPr lang="sv-SE" dirty="0" err="1"/>
              <a:t>really</a:t>
            </a:r>
            <a:r>
              <a:rPr lang="sv-SE" dirty="0"/>
              <a:t> has </a:t>
            </a:r>
            <a:r>
              <a:rPr lang="sv-SE" dirty="0" err="1"/>
              <a:t>elite</a:t>
            </a:r>
            <a:r>
              <a:rPr lang="sv-SE" dirty="0"/>
              <a:t> potential. </a:t>
            </a:r>
          </a:p>
        </p:txBody>
      </p:sp>
    </p:spTree>
    <p:extLst>
      <p:ext uri="{BB962C8B-B14F-4D97-AF65-F5344CB8AC3E}">
        <p14:creationId xmlns:p14="http://schemas.microsoft.com/office/powerpoint/2010/main" val="361906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13065</TotalTime>
  <Words>729</Words>
  <Application>Microsoft Office PowerPoint</Application>
  <PresentationFormat>Bildspel på skärmen (16:10)</PresentationFormat>
  <Paragraphs>107</Paragraphs>
  <Slides>22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Embrace relegation</vt:lpstr>
      <vt:lpstr>PowerPoint-presentation</vt:lpstr>
      <vt:lpstr>Definition of open leagues: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“This is not a funeral”</vt:lpstr>
      <vt:lpstr>OPPORTUNITY FOR A NEW START</vt:lpstr>
      <vt:lpstr>PowerPoint-presentation</vt:lpstr>
      <vt:lpstr>PowerPoint-presentation</vt:lpstr>
      <vt:lpstr>One league – two divisions</vt:lpstr>
      <vt:lpstr>Guiding principle in promotion/relegation: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Wesley Wernimont</dc:creator>
  <cp:lastModifiedBy>Szymon Szemberg E.H.C.</cp:lastModifiedBy>
  <cp:revision>849</cp:revision>
  <cp:lastPrinted>2017-11-06T12:46:11Z</cp:lastPrinted>
  <dcterms:created xsi:type="dcterms:W3CDTF">2015-11-24T18:52:10Z</dcterms:created>
  <dcterms:modified xsi:type="dcterms:W3CDTF">2022-10-02T22:56:51Z</dcterms:modified>
</cp:coreProperties>
</file>