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7" r:id="rId2"/>
  </p:sldMasterIdLst>
  <p:notesMasterIdLst>
    <p:notesMasterId r:id="rId14"/>
  </p:notesMasterIdLst>
  <p:handoutMasterIdLst>
    <p:handoutMasterId r:id="rId15"/>
  </p:handoutMasterIdLst>
  <p:sldIdLst>
    <p:sldId id="495" r:id="rId3"/>
    <p:sldId id="346" r:id="rId4"/>
    <p:sldId id="481" r:id="rId5"/>
    <p:sldId id="458" r:id="rId6"/>
    <p:sldId id="459" r:id="rId7"/>
    <p:sldId id="460" r:id="rId8"/>
    <p:sldId id="461" r:id="rId9"/>
    <p:sldId id="462" r:id="rId10"/>
    <p:sldId id="463" r:id="rId11"/>
    <p:sldId id="464" r:id="rId12"/>
    <p:sldId id="478" r:id="rId13"/>
  </p:sldIdLst>
  <p:sldSz cx="9144000" cy="5715000" type="screen16x10"/>
  <p:notesSz cx="6797675" cy="9926638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69D576F3-F547-4EA8-AB27-9D0CD74273D8}">
          <p14:sldIdLst>
            <p14:sldId id="495"/>
            <p14:sldId id="346"/>
            <p14:sldId id="481"/>
            <p14:sldId id="458"/>
            <p14:sldId id="459"/>
            <p14:sldId id="460"/>
            <p14:sldId id="461"/>
            <p14:sldId id="462"/>
            <p14:sldId id="463"/>
            <p14:sldId id="464"/>
            <p14:sldId id="4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ymon Szemberg" initials="SS" lastIdx="2" clrIdx="0">
    <p:extLst>
      <p:ext uri="{19B8F6BF-5375-455C-9EA6-DF929625EA0E}">
        <p15:presenceInfo xmlns:p15="http://schemas.microsoft.com/office/powerpoint/2012/main" userId="86fdc50e7d0e0e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236FD-3A62-46A7-AB5F-B49E1210D115}" v="3" dt="2021-09-28T12:23:59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97" autoAdjust="0"/>
    <p:restoredTop sz="95179"/>
  </p:normalViewPr>
  <p:slideViewPr>
    <p:cSldViewPr snapToGrid="0" snapToObjects="1">
      <p:cViewPr varScale="1">
        <p:scale>
          <a:sx n="149" d="100"/>
          <a:sy n="149" d="100"/>
        </p:scale>
        <p:origin x="509" y="1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ymon Szemberg E.H.C." userId="282bf525-96de-4c8d-9919-5544f557666c" providerId="ADAL" clId="{7B8236FD-3A62-46A7-AB5F-B49E1210D115}"/>
    <pc:docChg chg="custSel addSld modSld">
      <pc:chgData name="Szymon Szemberg E.H.C." userId="282bf525-96de-4c8d-9919-5544f557666c" providerId="ADAL" clId="{7B8236FD-3A62-46A7-AB5F-B49E1210D115}" dt="2021-09-28T12:22:04.685" v="114" actId="20577"/>
      <pc:docMkLst>
        <pc:docMk/>
      </pc:docMkLst>
      <pc:sldChg chg="addSp delSp modSp add mod">
        <pc:chgData name="Szymon Szemberg E.H.C." userId="282bf525-96de-4c8d-9919-5544f557666c" providerId="ADAL" clId="{7B8236FD-3A62-46A7-AB5F-B49E1210D115}" dt="2021-09-28T12:22:04.685" v="114" actId="20577"/>
        <pc:sldMkLst>
          <pc:docMk/>
          <pc:sldMk cId="1680566834" sldId="376"/>
        </pc:sldMkLst>
        <pc:spChg chg="mod">
          <ac:chgData name="Szymon Szemberg E.H.C." userId="282bf525-96de-4c8d-9919-5544f557666c" providerId="ADAL" clId="{7B8236FD-3A62-46A7-AB5F-B49E1210D115}" dt="2021-09-28T12:22:04.685" v="114" actId="20577"/>
          <ac:spMkLst>
            <pc:docMk/>
            <pc:sldMk cId="1680566834" sldId="376"/>
            <ac:spMk id="2" creationId="{00000000-0000-0000-0000-000000000000}"/>
          </ac:spMkLst>
        </pc:spChg>
        <pc:spChg chg="add del mod">
          <ac:chgData name="Szymon Szemberg E.H.C." userId="282bf525-96de-4c8d-9919-5544f557666c" providerId="ADAL" clId="{7B8236FD-3A62-46A7-AB5F-B49E1210D115}" dt="2021-09-28T12:10:47.465" v="31" actId="931"/>
          <ac:spMkLst>
            <pc:docMk/>
            <pc:sldMk cId="1680566834" sldId="376"/>
            <ac:spMk id="4" creationId="{65063D01-D2B1-4940-9336-44F9C161CB01}"/>
          </ac:spMkLst>
        </pc:spChg>
        <pc:spChg chg="mod">
          <ac:chgData name="Szymon Szemberg E.H.C." userId="282bf525-96de-4c8d-9919-5544f557666c" providerId="ADAL" clId="{7B8236FD-3A62-46A7-AB5F-B49E1210D115}" dt="2021-09-28T12:10:06.165" v="29" actId="20577"/>
          <ac:spMkLst>
            <pc:docMk/>
            <pc:sldMk cId="1680566834" sldId="376"/>
            <ac:spMk id="8" creationId="{00000000-0000-0000-0000-000000000000}"/>
          </ac:spMkLst>
        </pc:spChg>
        <pc:spChg chg="add del mod">
          <ac:chgData name="Szymon Szemberg E.H.C." userId="282bf525-96de-4c8d-9919-5544f557666c" providerId="ADAL" clId="{7B8236FD-3A62-46A7-AB5F-B49E1210D115}" dt="2021-09-28T12:18:30.866" v="35" actId="931"/>
          <ac:spMkLst>
            <pc:docMk/>
            <pc:sldMk cId="1680566834" sldId="376"/>
            <ac:spMk id="9" creationId="{1F3CF31A-627B-45FC-93E4-006D37663043}"/>
          </ac:spMkLst>
        </pc:spChg>
        <pc:picChg chg="add del mod">
          <ac:chgData name="Szymon Szemberg E.H.C." userId="282bf525-96de-4c8d-9919-5544f557666c" providerId="ADAL" clId="{7B8236FD-3A62-46A7-AB5F-B49E1210D115}" dt="2021-09-28T12:10:52.280" v="34" actId="478"/>
          <ac:picMkLst>
            <pc:docMk/>
            <pc:sldMk cId="1680566834" sldId="376"/>
            <ac:picMk id="6" creationId="{6F955D82-A0B8-4AA9-BEBC-76DDFFE546B7}"/>
          </ac:picMkLst>
        </pc:picChg>
        <pc:picChg chg="add mod">
          <ac:chgData name="Szymon Szemberg E.H.C." userId="282bf525-96de-4c8d-9919-5544f557666c" providerId="ADAL" clId="{7B8236FD-3A62-46A7-AB5F-B49E1210D115}" dt="2021-09-28T12:18:45.388" v="40" actId="1076"/>
          <ac:picMkLst>
            <pc:docMk/>
            <pc:sldMk cId="1680566834" sldId="376"/>
            <ac:picMk id="12" creationId="{7B90A3A7-97B2-47D1-8B06-8F2CA61E078F}"/>
          </ac:picMkLst>
        </pc:picChg>
        <pc:picChg chg="del">
          <ac:chgData name="Szymon Szemberg E.H.C." userId="282bf525-96de-4c8d-9919-5544f557666c" providerId="ADAL" clId="{7B8236FD-3A62-46A7-AB5F-B49E1210D115}" dt="2021-09-28T12:10:10.972" v="30" actId="478"/>
          <ac:picMkLst>
            <pc:docMk/>
            <pc:sldMk cId="1680566834" sldId="376"/>
            <ac:picMk id="13" creationId="{59A5C3A2-450C-47D7-95AD-56EB29C17E94}"/>
          </ac:picMkLst>
        </pc:picChg>
      </pc:sldChg>
    </pc:docChg>
  </pc:docChgLst>
  <pc:docChgLst>
    <pc:chgData name="European Hockey Clubs" userId="2ee0f405-7715-47cc-bd44-6766a379b631" providerId="ADAL" clId="{40E5D497-A3A4-46BB-B846-F1AF8B203E3B}"/>
    <pc:docChg chg="undo custSel addSld modSld">
      <pc:chgData name="European Hockey Clubs" userId="2ee0f405-7715-47cc-bd44-6766a379b631" providerId="ADAL" clId="{40E5D497-A3A4-46BB-B846-F1AF8B203E3B}" dt="2021-09-24T10:39:54.835" v="122" actId="1076"/>
      <pc:docMkLst>
        <pc:docMk/>
      </pc:docMkLst>
      <pc:sldChg chg="addSp delSp modSp add mod">
        <pc:chgData name="European Hockey Clubs" userId="2ee0f405-7715-47cc-bd44-6766a379b631" providerId="ADAL" clId="{40E5D497-A3A4-46BB-B846-F1AF8B203E3B}" dt="2021-09-24T10:39:54.835" v="122" actId="1076"/>
        <pc:sldMkLst>
          <pc:docMk/>
          <pc:sldMk cId="766893522" sldId="375"/>
        </pc:sldMkLst>
        <pc:spChg chg="mod">
          <ac:chgData name="European Hockey Clubs" userId="2ee0f405-7715-47cc-bd44-6766a379b631" providerId="ADAL" clId="{40E5D497-A3A4-46BB-B846-F1AF8B203E3B}" dt="2021-09-24T10:35:56.293" v="115" actId="14100"/>
          <ac:spMkLst>
            <pc:docMk/>
            <pc:sldMk cId="766893522" sldId="375"/>
            <ac:spMk id="2" creationId="{00000000-0000-0000-0000-000000000000}"/>
          </ac:spMkLst>
        </pc:spChg>
        <pc:spChg chg="add del mod">
          <ac:chgData name="European Hockey Clubs" userId="2ee0f405-7715-47cc-bd44-6766a379b631" providerId="ADAL" clId="{40E5D497-A3A4-46BB-B846-F1AF8B203E3B}" dt="2021-09-24T10:39:17.905" v="117" actId="931"/>
          <ac:spMkLst>
            <pc:docMk/>
            <pc:sldMk cId="766893522" sldId="375"/>
            <ac:spMk id="4" creationId="{E6525449-8BCC-4306-87FC-36968C74A303}"/>
          </ac:spMkLst>
        </pc:spChg>
        <pc:spChg chg="mod">
          <ac:chgData name="European Hockey Clubs" userId="2ee0f405-7715-47cc-bd44-6766a379b631" providerId="ADAL" clId="{40E5D497-A3A4-46BB-B846-F1AF8B203E3B}" dt="2021-09-24T10:34:28.892" v="35" actId="255"/>
          <ac:spMkLst>
            <pc:docMk/>
            <pc:sldMk cId="766893522" sldId="375"/>
            <ac:spMk id="8" creationId="{00000000-0000-0000-0000-000000000000}"/>
          </ac:spMkLst>
        </pc:spChg>
        <pc:picChg chg="add mod modCrop">
          <ac:chgData name="European Hockey Clubs" userId="2ee0f405-7715-47cc-bd44-6766a379b631" providerId="ADAL" clId="{40E5D497-A3A4-46BB-B846-F1AF8B203E3B}" dt="2021-09-24T10:39:54.835" v="122" actId="1076"/>
          <ac:picMkLst>
            <pc:docMk/>
            <pc:sldMk cId="766893522" sldId="375"/>
            <ac:picMk id="6" creationId="{1ECEBD25-01AB-4776-AE62-09E51669D718}"/>
          </ac:picMkLst>
        </pc:picChg>
        <pc:picChg chg="del mod">
          <ac:chgData name="European Hockey Clubs" userId="2ee0f405-7715-47cc-bd44-6766a379b631" providerId="ADAL" clId="{40E5D497-A3A4-46BB-B846-F1AF8B203E3B}" dt="2021-09-24T10:37:57.802" v="116" actId="478"/>
          <ac:picMkLst>
            <pc:docMk/>
            <pc:sldMk cId="766893522" sldId="375"/>
            <ac:picMk id="13" creationId="{59A5C3A2-450C-47D7-95AD-56EB29C17E9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AF1446DA-EA5C-4502-B8E5-BAB2930DF634}" type="datetimeFigureOut">
              <a:rPr lang="sv-SE" smtClean="0"/>
              <a:t>2021-10-26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BA868222-29A4-4F4B-9FBE-232EC9EFAC4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612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E9967ED6-A2E2-0B48-85D7-A1F050A8506B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C7E11738-B062-4B44-AE8F-7C8C5416D4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8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47533"/>
            <a:ext cx="6858000" cy="795866"/>
          </a:xfrm>
          <a:noFill/>
        </p:spPr>
        <p:txBody>
          <a:bodyPr anchor="b">
            <a:normAutofit/>
          </a:bodyPr>
          <a:lstStyle>
            <a:lvl1pPr algn="ctr">
              <a:defRPr sz="3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70400"/>
            <a:ext cx="6858000" cy="647700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604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rgbClr val="2A2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997" y="2263588"/>
            <a:ext cx="7016003" cy="1348441"/>
          </a:xfrm>
        </p:spPr>
        <p:txBody>
          <a:bodyPr anchor="b"/>
          <a:lstStyle>
            <a:lvl1pPr algn="l">
              <a:lnSpc>
                <a:spcPct val="95000"/>
              </a:lnSpc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4997" y="3795055"/>
            <a:ext cx="7016003" cy="620059"/>
          </a:xfrm>
        </p:spPr>
        <p:txBody>
          <a:bodyPr/>
          <a:lstStyle>
            <a:lvl1pPr marL="0" indent="0" algn="l">
              <a:buNone/>
              <a:defRPr sz="1163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33EF63-2CA1-4B04-9C14-FFD27810406B}"/>
              </a:ext>
            </a:extLst>
          </p:cNvPr>
          <p:cNvGrpSpPr/>
          <p:nvPr userDrawn="1"/>
        </p:nvGrpSpPr>
        <p:grpSpPr>
          <a:xfrm>
            <a:off x="1037670" y="1836970"/>
            <a:ext cx="1292033" cy="254197"/>
            <a:chOff x="1383559" y="2204364"/>
            <a:chExt cx="1722711" cy="30503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C8ED8B8-61F1-41EB-8B79-C4CEE964D69E}"/>
                </a:ext>
              </a:extLst>
            </p:cNvPr>
            <p:cNvSpPr>
              <a:spLocks/>
            </p:cNvSpPr>
            <p:nvPr/>
          </p:nvSpPr>
          <p:spPr bwMode="gray">
            <a:xfrm>
              <a:off x="1796093" y="2205182"/>
              <a:ext cx="213906" cy="304218"/>
            </a:xfrm>
            <a:custGeom>
              <a:avLst/>
              <a:gdLst>
                <a:gd name="T0" fmla="*/ 3447 w 3456"/>
                <a:gd name="T1" fmla="*/ 1690 h 4898"/>
                <a:gd name="T2" fmla="*/ 1841 w 3456"/>
                <a:gd name="T3" fmla="*/ 0 h 4898"/>
                <a:gd name="T4" fmla="*/ 1817 w 3456"/>
                <a:gd name="T5" fmla="*/ 911 h 4898"/>
                <a:gd name="T6" fmla="*/ 2534 w 3456"/>
                <a:gd name="T7" fmla="*/ 1690 h 4898"/>
                <a:gd name="T8" fmla="*/ 2533 w 3456"/>
                <a:gd name="T9" fmla="*/ 3040 h 4898"/>
                <a:gd name="T10" fmla="*/ 1801 w 3456"/>
                <a:gd name="T11" fmla="*/ 3986 h 4898"/>
                <a:gd name="T12" fmla="*/ 926 w 3456"/>
                <a:gd name="T13" fmla="*/ 2818 h 4898"/>
                <a:gd name="T14" fmla="*/ 0 w 3456"/>
                <a:gd name="T15" fmla="*/ 2818 h 4898"/>
                <a:gd name="T16" fmla="*/ 1807 w 3456"/>
                <a:gd name="T17" fmla="*/ 4898 h 4898"/>
                <a:gd name="T18" fmla="*/ 3456 w 3456"/>
                <a:gd name="T19" fmla="*/ 3178 h 4898"/>
                <a:gd name="T20" fmla="*/ 3447 w 3456"/>
                <a:gd name="T21" fmla="*/ 1690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6" h="4898">
                  <a:moveTo>
                    <a:pt x="3447" y="1690"/>
                  </a:moveTo>
                  <a:cubicBezTo>
                    <a:pt x="3447" y="644"/>
                    <a:pt x="2725" y="0"/>
                    <a:pt x="1841" y="0"/>
                  </a:cubicBezTo>
                  <a:cubicBezTo>
                    <a:pt x="1143" y="0"/>
                    <a:pt x="1205" y="911"/>
                    <a:pt x="1817" y="911"/>
                  </a:cubicBezTo>
                  <a:cubicBezTo>
                    <a:pt x="2157" y="911"/>
                    <a:pt x="2534" y="1252"/>
                    <a:pt x="2534" y="1690"/>
                  </a:cubicBezTo>
                  <a:cubicBezTo>
                    <a:pt x="2534" y="1690"/>
                    <a:pt x="2533" y="2673"/>
                    <a:pt x="2533" y="3040"/>
                  </a:cubicBezTo>
                  <a:cubicBezTo>
                    <a:pt x="2533" y="3676"/>
                    <a:pt x="2197" y="3986"/>
                    <a:pt x="1801" y="3986"/>
                  </a:cubicBezTo>
                  <a:cubicBezTo>
                    <a:pt x="1362" y="3986"/>
                    <a:pt x="926" y="3705"/>
                    <a:pt x="926" y="2818"/>
                  </a:cubicBezTo>
                  <a:cubicBezTo>
                    <a:pt x="926" y="2148"/>
                    <a:pt x="0" y="2194"/>
                    <a:pt x="0" y="2818"/>
                  </a:cubicBezTo>
                  <a:cubicBezTo>
                    <a:pt x="0" y="4361"/>
                    <a:pt x="873" y="4898"/>
                    <a:pt x="1807" y="4898"/>
                  </a:cubicBezTo>
                  <a:cubicBezTo>
                    <a:pt x="2757" y="4898"/>
                    <a:pt x="3456" y="4247"/>
                    <a:pt x="3456" y="3178"/>
                  </a:cubicBezTo>
                  <a:lnTo>
                    <a:pt x="3447" y="1690"/>
                  </a:ln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AEE3DA9C-899F-401D-B77B-A6D63DCD2B5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37283" y="2204364"/>
              <a:ext cx="201629" cy="304218"/>
            </a:xfrm>
            <a:custGeom>
              <a:avLst/>
              <a:gdLst>
                <a:gd name="T0" fmla="*/ 1172 w 3258"/>
                <a:gd name="T1" fmla="*/ 1284 h 4898"/>
                <a:gd name="T2" fmla="*/ 2216 w 3258"/>
                <a:gd name="T3" fmla="*/ 1093 h 4898"/>
                <a:gd name="T4" fmla="*/ 2930 w 3258"/>
                <a:gd name="T5" fmla="*/ 1318 h 4898"/>
                <a:gd name="T6" fmla="*/ 2986 w 3258"/>
                <a:gd name="T7" fmla="*/ 636 h 4898"/>
                <a:gd name="T8" fmla="*/ 1724 w 3258"/>
                <a:gd name="T9" fmla="*/ 0 h 4898"/>
                <a:gd name="T10" fmla="*/ 188 w 3258"/>
                <a:gd name="T11" fmla="*/ 1273 h 4898"/>
                <a:gd name="T12" fmla="*/ 1694 w 3258"/>
                <a:gd name="T13" fmla="*/ 2731 h 4898"/>
                <a:gd name="T14" fmla="*/ 1734 w 3258"/>
                <a:gd name="T15" fmla="*/ 4018 h 4898"/>
                <a:gd name="T16" fmla="*/ 975 w 3258"/>
                <a:gd name="T17" fmla="*/ 3560 h 4898"/>
                <a:gd name="T18" fmla="*/ 980 w 3258"/>
                <a:gd name="T19" fmla="*/ 3569 h 4898"/>
                <a:gd name="T20" fmla="*/ 361 w 3258"/>
                <a:gd name="T21" fmla="*/ 3365 h 4898"/>
                <a:gd name="T22" fmla="*/ 147 w 3258"/>
                <a:gd name="T23" fmla="*/ 3974 h 4898"/>
                <a:gd name="T24" fmla="*/ 1724 w 3258"/>
                <a:gd name="T25" fmla="*/ 4898 h 4898"/>
                <a:gd name="T26" fmla="*/ 3254 w 3258"/>
                <a:gd name="T27" fmla="*/ 3457 h 4898"/>
                <a:gd name="T28" fmla="*/ 2691 w 3258"/>
                <a:gd name="T29" fmla="*/ 2389 h 4898"/>
                <a:gd name="T30" fmla="*/ 1172 w 3258"/>
                <a:gd name="T31" fmla="*/ 1284 h 4898"/>
                <a:gd name="T32" fmla="*/ 1015 w 3258"/>
                <a:gd name="T33" fmla="*/ 3640 h 4898"/>
                <a:gd name="T34" fmla="*/ 1015 w 3258"/>
                <a:gd name="T35" fmla="*/ 3640 h 4898"/>
                <a:gd name="T36" fmla="*/ 980 w 3258"/>
                <a:gd name="T37" fmla="*/ 3570 h 4898"/>
                <a:gd name="T38" fmla="*/ 982 w 3258"/>
                <a:gd name="T39" fmla="*/ 3573 h 4898"/>
                <a:gd name="T40" fmla="*/ 980 w 3258"/>
                <a:gd name="T41" fmla="*/ 3570 h 4898"/>
                <a:gd name="T42" fmla="*/ 984 w 3258"/>
                <a:gd name="T43" fmla="*/ 3578 h 4898"/>
                <a:gd name="T44" fmla="*/ 986 w 3258"/>
                <a:gd name="T45" fmla="*/ 3582 h 4898"/>
                <a:gd name="T46" fmla="*/ 984 w 3258"/>
                <a:gd name="T47" fmla="*/ 3578 h 4898"/>
                <a:gd name="T48" fmla="*/ 986 w 3258"/>
                <a:gd name="T49" fmla="*/ 3582 h 4898"/>
                <a:gd name="T50" fmla="*/ 988 w 3258"/>
                <a:gd name="T51" fmla="*/ 3586 h 4898"/>
                <a:gd name="T52" fmla="*/ 986 w 3258"/>
                <a:gd name="T53" fmla="*/ 3582 h 4898"/>
                <a:gd name="T54" fmla="*/ 990 w 3258"/>
                <a:gd name="T55" fmla="*/ 3590 h 4898"/>
                <a:gd name="T56" fmla="*/ 998 w 3258"/>
                <a:gd name="T57" fmla="*/ 3605 h 4898"/>
                <a:gd name="T58" fmla="*/ 990 w 3258"/>
                <a:gd name="T59" fmla="*/ 3590 h 4898"/>
                <a:gd name="T60" fmla="*/ 1002 w 3258"/>
                <a:gd name="T61" fmla="*/ 3614 h 4898"/>
                <a:gd name="T62" fmla="*/ 1010 w 3258"/>
                <a:gd name="T63" fmla="*/ 3631 h 4898"/>
                <a:gd name="T64" fmla="*/ 1002 w 3258"/>
                <a:gd name="T65" fmla="*/ 3614 h 4898"/>
                <a:gd name="T66" fmla="*/ 1012 w 3258"/>
                <a:gd name="T67" fmla="*/ 3634 h 4898"/>
                <a:gd name="T68" fmla="*/ 1013 w 3258"/>
                <a:gd name="T69" fmla="*/ 3636 h 4898"/>
                <a:gd name="T70" fmla="*/ 1012 w 3258"/>
                <a:gd name="T71" fmla="*/ 3634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8" h="4898">
                  <a:moveTo>
                    <a:pt x="1172" y="1284"/>
                  </a:moveTo>
                  <a:cubicBezTo>
                    <a:pt x="1172" y="758"/>
                    <a:pt x="2010" y="750"/>
                    <a:pt x="2216" y="1093"/>
                  </a:cubicBezTo>
                  <a:cubicBezTo>
                    <a:pt x="2406" y="1411"/>
                    <a:pt x="2701" y="1464"/>
                    <a:pt x="2930" y="1318"/>
                  </a:cubicBezTo>
                  <a:cubicBezTo>
                    <a:pt x="3193" y="1151"/>
                    <a:pt x="3135" y="872"/>
                    <a:pt x="2986" y="636"/>
                  </a:cubicBezTo>
                  <a:cubicBezTo>
                    <a:pt x="2850" y="420"/>
                    <a:pt x="2477" y="0"/>
                    <a:pt x="1724" y="0"/>
                  </a:cubicBezTo>
                  <a:cubicBezTo>
                    <a:pt x="1022" y="0"/>
                    <a:pt x="188" y="397"/>
                    <a:pt x="188" y="1273"/>
                  </a:cubicBezTo>
                  <a:cubicBezTo>
                    <a:pt x="188" y="2088"/>
                    <a:pt x="973" y="2396"/>
                    <a:pt x="1694" y="2731"/>
                  </a:cubicBezTo>
                  <a:cubicBezTo>
                    <a:pt x="2854" y="3270"/>
                    <a:pt x="2240" y="4018"/>
                    <a:pt x="1734" y="4018"/>
                  </a:cubicBezTo>
                  <a:cubicBezTo>
                    <a:pt x="1458" y="4018"/>
                    <a:pt x="1171" y="3953"/>
                    <a:pt x="975" y="3560"/>
                  </a:cubicBezTo>
                  <a:cubicBezTo>
                    <a:pt x="975" y="3560"/>
                    <a:pt x="977" y="3564"/>
                    <a:pt x="980" y="3569"/>
                  </a:cubicBezTo>
                  <a:cubicBezTo>
                    <a:pt x="893" y="3381"/>
                    <a:pt x="589" y="3245"/>
                    <a:pt x="361" y="3365"/>
                  </a:cubicBezTo>
                  <a:cubicBezTo>
                    <a:pt x="147" y="3477"/>
                    <a:pt x="0" y="3669"/>
                    <a:pt x="147" y="3974"/>
                  </a:cubicBezTo>
                  <a:cubicBezTo>
                    <a:pt x="558" y="4831"/>
                    <a:pt x="1251" y="4898"/>
                    <a:pt x="1724" y="4898"/>
                  </a:cubicBezTo>
                  <a:cubicBezTo>
                    <a:pt x="2742" y="4898"/>
                    <a:pt x="3248" y="4127"/>
                    <a:pt x="3254" y="3457"/>
                  </a:cubicBezTo>
                  <a:cubicBezTo>
                    <a:pt x="3258" y="2936"/>
                    <a:pt x="2908" y="2547"/>
                    <a:pt x="2691" y="2389"/>
                  </a:cubicBezTo>
                  <a:cubicBezTo>
                    <a:pt x="1989" y="1877"/>
                    <a:pt x="1172" y="1788"/>
                    <a:pt x="1172" y="1284"/>
                  </a:cubicBezTo>
                  <a:close/>
                  <a:moveTo>
                    <a:pt x="1015" y="3640"/>
                  </a:moveTo>
                  <a:cubicBezTo>
                    <a:pt x="1015" y="3641"/>
                    <a:pt x="1015" y="3641"/>
                    <a:pt x="1015" y="3640"/>
                  </a:cubicBezTo>
                  <a:close/>
                  <a:moveTo>
                    <a:pt x="980" y="3570"/>
                  </a:moveTo>
                  <a:lnTo>
                    <a:pt x="982" y="3573"/>
                  </a:lnTo>
                  <a:cubicBezTo>
                    <a:pt x="981" y="3572"/>
                    <a:pt x="980" y="3571"/>
                    <a:pt x="980" y="3570"/>
                  </a:cubicBezTo>
                  <a:close/>
                  <a:moveTo>
                    <a:pt x="984" y="3578"/>
                  </a:moveTo>
                  <a:lnTo>
                    <a:pt x="986" y="3582"/>
                  </a:lnTo>
                  <a:cubicBezTo>
                    <a:pt x="985" y="3581"/>
                    <a:pt x="984" y="3579"/>
                    <a:pt x="984" y="3578"/>
                  </a:cubicBezTo>
                  <a:close/>
                  <a:moveTo>
                    <a:pt x="986" y="3582"/>
                  </a:moveTo>
                  <a:cubicBezTo>
                    <a:pt x="987" y="3584"/>
                    <a:pt x="987" y="3585"/>
                    <a:pt x="988" y="3586"/>
                  </a:cubicBezTo>
                  <a:cubicBezTo>
                    <a:pt x="987" y="3585"/>
                    <a:pt x="987" y="3584"/>
                    <a:pt x="986" y="3582"/>
                  </a:cubicBezTo>
                  <a:close/>
                  <a:moveTo>
                    <a:pt x="990" y="3590"/>
                  </a:moveTo>
                  <a:cubicBezTo>
                    <a:pt x="993" y="3595"/>
                    <a:pt x="995" y="3600"/>
                    <a:pt x="998" y="3605"/>
                  </a:cubicBezTo>
                  <a:cubicBezTo>
                    <a:pt x="995" y="3601"/>
                    <a:pt x="993" y="3596"/>
                    <a:pt x="990" y="3590"/>
                  </a:cubicBezTo>
                  <a:close/>
                  <a:moveTo>
                    <a:pt x="1002" y="3614"/>
                  </a:moveTo>
                  <a:cubicBezTo>
                    <a:pt x="1005" y="3620"/>
                    <a:pt x="1008" y="3626"/>
                    <a:pt x="1010" y="3631"/>
                  </a:cubicBezTo>
                  <a:cubicBezTo>
                    <a:pt x="1008" y="3627"/>
                    <a:pt x="1006" y="3621"/>
                    <a:pt x="1002" y="3614"/>
                  </a:cubicBezTo>
                  <a:close/>
                  <a:moveTo>
                    <a:pt x="1012" y="3634"/>
                  </a:moveTo>
                  <a:cubicBezTo>
                    <a:pt x="1012" y="3635"/>
                    <a:pt x="1013" y="3635"/>
                    <a:pt x="1013" y="3636"/>
                  </a:cubicBezTo>
                  <a:cubicBezTo>
                    <a:pt x="1013" y="3635"/>
                    <a:pt x="1012" y="3635"/>
                    <a:pt x="1012" y="3634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2D2E39F-025B-4F13-AA0E-13B874378C04}"/>
                </a:ext>
              </a:extLst>
            </p:cNvPr>
            <p:cNvSpPr>
              <a:spLocks/>
            </p:cNvSpPr>
            <p:nvPr/>
          </p:nvSpPr>
          <p:spPr bwMode="gray">
            <a:xfrm>
              <a:off x="1639210" y="2205182"/>
              <a:ext cx="211997" cy="296032"/>
            </a:xfrm>
            <a:custGeom>
              <a:avLst/>
              <a:gdLst>
                <a:gd name="T0" fmla="*/ 3381 w 3427"/>
                <a:gd name="T1" fmla="*/ 1289 h 4766"/>
                <a:gd name="T2" fmla="*/ 1720 w 3427"/>
                <a:gd name="T3" fmla="*/ 0 h 4766"/>
                <a:gd name="T4" fmla="*/ 0 w 3427"/>
                <a:gd name="T5" fmla="*/ 1720 h 4766"/>
                <a:gd name="T6" fmla="*/ 0 w 3427"/>
                <a:gd name="T7" fmla="*/ 4697 h 4766"/>
                <a:gd name="T8" fmla="*/ 68 w 3427"/>
                <a:gd name="T9" fmla="*/ 4766 h 4766"/>
                <a:gd name="T10" fmla="*/ 862 w 3427"/>
                <a:gd name="T11" fmla="*/ 4766 h 4766"/>
                <a:gd name="T12" fmla="*/ 926 w 3427"/>
                <a:gd name="T13" fmla="*/ 4701 h 4766"/>
                <a:gd name="T14" fmla="*/ 926 w 3427"/>
                <a:gd name="T15" fmla="*/ 1907 h 4766"/>
                <a:gd name="T16" fmla="*/ 1720 w 3427"/>
                <a:gd name="T17" fmla="*/ 926 h 4766"/>
                <a:gd name="T18" fmla="*/ 2454 w 3427"/>
                <a:gd name="T19" fmla="*/ 1431 h 4766"/>
                <a:gd name="T20" fmla="*/ 3001 w 3427"/>
                <a:gd name="T21" fmla="*/ 1818 h 4766"/>
                <a:gd name="T22" fmla="*/ 3381 w 3427"/>
                <a:gd name="T23" fmla="*/ 1289 h 4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27" h="4766">
                  <a:moveTo>
                    <a:pt x="3381" y="1289"/>
                  </a:moveTo>
                  <a:cubicBezTo>
                    <a:pt x="3240" y="646"/>
                    <a:pt x="2547" y="0"/>
                    <a:pt x="1720" y="0"/>
                  </a:cubicBezTo>
                  <a:cubicBezTo>
                    <a:pt x="770" y="0"/>
                    <a:pt x="0" y="770"/>
                    <a:pt x="0" y="1720"/>
                  </a:cubicBezTo>
                  <a:lnTo>
                    <a:pt x="0" y="4697"/>
                  </a:lnTo>
                  <a:cubicBezTo>
                    <a:pt x="0" y="4730"/>
                    <a:pt x="24" y="4766"/>
                    <a:pt x="68" y="4766"/>
                  </a:cubicBezTo>
                  <a:lnTo>
                    <a:pt x="862" y="4766"/>
                  </a:lnTo>
                  <a:cubicBezTo>
                    <a:pt x="899" y="4766"/>
                    <a:pt x="926" y="4759"/>
                    <a:pt x="926" y="4701"/>
                  </a:cubicBezTo>
                  <a:cubicBezTo>
                    <a:pt x="926" y="4643"/>
                    <a:pt x="926" y="1907"/>
                    <a:pt x="926" y="1907"/>
                  </a:cubicBezTo>
                  <a:cubicBezTo>
                    <a:pt x="926" y="1156"/>
                    <a:pt x="1227" y="926"/>
                    <a:pt x="1720" y="926"/>
                  </a:cubicBezTo>
                  <a:cubicBezTo>
                    <a:pt x="2190" y="926"/>
                    <a:pt x="2378" y="1204"/>
                    <a:pt x="2454" y="1431"/>
                  </a:cubicBezTo>
                  <a:cubicBezTo>
                    <a:pt x="2506" y="1588"/>
                    <a:pt x="2724" y="1861"/>
                    <a:pt x="3001" y="1818"/>
                  </a:cubicBezTo>
                  <a:cubicBezTo>
                    <a:pt x="3323" y="1769"/>
                    <a:pt x="3427" y="1497"/>
                    <a:pt x="3381" y="1289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F7B0B49-0251-44F0-85D5-BC8455D8022E}"/>
                </a:ext>
              </a:extLst>
            </p:cNvPr>
            <p:cNvSpPr>
              <a:spLocks/>
            </p:cNvSpPr>
            <p:nvPr/>
          </p:nvSpPr>
          <p:spPr bwMode="gray">
            <a:xfrm>
              <a:off x="1383559" y="2205182"/>
              <a:ext cx="214725" cy="304218"/>
            </a:xfrm>
            <a:custGeom>
              <a:avLst/>
              <a:gdLst>
                <a:gd name="T0" fmla="*/ 3010 w 3472"/>
                <a:gd name="T1" fmla="*/ 0 h 4898"/>
                <a:gd name="T2" fmla="*/ 2541 w 3472"/>
                <a:gd name="T3" fmla="*/ 528 h 4898"/>
                <a:gd name="T4" fmla="*/ 2543 w 3472"/>
                <a:gd name="T5" fmla="*/ 2977 h 4898"/>
                <a:gd name="T6" fmla="*/ 1741 w 3472"/>
                <a:gd name="T7" fmla="*/ 3973 h 4898"/>
                <a:gd name="T8" fmla="*/ 929 w 3472"/>
                <a:gd name="T9" fmla="*/ 2977 h 4898"/>
                <a:gd name="T10" fmla="*/ 931 w 3472"/>
                <a:gd name="T11" fmla="*/ 528 h 4898"/>
                <a:gd name="T12" fmla="*/ 462 w 3472"/>
                <a:gd name="T13" fmla="*/ 0 h 4898"/>
                <a:gd name="T14" fmla="*/ 0 w 3472"/>
                <a:gd name="T15" fmla="*/ 529 h 4898"/>
                <a:gd name="T16" fmla="*/ 0 w 3472"/>
                <a:gd name="T17" fmla="*/ 2844 h 4898"/>
                <a:gd name="T18" fmla="*/ 1747 w 3472"/>
                <a:gd name="T19" fmla="*/ 4898 h 4898"/>
                <a:gd name="T20" fmla="*/ 3472 w 3472"/>
                <a:gd name="T21" fmla="*/ 2866 h 4898"/>
                <a:gd name="T22" fmla="*/ 3472 w 3472"/>
                <a:gd name="T23" fmla="*/ 529 h 4898"/>
                <a:gd name="T24" fmla="*/ 3010 w 3472"/>
                <a:gd name="T25" fmla="*/ 0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72" h="4898">
                  <a:moveTo>
                    <a:pt x="3010" y="0"/>
                  </a:moveTo>
                  <a:cubicBezTo>
                    <a:pt x="2798" y="0"/>
                    <a:pt x="2541" y="124"/>
                    <a:pt x="2541" y="528"/>
                  </a:cubicBezTo>
                  <a:lnTo>
                    <a:pt x="2543" y="2977"/>
                  </a:lnTo>
                  <a:cubicBezTo>
                    <a:pt x="2543" y="3645"/>
                    <a:pt x="2216" y="3973"/>
                    <a:pt x="1741" y="3973"/>
                  </a:cubicBezTo>
                  <a:cubicBezTo>
                    <a:pt x="1232" y="3973"/>
                    <a:pt x="929" y="3645"/>
                    <a:pt x="929" y="2977"/>
                  </a:cubicBezTo>
                  <a:lnTo>
                    <a:pt x="931" y="528"/>
                  </a:lnTo>
                  <a:cubicBezTo>
                    <a:pt x="931" y="124"/>
                    <a:pt x="674" y="0"/>
                    <a:pt x="462" y="0"/>
                  </a:cubicBezTo>
                  <a:cubicBezTo>
                    <a:pt x="213" y="0"/>
                    <a:pt x="0" y="124"/>
                    <a:pt x="0" y="529"/>
                  </a:cubicBezTo>
                  <a:lnTo>
                    <a:pt x="0" y="2844"/>
                  </a:lnTo>
                  <a:cubicBezTo>
                    <a:pt x="0" y="4123"/>
                    <a:pt x="601" y="4898"/>
                    <a:pt x="1747" y="4898"/>
                  </a:cubicBezTo>
                  <a:cubicBezTo>
                    <a:pt x="2829" y="4898"/>
                    <a:pt x="3472" y="4144"/>
                    <a:pt x="3472" y="2866"/>
                  </a:cubicBezTo>
                  <a:lnTo>
                    <a:pt x="3472" y="529"/>
                  </a:lnTo>
                  <a:cubicBezTo>
                    <a:pt x="3472" y="124"/>
                    <a:pt x="3259" y="0"/>
                    <a:pt x="3010" y="0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EBF0E73-8BF2-41B4-923E-E57C3991A5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31132" y="2205455"/>
              <a:ext cx="195081" cy="295759"/>
            </a:xfrm>
            <a:custGeom>
              <a:avLst/>
              <a:gdLst>
                <a:gd name="T0" fmla="*/ 633 w 3152"/>
                <a:gd name="T1" fmla="*/ 0 h 4759"/>
                <a:gd name="T2" fmla="*/ 633 w 3152"/>
                <a:gd name="T3" fmla="*/ 4225 h 4759"/>
                <a:gd name="T4" fmla="*/ 3152 w 3152"/>
                <a:gd name="T5" fmla="*/ 4225 h 4759"/>
                <a:gd name="T6" fmla="*/ 3152 w 3152"/>
                <a:gd name="T7" fmla="*/ 4759 h 4759"/>
                <a:gd name="T8" fmla="*/ 0 w 3152"/>
                <a:gd name="T9" fmla="*/ 4759 h 4759"/>
                <a:gd name="T10" fmla="*/ 0 w 3152"/>
                <a:gd name="T11" fmla="*/ 0 h 4759"/>
                <a:gd name="T12" fmla="*/ 633 w 3152"/>
                <a:gd name="T13" fmla="*/ 0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2" h="4759">
                  <a:moveTo>
                    <a:pt x="633" y="0"/>
                  </a:moveTo>
                  <a:lnTo>
                    <a:pt x="633" y="4225"/>
                  </a:lnTo>
                  <a:lnTo>
                    <a:pt x="3152" y="4225"/>
                  </a:lnTo>
                  <a:lnTo>
                    <a:pt x="3152" y="4759"/>
                  </a:lnTo>
                  <a:lnTo>
                    <a:pt x="0" y="4759"/>
                  </a:lnTo>
                  <a:lnTo>
                    <a:pt x="0" y="0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>
                <a:solidFill>
                  <a:schemeClr val="bg1"/>
                </a:solidFill>
              </a:endParaRP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01E5D4B1-2024-4185-A56F-7C33F6D9A40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1136" y="2205455"/>
              <a:ext cx="39016" cy="2957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>
                <a:solidFill>
                  <a:schemeClr val="bg1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1CD2AC5-158C-401F-A2C0-717F4CAF042E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5799" y="2205455"/>
              <a:ext cx="252923" cy="295759"/>
            </a:xfrm>
            <a:custGeom>
              <a:avLst/>
              <a:gdLst>
                <a:gd name="T0" fmla="*/ 1672 w 4085"/>
                <a:gd name="T1" fmla="*/ 4759 h 4759"/>
                <a:gd name="T2" fmla="*/ 0 w 4085"/>
                <a:gd name="T3" fmla="*/ 0 h 4759"/>
                <a:gd name="T4" fmla="*/ 679 w 4085"/>
                <a:gd name="T5" fmla="*/ 0 h 4759"/>
                <a:gd name="T6" fmla="*/ 2039 w 4085"/>
                <a:gd name="T7" fmla="*/ 4126 h 4759"/>
                <a:gd name="T8" fmla="*/ 2052 w 4085"/>
                <a:gd name="T9" fmla="*/ 4126 h 4759"/>
                <a:gd name="T10" fmla="*/ 3425 w 4085"/>
                <a:gd name="T11" fmla="*/ 0 h 4759"/>
                <a:gd name="T12" fmla="*/ 4085 w 4085"/>
                <a:gd name="T13" fmla="*/ 0 h 4759"/>
                <a:gd name="T14" fmla="*/ 2392 w 4085"/>
                <a:gd name="T15" fmla="*/ 4759 h 4759"/>
                <a:gd name="T16" fmla="*/ 1672 w 4085"/>
                <a:gd name="T17" fmla="*/ 4759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5" h="4759">
                  <a:moveTo>
                    <a:pt x="1672" y="4759"/>
                  </a:moveTo>
                  <a:lnTo>
                    <a:pt x="0" y="0"/>
                  </a:lnTo>
                  <a:lnTo>
                    <a:pt x="679" y="0"/>
                  </a:lnTo>
                  <a:lnTo>
                    <a:pt x="2039" y="4126"/>
                  </a:lnTo>
                  <a:lnTo>
                    <a:pt x="2052" y="4126"/>
                  </a:lnTo>
                  <a:lnTo>
                    <a:pt x="3425" y="0"/>
                  </a:lnTo>
                  <a:lnTo>
                    <a:pt x="4085" y="0"/>
                  </a:lnTo>
                  <a:lnTo>
                    <a:pt x="2392" y="4759"/>
                  </a:lnTo>
                  <a:lnTo>
                    <a:pt x="1672" y="47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>
                <a:solidFill>
                  <a:schemeClr val="bg1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03E0C3C1-6DB8-4DD2-A874-BFD7748D929D}"/>
                </a:ext>
              </a:extLst>
            </p:cNvPr>
            <p:cNvSpPr>
              <a:spLocks/>
            </p:cNvSpPr>
            <p:nvPr/>
          </p:nvSpPr>
          <p:spPr bwMode="gray">
            <a:xfrm>
              <a:off x="2901640" y="2205455"/>
              <a:ext cx="204630" cy="295759"/>
            </a:xfrm>
            <a:custGeom>
              <a:avLst/>
              <a:gdLst>
                <a:gd name="T0" fmla="*/ 3286 w 3306"/>
                <a:gd name="T1" fmla="*/ 0 h 4759"/>
                <a:gd name="T2" fmla="*/ 3286 w 3306"/>
                <a:gd name="T3" fmla="*/ 533 h 4759"/>
                <a:gd name="T4" fmla="*/ 633 w 3306"/>
                <a:gd name="T5" fmla="*/ 533 h 4759"/>
                <a:gd name="T6" fmla="*/ 633 w 3306"/>
                <a:gd name="T7" fmla="*/ 2046 h 4759"/>
                <a:gd name="T8" fmla="*/ 3106 w 3306"/>
                <a:gd name="T9" fmla="*/ 2046 h 4759"/>
                <a:gd name="T10" fmla="*/ 3106 w 3306"/>
                <a:gd name="T11" fmla="*/ 2579 h 4759"/>
                <a:gd name="T12" fmla="*/ 633 w 3306"/>
                <a:gd name="T13" fmla="*/ 2579 h 4759"/>
                <a:gd name="T14" fmla="*/ 633 w 3306"/>
                <a:gd name="T15" fmla="*/ 4225 h 4759"/>
                <a:gd name="T16" fmla="*/ 3306 w 3306"/>
                <a:gd name="T17" fmla="*/ 4225 h 4759"/>
                <a:gd name="T18" fmla="*/ 3306 w 3306"/>
                <a:gd name="T19" fmla="*/ 4759 h 4759"/>
                <a:gd name="T20" fmla="*/ 0 w 3306"/>
                <a:gd name="T21" fmla="*/ 4759 h 4759"/>
                <a:gd name="T22" fmla="*/ 0 w 3306"/>
                <a:gd name="T23" fmla="*/ 0 h 4759"/>
                <a:gd name="T24" fmla="*/ 3286 w 3306"/>
                <a:gd name="T25" fmla="*/ 0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6" h="4759">
                  <a:moveTo>
                    <a:pt x="3286" y="0"/>
                  </a:moveTo>
                  <a:lnTo>
                    <a:pt x="3286" y="533"/>
                  </a:lnTo>
                  <a:lnTo>
                    <a:pt x="633" y="533"/>
                  </a:lnTo>
                  <a:lnTo>
                    <a:pt x="633" y="2046"/>
                  </a:lnTo>
                  <a:lnTo>
                    <a:pt x="3106" y="2046"/>
                  </a:lnTo>
                  <a:lnTo>
                    <a:pt x="3106" y="2579"/>
                  </a:lnTo>
                  <a:lnTo>
                    <a:pt x="633" y="2579"/>
                  </a:lnTo>
                  <a:lnTo>
                    <a:pt x="633" y="4225"/>
                  </a:lnTo>
                  <a:lnTo>
                    <a:pt x="3306" y="4225"/>
                  </a:lnTo>
                  <a:lnTo>
                    <a:pt x="3306" y="4759"/>
                  </a:lnTo>
                  <a:lnTo>
                    <a:pt x="0" y="4759"/>
                  </a:lnTo>
                  <a:lnTo>
                    <a:pt x="0" y="0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69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AFF0F5-400A-4811-8193-FD2E42EA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1A8-409F-4659-BFFF-98DB2D92FCB7}" type="datetime1">
              <a:rPr lang="fi-FI" smtClean="0"/>
              <a:t>26.10.2021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00E43A-78D8-4362-A3A5-D248EA4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B9E8E1-43F7-4DBE-8B1F-90C7F80A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519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61" y="2058146"/>
            <a:ext cx="3449171" cy="30893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AFF0F5-400A-4811-8193-FD2E42EA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1A8-409F-4659-BFFF-98DB2D92FCB7}" type="datetime1">
              <a:rPr lang="fi-FI" smtClean="0"/>
              <a:t>26.10.2021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00E43A-78D8-4362-A3A5-D248EA4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B9E8E1-43F7-4DBE-8B1F-90C7F80A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09E4E874-8F26-427B-B726-702362940F7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061011" y="2058146"/>
            <a:ext cx="3449171" cy="308932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6406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1F735A-64D7-4FB3-AC8B-A33F2B806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953A1F-9A81-4AC1-BEFF-FBC81A27A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31A1003-6B0E-4E45-822A-2665E2822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3572A98-4030-47B8-B865-EB60E46AE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A5493B9-66B0-47B7-AAC6-70D683CDD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532EF52-0490-475E-804A-7249BE90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DCD5-A622-47C6-9541-080ECB38A04D}" type="datetime1">
              <a:rPr lang="fi-FI" smtClean="0"/>
              <a:t>26.10.2021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9F6A849-E202-4F0F-9860-88A9892F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C1AFA6A-E93C-46E4-AB16-BDCFDC63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559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61" y="933825"/>
            <a:ext cx="3571811" cy="3806694"/>
          </a:xfrm>
        </p:spPr>
        <p:txBody>
          <a:bodyPr anchor="ctr" anchorCtr="0"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AFF0F5-400A-4811-8193-FD2E42EA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1A8-409F-4659-BFFF-98DB2D92FCB7}" type="datetime1">
              <a:rPr lang="fi-FI" smtClean="0"/>
              <a:t>26.10.2021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00E43A-78D8-4362-A3A5-D248EA4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B9E8E1-43F7-4DBE-8B1F-90C7F80A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C3263804-FE78-4C43-989F-C6515411E2B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5715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5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268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C3263804-FE78-4C43-989F-C6515411E2B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5715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5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61" y="933825"/>
            <a:ext cx="3571811" cy="168188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61" y="2828192"/>
            <a:ext cx="3571811" cy="231927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AFF0F5-400A-4811-8193-FD2E42EA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1A8-409F-4659-BFFF-98DB2D92FCB7}" type="datetime1">
              <a:rPr lang="fi-FI" smtClean="0"/>
              <a:t>26.10.2021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00E43A-78D8-4362-A3A5-D248EA4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B9E8E1-43F7-4DBE-8B1F-90C7F80A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772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C3263804-FE78-4C43-989F-C6515411E2B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052155" y="2399567"/>
            <a:ext cx="4095017" cy="260838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5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62" y="2388577"/>
            <a:ext cx="3344310" cy="2759423"/>
          </a:xfrm>
        </p:spPr>
        <p:txBody>
          <a:bodyPr/>
          <a:lstStyle>
            <a:lvl1pPr>
              <a:spcBef>
                <a:spcPts val="150"/>
              </a:spcBef>
              <a:defRPr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AFF0F5-400A-4811-8193-FD2E42EA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1A8-409F-4659-BFFF-98DB2D92FCB7}" type="datetime1">
              <a:rPr lang="fi-FI" smtClean="0"/>
              <a:t>26.10.2021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00E43A-78D8-4362-A3A5-D248EA4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B9E8E1-43F7-4DBE-8B1F-90C7F80A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E81AA09A-0509-4D6F-83C1-A57E86F6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61" y="933825"/>
            <a:ext cx="7047000" cy="1374156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58970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DE1AD5DE-4049-4506-8C19-CD7D60CB7E51}"/>
              </a:ext>
            </a:extLst>
          </p:cNvPr>
          <p:cNvSpPr/>
          <p:nvPr userDrawn="1"/>
        </p:nvSpPr>
        <p:spPr>
          <a:xfrm>
            <a:off x="0" y="3571262"/>
            <a:ext cx="9144000" cy="2143738"/>
          </a:xfrm>
          <a:prstGeom prst="rect">
            <a:avLst/>
          </a:prstGeom>
          <a:solidFill>
            <a:srgbClr val="954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3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D7617672-B8A4-41D4-BCF7-FE160B454E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000" y="0"/>
            <a:ext cx="4572000" cy="357126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5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62" y="933825"/>
            <a:ext cx="3992723" cy="9419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62" y="2058147"/>
            <a:ext cx="3992723" cy="127764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AFF0F5-400A-4811-8193-FD2E42EAC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01A8-409F-4659-BFFF-98DB2D92FCB7}" type="datetime1">
              <a:rPr lang="fi-FI" smtClean="0"/>
              <a:t>26.10.2021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00E43A-78D8-4362-A3A5-D248EA43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B9E8E1-43F7-4DBE-8B1F-90C7F80A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7779AFC-1CE3-43E3-B1F5-7153E92FFE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3693" y="4641405"/>
            <a:ext cx="4571999" cy="410104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kstin paikkamerkki 13">
            <a:extLst>
              <a:ext uri="{FF2B5EF4-FFF2-40B4-BE49-F238E27FC236}">
                <a16:creationId xmlns:a16="http://schemas.microsoft.com/office/drawing/2014/main" id="{2C5F42B5-7D9F-44F9-94B7-A5BE0E39C9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93693" y="4201789"/>
            <a:ext cx="4571999" cy="410104"/>
          </a:xfrm>
        </p:spPr>
        <p:txBody>
          <a:bodyPr anchor="b" anchorCtr="0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962506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bg>
      <p:bgPr>
        <a:solidFill>
          <a:srgbClr val="B616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44" y="1402802"/>
            <a:ext cx="7194305" cy="2898103"/>
          </a:xfrm>
        </p:spPr>
        <p:txBody>
          <a:bodyPr anchor="ctr" anchorCtr="0"/>
          <a:lstStyle>
            <a:lvl1pPr>
              <a:lnSpc>
                <a:spcPct val="95000"/>
              </a:lnSpc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0DF0D6-486F-46F7-83EC-9F790B15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7B270D-46B9-4FF3-B715-D8A605F86C3E}" type="datetime1">
              <a:rPr lang="fi-FI" smtClean="0"/>
              <a:pPr/>
              <a:t>26.10.2021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D78AAA-0AA4-43F8-B64A-D70127F0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3E679D-C766-4E16-8F13-61052FED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C26962-B870-4C03-832C-B2CD161CDED0}"/>
              </a:ext>
            </a:extLst>
          </p:cNvPr>
          <p:cNvGrpSpPr/>
          <p:nvPr userDrawn="1"/>
        </p:nvGrpSpPr>
        <p:grpSpPr bwMode="gray">
          <a:xfrm>
            <a:off x="479617" y="439971"/>
            <a:ext cx="485981" cy="95613"/>
            <a:chOff x="1084263" y="2541588"/>
            <a:chExt cx="10023475" cy="1774825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D15D510-A8C5-4379-83E5-9561805C2EA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84563" y="2546350"/>
              <a:ext cx="1244600" cy="1770063"/>
            </a:xfrm>
            <a:custGeom>
              <a:avLst/>
              <a:gdLst>
                <a:gd name="T0" fmla="*/ 3447 w 3456"/>
                <a:gd name="T1" fmla="*/ 1690 h 4898"/>
                <a:gd name="T2" fmla="*/ 1841 w 3456"/>
                <a:gd name="T3" fmla="*/ 0 h 4898"/>
                <a:gd name="T4" fmla="*/ 1817 w 3456"/>
                <a:gd name="T5" fmla="*/ 911 h 4898"/>
                <a:gd name="T6" fmla="*/ 2534 w 3456"/>
                <a:gd name="T7" fmla="*/ 1690 h 4898"/>
                <a:gd name="T8" fmla="*/ 2533 w 3456"/>
                <a:gd name="T9" fmla="*/ 3040 h 4898"/>
                <a:gd name="T10" fmla="*/ 1801 w 3456"/>
                <a:gd name="T11" fmla="*/ 3986 h 4898"/>
                <a:gd name="T12" fmla="*/ 926 w 3456"/>
                <a:gd name="T13" fmla="*/ 2818 h 4898"/>
                <a:gd name="T14" fmla="*/ 0 w 3456"/>
                <a:gd name="T15" fmla="*/ 2818 h 4898"/>
                <a:gd name="T16" fmla="*/ 1807 w 3456"/>
                <a:gd name="T17" fmla="*/ 4898 h 4898"/>
                <a:gd name="T18" fmla="*/ 3456 w 3456"/>
                <a:gd name="T19" fmla="*/ 3178 h 4898"/>
                <a:gd name="T20" fmla="*/ 3447 w 3456"/>
                <a:gd name="T21" fmla="*/ 1690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6" h="4898">
                  <a:moveTo>
                    <a:pt x="3447" y="1690"/>
                  </a:moveTo>
                  <a:cubicBezTo>
                    <a:pt x="3447" y="644"/>
                    <a:pt x="2725" y="0"/>
                    <a:pt x="1841" y="0"/>
                  </a:cubicBezTo>
                  <a:cubicBezTo>
                    <a:pt x="1143" y="0"/>
                    <a:pt x="1205" y="911"/>
                    <a:pt x="1817" y="911"/>
                  </a:cubicBezTo>
                  <a:cubicBezTo>
                    <a:pt x="2157" y="911"/>
                    <a:pt x="2534" y="1252"/>
                    <a:pt x="2534" y="1690"/>
                  </a:cubicBezTo>
                  <a:cubicBezTo>
                    <a:pt x="2534" y="1690"/>
                    <a:pt x="2533" y="2673"/>
                    <a:pt x="2533" y="3040"/>
                  </a:cubicBezTo>
                  <a:cubicBezTo>
                    <a:pt x="2533" y="3676"/>
                    <a:pt x="2197" y="3986"/>
                    <a:pt x="1801" y="3986"/>
                  </a:cubicBezTo>
                  <a:cubicBezTo>
                    <a:pt x="1362" y="3986"/>
                    <a:pt x="926" y="3705"/>
                    <a:pt x="926" y="2818"/>
                  </a:cubicBezTo>
                  <a:cubicBezTo>
                    <a:pt x="926" y="2148"/>
                    <a:pt x="0" y="2194"/>
                    <a:pt x="0" y="2818"/>
                  </a:cubicBezTo>
                  <a:cubicBezTo>
                    <a:pt x="0" y="4361"/>
                    <a:pt x="873" y="4898"/>
                    <a:pt x="1807" y="4898"/>
                  </a:cubicBezTo>
                  <a:cubicBezTo>
                    <a:pt x="2757" y="4898"/>
                    <a:pt x="3456" y="4247"/>
                    <a:pt x="3456" y="3178"/>
                  </a:cubicBezTo>
                  <a:lnTo>
                    <a:pt x="3447" y="16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876A5ED-0384-4E08-B628-DD2F773B341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87913" y="2541588"/>
              <a:ext cx="1173163" cy="1770063"/>
            </a:xfrm>
            <a:custGeom>
              <a:avLst/>
              <a:gdLst>
                <a:gd name="T0" fmla="*/ 1172 w 3258"/>
                <a:gd name="T1" fmla="*/ 1284 h 4898"/>
                <a:gd name="T2" fmla="*/ 2216 w 3258"/>
                <a:gd name="T3" fmla="*/ 1093 h 4898"/>
                <a:gd name="T4" fmla="*/ 2930 w 3258"/>
                <a:gd name="T5" fmla="*/ 1318 h 4898"/>
                <a:gd name="T6" fmla="*/ 2986 w 3258"/>
                <a:gd name="T7" fmla="*/ 636 h 4898"/>
                <a:gd name="T8" fmla="*/ 1724 w 3258"/>
                <a:gd name="T9" fmla="*/ 0 h 4898"/>
                <a:gd name="T10" fmla="*/ 188 w 3258"/>
                <a:gd name="T11" fmla="*/ 1273 h 4898"/>
                <a:gd name="T12" fmla="*/ 1694 w 3258"/>
                <a:gd name="T13" fmla="*/ 2731 h 4898"/>
                <a:gd name="T14" fmla="*/ 1734 w 3258"/>
                <a:gd name="T15" fmla="*/ 4018 h 4898"/>
                <a:gd name="T16" fmla="*/ 975 w 3258"/>
                <a:gd name="T17" fmla="*/ 3560 h 4898"/>
                <a:gd name="T18" fmla="*/ 980 w 3258"/>
                <a:gd name="T19" fmla="*/ 3569 h 4898"/>
                <a:gd name="T20" fmla="*/ 361 w 3258"/>
                <a:gd name="T21" fmla="*/ 3365 h 4898"/>
                <a:gd name="T22" fmla="*/ 147 w 3258"/>
                <a:gd name="T23" fmla="*/ 3974 h 4898"/>
                <a:gd name="T24" fmla="*/ 1724 w 3258"/>
                <a:gd name="T25" fmla="*/ 4898 h 4898"/>
                <a:gd name="T26" fmla="*/ 3254 w 3258"/>
                <a:gd name="T27" fmla="*/ 3457 h 4898"/>
                <a:gd name="T28" fmla="*/ 2691 w 3258"/>
                <a:gd name="T29" fmla="*/ 2389 h 4898"/>
                <a:gd name="T30" fmla="*/ 1172 w 3258"/>
                <a:gd name="T31" fmla="*/ 1284 h 4898"/>
                <a:gd name="T32" fmla="*/ 1015 w 3258"/>
                <a:gd name="T33" fmla="*/ 3640 h 4898"/>
                <a:gd name="T34" fmla="*/ 1015 w 3258"/>
                <a:gd name="T35" fmla="*/ 3640 h 4898"/>
                <a:gd name="T36" fmla="*/ 980 w 3258"/>
                <a:gd name="T37" fmla="*/ 3570 h 4898"/>
                <a:gd name="T38" fmla="*/ 982 w 3258"/>
                <a:gd name="T39" fmla="*/ 3573 h 4898"/>
                <a:gd name="T40" fmla="*/ 980 w 3258"/>
                <a:gd name="T41" fmla="*/ 3570 h 4898"/>
                <a:gd name="T42" fmla="*/ 984 w 3258"/>
                <a:gd name="T43" fmla="*/ 3578 h 4898"/>
                <a:gd name="T44" fmla="*/ 986 w 3258"/>
                <a:gd name="T45" fmla="*/ 3582 h 4898"/>
                <a:gd name="T46" fmla="*/ 984 w 3258"/>
                <a:gd name="T47" fmla="*/ 3578 h 4898"/>
                <a:gd name="T48" fmla="*/ 986 w 3258"/>
                <a:gd name="T49" fmla="*/ 3582 h 4898"/>
                <a:gd name="T50" fmla="*/ 988 w 3258"/>
                <a:gd name="T51" fmla="*/ 3586 h 4898"/>
                <a:gd name="T52" fmla="*/ 986 w 3258"/>
                <a:gd name="T53" fmla="*/ 3582 h 4898"/>
                <a:gd name="T54" fmla="*/ 990 w 3258"/>
                <a:gd name="T55" fmla="*/ 3590 h 4898"/>
                <a:gd name="T56" fmla="*/ 998 w 3258"/>
                <a:gd name="T57" fmla="*/ 3605 h 4898"/>
                <a:gd name="T58" fmla="*/ 990 w 3258"/>
                <a:gd name="T59" fmla="*/ 3590 h 4898"/>
                <a:gd name="T60" fmla="*/ 1002 w 3258"/>
                <a:gd name="T61" fmla="*/ 3614 h 4898"/>
                <a:gd name="T62" fmla="*/ 1010 w 3258"/>
                <a:gd name="T63" fmla="*/ 3631 h 4898"/>
                <a:gd name="T64" fmla="*/ 1002 w 3258"/>
                <a:gd name="T65" fmla="*/ 3614 h 4898"/>
                <a:gd name="T66" fmla="*/ 1012 w 3258"/>
                <a:gd name="T67" fmla="*/ 3634 h 4898"/>
                <a:gd name="T68" fmla="*/ 1013 w 3258"/>
                <a:gd name="T69" fmla="*/ 3636 h 4898"/>
                <a:gd name="T70" fmla="*/ 1012 w 3258"/>
                <a:gd name="T71" fmla="*/ 3634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8" h="4898">
                  <a:moveTo>
                    <a:pt x="1172" y="1284"/>
                  </a:moveTo>
                  <a:cubicBezTo>
                    <a:pt x="1172" y="758"/>
                    <a:pt x="2010" y="750"/>
                    <a:pt x="2216" y="1093"/>
                  </a:cubicBezTo>
                  <a:cubicBezTo>
                    <a:pt x="2406" y="1411"/>
                    <a:pt x="2701" y="1464"/>
                    <a:pt x="2930" y="1318"/>
                  </a:cubicBezTo>
                  <a:cubicBezTo>
                    <a:pt x="3193" y="1151"/>
                    <a:pt x="3135" y="872"/>
                    <a:pt x="2986" y="636"/>
                  </a:cubicBezTo>
                  <a:cubicBezTo>
                    <a:pt x="2850" y="420"/>
                    <a:pt x="2477" y="0"/>
                    <a:pt x="1724" y="0"/>
                  </a:cubicBezTo>
                  <a:cubicBezTo>
                    <a:pt x="1022" y="0"/>
                    <a:pt x="188" y="397"/>
                    <a:pt x="188" y="1273"/>
                  </a:cubicBezTo>
                  <a:cubicBezTo>
                    <a:pt x="188" y="2088"/>
                    <a:pt x="973" y="2396"/>
                    <a:pt x="1694" y="2731"/>
                  </a:cubicBezTo>
                  <a:cubicBezTo>
                    <a:pt x="2854" y="3270"/>
                    <a:pt x="2240" y="4018"/>
                    <a:pt x="1734" y="4018"/>
                  </a:cubicBezTo>
                  <a:cubicBezTo>
                    <a:pt x="1458" y="4018"/>
                    <a:pt x="1171" y="3953"/>
                    <a:pt x="975" y="3560"/>
                  </a:cubicBezTo>
                  <a:cubicBezTo>
                    <a:pt x="975" y="3560"/>
                    <a:pt x="977" y="3564"/>
                    <a:pt x="980" y="3569"/>
                  </a:cubicBezTo>
                  <a:cubicBezTo>
                    <a:pt x="893" y="3381"/>
                    <a:pt x="589" y="3245"/>
                    <a:pt x="361" y="3365"/>
                  </a:cubicBezTo>
                  <a:cubicBezTo>
                    <a:pt x="147" y="3477"/>
                    <a:pt x="0" y="3669"/>
                    <a:pt x="147" y="3974"/>
                  </a:cubicBezTo>
                  <a:cubicBezTo>
                    <a:pt x="558" y="4831"/>
                    <a:pt x="1251" y="4898"/>
                    <a:pt x="1724" y="4898"/>
                  </a:cubicBezTo>
                  <a:cubicBezTo>
                    <a:pt x="2742" y="4898"/>
                    <a:pt x="3248" y="4127"/>
                    <a:pt x="3254" y="3457"/>
                  </a:cubicBezTo>
                  <a:cubicBezTo>
                    <a:pt x="3258" y="2936"/>
                    <a:pt x="2908" y="2547"/>
                    <a:pt x="2691" y="2389"/>
                  </a:cubicBezTo>
                  <a:cubicBezTo>
                    <a:pt x="1989" y="1877"/>
                    <a:pt x="1172" y="1788"/>
                    <a:pt x="1172" y="1284"/>
                  </a:cubicBezTo>
                  <a:close/>
                  <a:moveTo>
                    <a:pt x="1015" y="3640"/>
                  </a:moveTo>
                  <a:cubicBezTo>
                    <a:pt x="1015" y="3641"/>
                    <a:pt x="1015" y="3641"/>
                    <a:pt x="1015" y="3640"/>
                  </a:cubicBezTo>
                  <a:close/>
                  <a:moveTo>
                    <a:pt x="980" y="3570"/>
                  </a:moveTo>
                  <a:lnTo>
                    <a:pt x="982" y="3573"/>
                  </a:lnTo>
                  <a:cubicBezTo>
                    <a:pt x="981" y="3572"/>
                    <a:pt x="980" y="3571"/>
                    <a:pt x="980" y="3570"/>
                  </a:cubicBezTo>
                  <a:close/>
                  <a:moveTo>
                    <a:pt x="984" y="3578"/>
                  </a:moveTo>
                  <a:lnTo>
                    <a:pt x="986" y="3582"/>
                  </a:lnTo>
                  <a:cubicBezTo>
                    <a:pt x="985" y="3581"/>
                    <a:pt x="984" y="3579"/>
                    <a:pt x="984" y="3578"/>
                  </a:cubicBezTo>
                  <a:close/>
                  <a:moveTo>
                    <a:pt x="986" y="3582"/>
                  </a:moveTo>
                  <a:cubicBezTo>
                    <a:pt x="987" y="3584"/>
                    <a:pt x="987" y="3585"/>
                    <a:pt x="988" y="3586"/>
                  </a:cubicBezTo>
                  <a:cubicBezTo>
                    <a:pt x="987" y="3585"/>
                    <a:pt x="987" y="3584"/>
                    <a:pt x="986" y="3582"/>
                  </a:cubicBezTo>
                  <a:close/>
                  <a:moveTo>
                    <a:pt x="990" y="3590"/>
                  </a:moveTo>
                  <a:cubicBezTo>
                    <a:pt x="993" y="3595"/>
                    <a:pt x="995" y="3600"/>
                    <a:pt x="998" y="3605"/>
                  </a:cubicBezTo>
                  <a:cubicBezTo>
                    <a:pt x="995" y="3601"/>
                    <a:pt x="993" y="3596"/>
                    <a:pt x="990" y="3590"/>
                  </a:cubicBezTo>
                  <a:close/>
                  <a:moveTo>
                    <a:pt x="1002" y="3614"/>
                  </a:moveTo>
                  <a:cubicBezTo>
                    <a:pt x="1005" y="3620"/>
                    <a:pt x="1008" y="3626"/>
                    <a:pt x="1010" y="3631"/>
                  </a:cubicBezTo>
                  <a:cubicBezTo>
                    <a:pt x="1008" y="3627"/>
                    <a:pt x="1006" y="3621"/>
                    <a:pt x="1002" y="3614"/>
                  </a:cubicBezTo>
                  <a:close/>
                  <a:moveTo>
                    <a:pt x="1012" y="3634"/>
                  </a:moveTo>
                  <a:cubicBezTo>
                    <a:pt x="1012" y="3635"/>
                    <a:pt x="1013" y="3635"/>
                    <a:pt x="1013" y="3636"/>
                  </a:cubicBezTo>
                  <a:cubicBezTo>
                    <a:pt x="1013" y="3635"/>
                    <a:pt x="1012" y="3635"/>
                    <a:pt x="1012" y="36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7244162-B7F1-44B6-AD5E-5D680469D5F0}"/>
                </a:ext>
              </a:extLst>
            </p:cNvPr>
            <p:cNvSpPr>
              <a:spLocks/>
            </p:cNvSpPr>
            <p:nvPr/>
          </p:nvSpPr>
          <p:spPr bwMode="gray">
            <a:xfrm>
              <a:off x="2571750" y="2546350"/>
              <a:ext cx="1233488" cy="1722438"/>
            </a:xfrm>
            <a:custGeom>
              <a:avLst/>
              <a:gdLst>
                <a:gd name="T0" fmla="*/ 3381 w 3427"/>
                <a:gd name="T1" fmla="*/ 1289 h 4766"/>
                <a:gd name="T2" fmla="*/ 1720 w 3427"/>
                <a:gd name="T3" fmla="*/ 0 h 4766"/>
                <a:gd name="T4" fmla="*/ 0 w 3427"/>
                <a:gd name="T5" fmla="*/ 1720 h 4766"/>
                <a:gd name="T6" fmla="*/ 0 w 3427"/>
                <a:gd name="T7" fmla="*/ 4697 h 4766"/>
                <a:gd name="T8" fmla="*/ 68 w 3427"/>
                <a:gd name="T9" fmla="*/ 4766 h 4766"/>
                <a:gd name="T10" fmla="*/ 862 w 3427"/>
                <a:gd name="T11" fmla="*/ 4766 h 4766"/>
                <a:gd name="T12" fmla="*/ 926 w 3427"/>
                <a:gd name="T13" fmla="*/ 4701 h 4766"/>
                <a:gd name="T14" fmla="*/ 926 w 3427"/>
                <a:gd name="T15" fmla="*/ 1907 h 4766"/>
                <a:gd name="T16" fmla="*/ 1720 w 3427"/>
                <a:gd name="T17" fmla="*/ 926 h 4766"/>
                <a:gd name="T18" fmla="*/ 2454 w 3427"/>
                <a:gd name="T19" fmla="*/ 1431 h 4766"/>
                <a:gd name="T20" fmla="*/ 3001 w 3427"/>
                <a:gd name="T21" fmla="*/ 1818 h 4766"/>
                <a:gd name="T22" fmla="*/ 3381 w 3427"/>
                <a:gd name="T23" fmla="*/ 1289 h 4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27" h="4766">
                  <a:moveTo>
                    <a:pt x="3381" y="1289"/>
                  </a:moveTo>
                  <a:cubicBezTo>
                    <a:pt x="3240" y="646"/>
                    <a:pt x="2547" y="0"/>
                    <a:pt x="1720" y="0"/>
                  </a:cubicBezTo>
                  <a:cubicBezTo>
                    <a:pt x="770" y="0"/>
                    <a:pt x="0" y="770"/>
                    <a:pt x="0" y="1720"/>
                  </a:cubicBezTo>
                  <a:lnTo>
                    <a:pt x="0" y="4697"/>
                  </a:lnTo>
                  <a:cubicBezTo>
                    <a:pt x="0" y="4730"/>
                    <a:pt x="24" y="4766"/>
                    <a:pt x="68" y="4766"/>
                  </a:cubicBezTo>
                  <a:lnTo>
                    <a:pt x="862" y="4766"/>
                  </a:lnTo>
                  <a:cubicBezTo>
                    <a:pt x="899" y="4766"/>
                    <a:pt x="926" y="4759"/>
                    <a:pt x="926" y="4701"/>
                  </a:cubicBezTo>
                  <a:cubicBezTo>
                    <a:pt x="926" y="4643"/>
                    <a:pt x="926" y="1907"/>
                    <a:pt x="926" y="1907"/>
                  </a:cubicBezTo>
                  <a:cubicBezTo>
                    <a:pt x="926" y="1156"/>
                    <a:pt x="1227" y="926"/>
                    <a:pt x="1720" y="926"/>
                  </a:cubicBezTo>
                  <a:cubicBezTo>
                    <a:pt x="2190" y="926"/>
                    <a:pt x="2378" y="1204"/>
                    <a:pt x="2454" y="1431"/>
                  </a:cubicBezTo>
                  <a:cubicBezTo>
                    <a:pt x="2506" y="1588"/>
                    <a:pt x="2724" y="1861"/>
                    <a:pt x="3001" y="1818"/>
                  </a:cubicBezTo>
                  <a:cubicBezTo>
                    <a:pt x="3323" y="1769"/>
                    <a:pt x="3427" y="1497"/>
                    <a:pt x="3381" y="12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563A5A-2744-47BB-8238-DAA20F631FB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2546350"/>
              <a:ext cx="1249363" cy="1770063"/>
            </a:xfrm>
            <a:custGeom>
              <a:avLst/>
              <a:gdLst>
                <a:gd name="T0" fmla="*/ 3010 w 3472"/>
                <a:gd name="T1" fmla="*/ 0 h 4898"/>
                <a:gd name="T2" fmla="*/ 2541 w 3472"/>
                <a:gd name="T3" fmla="*/ 528 h 4898"/>
                <a:gd name="T4" fmla="*/ 2543 w 3472"/>
                <a:gd name="T5" fmla="*/ 2977 h 4898"/>
                <a:gd name="T6" fmla="*/ 1741 w 3472"/>
                <a:gd name="T7" fmla="*/ 3973 h 4898"/>
                <a:gd name="T8" fmla="*/ 929 w 3472"/>
                <a:gd name="T9" fmla="*/ 2977 h 4898"/>
                <a:gd name="T10" fmla="*/ 931 w 3472"/>
                <a:gd name="T11" fmla="*/ 528 h 4898"/>
                <a:gd name="T12" fmla="*/ 462 w 3472"/>
                <a:gd name="T13" fmla="*/ 0 h 4898"/>
                <a:gd name="T14" fmla="*/ 0 w 3472"/>
                <a:gd name="T15" fmla="*/ 529 h 4898"/>
                <a:gd name="T16" fmla="*/ 0 w 3472"/>
                <a:gd name="T17" fmla="*/ 2844 h 4898"/>
                <a:gd name="T18" fmla="*/ 1747 w 3472"/>
                <a:gd name="T19" fmla="*/ 4898 h 4898"/>
                <a:gd name="T20" fmla="*/ 3472 w 3472"/>
                <a:gd name="T21" fmla="*/ 2866 h 4898"/>
                <a:gd name="T22" fmla="*/ 3472 w 3472"/>
                <a:gd name="T23" fmla="*/ 529 h 4898"/>
                <a:gd name="T24" fmla="*/ 3010 w 3472"/>
                <a:gd name="T25" fmla="*/ 0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72" h="4898">
                  <a:moveTo>
                    <a:pt x="3010" y="0"/>
                  </a:moveTo>
                  <a:cubicBezTo>
                    <a:pt x="2798" y="0"/>
                    <a:pt x="2541" y="124"/>
                    <a:pt x="2541" y="528"/>
                  </a:cubicBezTo>
                  <a:lnTo>
                    <a:pt x="2543" y="2977"/>
                  </a:lnTo>
                  <a:cubicBezTo>
                    <a:pt x="2543" y="3645"/>
                    <a:pt x="2216" y="3973"/>
                    <a:pt x="1741" y="3973"/>
                  </a:cubicBezTo>
                  <a:cubicBezTo>
                    <a:pt x="1232" y="3973"/>
                    <a:pt x="929" y="3645"/>
                    <a:pt x="929" y="2977"/>
                  </a:cubicBezTo>
                  <a:lnTo>
                    <a:pt x="931" y="528"/>
                  </a:lnTo>
                  <a:cubicBezTo>
                    <a:pt x="931" y="124"/>
                    <a:pt x="674" y="0"/>
                    <a:pt x="462" y="0"/>
                  </a:cubicBezTo>
                  <a:cubicBezTo>
                    <a:pt x="213" y="0"/>
                    <a:pt x="0" y="124"/>
                    <a:pt x="0" y="529"/>
                  </a:cubicBezTo>
                  <a:lnTo>
                    <a:pt x="0" y="2844"/>
                  </a:lnTo>
                  <a:cubicBezTo>
                    <a:pt x="0" y="4123"/>
                    <a:pt x="601" y="4898"/>
                    <a:pt x="1747" y="4898"/>
                  </a:cubicBezTo>
                  <a:cubicBezTo>
                    <a:pt x="2829" y="4898"/>
                    <a:pt x="3472" y="4144"/>
                    <a:pt x="3472" y="2866"/>
                  </a:cubicBezTo>
                  <a:lnTo>
                    <a:pt x="3472" y="529"/>
                  </a:lnTo>
                  <a:cubicBezTo>
                    <a:pt x="3472" y="124"/>
                    <a:pt x="3259" y="0"/>
                    <a:pt x="3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2CDEB5F-7968-40C4-8D4A-64421F3FA0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7650" y="2547938"/>
              <a:ext cx="1135063" cy="1720850"/>
            </a:xfrm>
            <a:custGeom>
              <a:avLst/>
              <a:gdLst>
                <a:gd name="T0" fmla="*/ 633 w 3152"/>
                <a:gd name="T1" fmla="*/ 0 h 4759"/>
                <a:gd name="T2" fmla="*/ 633 w 3152"/>
                <a:gd name="T3" fmla="*/ 4225 h 4759"/>
                <a:gd name="T4" fmla="*/ 3152 w 3152"/>
                <a:gd name="T5" fmla="*/ 4225 h 4759"/>
                <a:gd name="T6" fmla="*/ 3152 w 3152"/>
                <a:gd name="T7" fmla="*/ 4759 h 4759"/>
                <a:gd name="T8" fmla="*/ 0 w 3152"/>
                <a:gd name="T9" fmla="*/ 4759 h 4759"/>
                <a:gd name="T10" fmla="*/ 0 w 3152"/>
                <a:gd name="T11" fmla="*/ 0 h 4759"/>
                <a:gd name="T12" fmla="*/ 633 w 3152"/>
                <a:gd name="T13" fmla="*/ 0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2" h="4759">
                  <a:moveTo>
                    <a:pt x="633" y="0"/>
                  </a:moveTo>
                  <a:lnTo>
                    <a:pt x="633" y="4225"/>
                  </a:lnTo>
                  <a:lnTo>
                    <a:pt x="3152" y="4225"/>
                  </a:lnTo>
                  <a:lnTo>
                    <a:pt x="3152" y="4759"/>
                  </a:lnTo>
                  <a:lnTo>
                    <a:pt x="0" y="4759"/>
                  </a:lnTo>
                  <a:lnTo>
                    <a:pt x="0" y="0"/>
                  </a:lnTo>
                  <a:lnTo>
                    <a:pt x="6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E6355262-B164-4021-8EE4-0314E14675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35913" y="2547938"/>
              <a:ext cx="227013" cy="17208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EEC9465-7148-4133-B727-DD467330B010}"/>
                </a:ext>
              </a:extLst>
            </p:cNvPr>
            <p:cNvSpPr>
              <a:spLocks/>
            </p:cNvSpPr>
            <p:nvPr/>
          </p:nvSpPr>
          <p:spPr bwMode="gray">
            <a:xfrm>
              <a:off x="8312150" y="2547938"/>
              <a:ext cx="1471613" cy="1720850"/>
            </a:xfrm>
            <a:custGeom>
              <a:avLst/>
              <a:gdLst>
                <a:gd name="T0" fmla="*/ 1672 w 4085"/>
                <a:gd name="T1" fmla="*/ 4759 h 4759"/>
                <a:gd name="T2" fmla="*/ 0 w 4085"/>
                <a:gd name="T3" fmla="*/ 0 h 4759"/>
                <a:gd name="T4" fmla="*/ 679 w 4085"/>
                <a:gd name="T5" fmla="*/ 0 h 4759"/>
                <a:gd name="T6" fmla="*/ 2039 w 4085"/>
                <a:gd name="T7" fmla="*/ 4126 h 4759"/>
                <a:gd name="T8" fmla="*/ 2052 w 4085"/>
                <a:gd name="T9" fmla="*/ 4126 h 4759"/>
                <a:gd name="T10" fmla="*/ 3425 w 4085"/>
                <a:gd name="T11" fmla="*/ 0 h 4759"/>
                <a:gd name="T12" fmla="*/ 4085 w 4085"/>
                <a:gd name="T13" fmla="*/ 0 h 4759"/>
                <a:gd name="T14" fmla="*/ 2392 w 4085"/>
                <a:gd name="T15" fmla="*/ 4759 h 4759"/>
                <a:gd name="T16" fmla="*/ 1672 w 4085"/>
                <a:gd name="T17" fmla="*/ 4759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5" h="4759">
                  <a:moveTo>
                    <a:pt x="1672" y="4759"/>
                  </a:moveTo>
                  <a:lnTo>
                    <a:pt x="0" y="0"/>
                  </a:lnTo>
                  <a:lnTo>
                    <a:pt x="679" y="0"/>
                  </a:lnTo>
                  <a:lnTo>
                    <a:pt x="2039" y="4126"/>
                  </a:lnTo>
                  <a:lnTo>
                    <a:pt x="2052" y="4126"/>
                  </a:lnTo>
                  <a:lnTo>
                    <a:pt x="3425" y="0"/>
                  </a:lnTo>
                  <a:lnTo>
                    <a:pt x="4085" y="0"/>
                  </a:lnTo>
                  <a:lnTo>
                    <a:pt x="2392" y="4759"/>
                  </a:lnTo>
                  <a:lnTo>
                    <a:pt x="1672" y="47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B31A157-C880-4D6B-B557-AA10C5214F25}"/>
                </a:ext>
              </a:extLst>
            </p:cNvPr>
            <p:cNvSpPr>
              <a:spLocks/>
            </p:cNvSpPr>
            <p:nvPr/>
          </p:nvSpPr>
          <p:spPr bwMode="gray">
            <a:xfrm>
              <a:off x="9917113" y="2547938"/>
              <a:ext cx="1190625" cy="1720850"/>
            </a:xfrm>
            <a:custGeom>
              <a:avLst/>
              <a:gdLst>
                <a:gd name="T0" fmla="*/ 3286 w 3306"/>
                <a:gd name="T1" fmla="*/ 0 h 4759"/>
                <a:gd name="T2" fmla="*/ 3286 w 3306"/>
                <a:gd name="T3" fmla="*/ 533 h 4759"/>
                <a:gd name="T4" fmla="*/ 633 w 3306"/>
                <a:gd name="T5" fmla="*/ 533 h 4759"/>
                <a:gd name="T6" fmla="*/ 633 w 3306"/>
                <a:gd name="T7" fmla="*/ 2046 h 4759"/>
                <a:gd name="T8" fmla="*/ 3106 w 3306"/>
                <a:gd name="T9" fmla="*/ 2046 h 4759"/>
                <a:gd name="T10" fmla="*/ 3106 w 3306"/>
                <a:gd name="T11" fmla="*/ 2579 h 4759"/>
                <a:gd name="T12" fmla="*/ 633 w 3306"/>
                <a:gd name="T13" fmla="*/ 2579 h 4759"/>
                <a:gd name="T14" fmla="*/ 633 w 3306"/>
                <a:gd name="T15" fmla="*/ 4225 h 4759"/>
                <a:gd name="T16" fmla="*/ 3306 w 3306"/>
                <a:gd name="T17" fmla="*/ 4225 h 4759"/>
                <a:gd name="T18" fmla="*/ 3306 w 3306"/>
                <a:gd name="T19" fmla="*/ 4759 h 4759"/>
                <a:gd name="T20" fmla="*/ 0 w 3306"/>
                <a:gd name="T21" fmla="*/ 4759 h 4759"/>
                <a:gd name="T22" fmla="*/ 0 w 3306"/>
                <a:gd name="T23" fmla="*/ 0 h 4759"/>
                <a:gd name="T24" fmla="*/ 3286 w 3306"/>
                <a:gd name="T25" fmla="*/ 0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6" h="4759">
                  <a:moveTo>
                    <a:pt x="3286" y="0"/>
                  </a:moveTo>
                  <a:lnTo>
                    <a:pt x="3286" y="533"/>
                  </a:lnTo>
                  <a:lnTo>
                    <a:pt x="633" y="533"/>
                  </a:lnTo>
                  <a:lnTo>
                    <a:pt x="633" y="2046"/>
                  </a:lnTo>
                  <a:lnTo>
                    <a:pt x="3106" y="2046"/>
                  </a:lnTo>
                  <a:lnTo>
                    <a:pt x="3106" y="2579"/>
                  </a:lnTo>
                  <a:lnTo>
                    <a:pt x="633" y="2579"/>
                  </a:lnTo>
                  <a:lnTo>
                    <a:pt x="633" y="4225"/>
                  </a:lnTo>
                  <a:lnTo>
                    <a:pt x="3306" y="4225"/>
                  </a:lnTo>
                  <a:lnTo>
                    <a:pt x="3306" y="4759"/>
                  </a:lnTo>
                  <a:lnTo>
                    <a:pt x="0" y="4759"/>
                  </a:lnTo>
                  <a:lnTo>
                    <a:pt x="0" y="0"/>
                  </a:lnTo>
                  <a:lnTo>
                    <a:pt x="32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</p:grpSp>
    </p:spTree>
    <p:extLst>
      <p:ext uri="{BB962C8B-B14F-4D97-AF65-F5344CB8AC3E}">
        <p14:creationId xmlns:p14="http://schemas.microsoft.com/office/powerpoint/2010/main" val="1351039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2">
    <p:bg>
      <p:bgPr>
        <a:solidFill>
          <a:srgbClr val="2A2A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44" y="1402802"/>
            <a:ext cx="7194305" cy="2898103"/>
          </a:xfrm>
        </p:spPr>
        <p:txBody>
          <a:bodyPr anchor="ctr" anchorCtr="0"/>
          <a:lstStyle>
            <a:lvl1pPr>
              <a:lnSpc>
                <a:spcPct val="95000"/>
              </a:lnSpc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0DF0D6-486F-46F7-83EC-9F790B15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7B270D-46B9-4FF3-B715-D8A605F86C3E}" type="datetime1">
              <a:rPr lang="fi-FI" smtClean="0"/>
              <a:pPr/>
              <a:t>26.10.2021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D78AAA-0AA4-43F8-B64A-D70127F0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3E679D-C766-4E16-8F13-61052FED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C26962-B870-4C03-832C-B2CD161CDED0}"/>
              </a:ext>
            </a:extLst>
          </p:cNvPr>
          <p:cNvGrpSpPr/>
          <p:nvPr userDrawn="1"/>
        </p:nvGrpSpPr>
        <p:grpSpPr bwMode="gray">
          <a:xfrm>
            <a:off x="479617" y="439971"/>
            <a:ext cx="485981" cy="95613"/>
            <a:chOff x="1084263" y="2541588"/>
            <a:chExt cx="10023475" cy="1774825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D15D510-A8C5-4379-83E5-9561805C2EA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84563" y="2546350"/>
              <a:ext cx="1244600" cy="1770063"/>
            </a:xfrm>
            <a:custGeom>
              <a:avLst/>
              <a:gdLst>
                <a:gd name="T0" fmla="*/ 3447 w 3456"/>
                <a:gd name="T1" fmla="*/ 1690 h 4898"/>
                <a:gd name="T2" fmla="*/ 1841 w 3456"/>
                <a:gd name="T3" fmla="*/ 0 h 4898"/>
                <a:gd name="T4" fmla="*/ 1817 w 3456"/>
                <a:gd name="T5" fmla="*/ 911 h 4898"/>
                <a:gd name="T6" fmla="*/ 2534 w 3456"/>
                <a:gd name="T7" fmla="*/ 1690 h 4898"/>
                <a:gd name="T8" fmla="*/ 2533 w 3456"/>
                <a:gd name="T9" fmla="*/ 3040 h 4898"/>
                <a:gd name="T10" fmla="*/ 1801 w 3456"/>
                <a:gd name="T11" fmla="*/ 3986 h 4898"/>
                <a:gd name="T12" fmla="*/ 926 w 3456"/>
                <a:gd name="T13" fmla="*/ 2818 h 4898"/>
                <a:gd name="T14" fmla="*/ 0 w 3456"/>
                <a:gd name="T15" fmla="*/ 2818 h 4898"/>
                <a:gd name="T16" fmla="*/ 1807 w 3456"/>
                <a:gd name="T17" fmla="*/ 4898 h 4898"/>
                <a:gd name="T18" fmla="*/ 3456 w 3456"/>
                <a:gd name="T19" fmla="*/ 3178 h 4898"/>
                <a:gd name="T20" fmla="*/ 3447 w 3456"/>
                <a:gd name="T21" fmla="*/ 1690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6" h="4898">
                  <a:moveTo>
                    <a:pt x="3447" y="1690"/>
                  </a:moveTo>
                  <a:cubicBezTo>
                    <a:pt x="3447" y="644"/>
                    <a:pt x="2725" y="0"/>
                    <a:pt x="1841" y="0"/>
                  </a:cubicBezTo>
                  <a:cubicBezTo>
                    <a:pt x="1143" y="0"/>
                    <a:pt x="1205" y="911"/>
                    <a:pt x="1817" y="911"/>
                  </a:cubicBezTo>
                  <a:cubicBezTo>
                    <a:pt x="2157" y="911"/>
                    <a:pt x="2534" y="1252"/>
                    <a:pt x="2534" y="1690"/>
                  </a:cubicBezTo>
                  <a:cubicBezTo>
                    <a:pt x="2534" y="1690"/>
                    <a:pt x="2533" y="2673"/>
                    <a:pt x="2533" y="3040"/>
                  </a:cubicBezTo>
                  <a:cubicBezTo>
                    <a:pt x="2533" y="3676"/>
                    <a:pt x="2197" y="3986"/>
                    <a:pt x="1801" y="3986"/>
                  </a:cubicBezTo>
                  <a:cubicBezTo>
                    <a:pt x="1362" y="3986"/>
                    <a:pt x="926" y="3705"/>
                    <a:pt x="926" y="2818"/>
                  </a:cubicBezTo>
                  <a:cubicBezTo>
                    <a:pt x="926" y="2148"/>
                    <a:pt x="0" y="2194"/>
                    <a:pt x="0" y="2818"/>
                  </a:cubicBezTo>
                  <a:cubicBezTo>
                    <a:pt x="0" y="4361"/>
                    <a:pt x="873" y="4898"/>
                    <a:pt x="1807" y="4898"/>
                  </a:cubicBezTo>
                  <a:cubicBezTo>
                    <a:pt x="2757" y="4898"/>
                    <a:pt x="3456" y="4247"/>
                    <a:pt x="3456" y="3178"/>
                  </a:cubicBezTo>
                  <a:lnTo>
                    <a:pt x="3447" y="16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876A5ED-0384-4E08-B628-DD2F773B341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87913" y="2541588"/>
              <a:ext cx="1173163" cy="1770063"/>
            </a:xfrm>
            <a:custGeom>
              <a:avLst/>
              <a:gdLst>
                <a:gd name="T0" fmla="*/ 1172 w 3258"/>
                <a:gd name="T1" fmla="*/ 1284 h 4898"/>
                <a:gd name="T2" fmla="*/ 2216 w 3258"/>
                <a:gd name="T3" fmla="*/ 1093 h 4898"/>
                <a:gd name="T4" fmla="*/ 2930 w 3258"/>
                <a:gd name="T5" fmla="*/ 1318 h 4898"/>
                <a:gd name="T6" fmla="*/ 2986 w 3258"/>
                <a:gd name="T7" fmla="*/ 636 h 4898"/>
                <a:gd name="T8" fmla="*/ 1724 w 3258"/>
                <a:gd name="T9" fmla="*/ 0 h 4898"/>
                <a:gd name="T10" fmla="*/ 188 w 3258"/>
                <a:gd name="T11" fmla="*/ 1273 h 4898"/>
                <a:gd name="T12" fmla="*/ 1694 w 3258"/>
                <a:gd name="T13" fmla="*/ 2731 h 4898"/>
                <a:gd name="T14" fmla="*/ 1734 w 3258"/>
                <a:gd name="T15" fmla="*/ 4018 h 4898"/>
                <a:gd name="T16" fmla="*/ 975 w 3258"/>
                <a:gd name="T17" fmla="*/ 3560 h 4898"/>
                <a:gd name="T18" fmla="*/ 980 w 3258"/>
                <a:gd name="T19" fmla="*/ 3569 h 4898"/>
                <a:gd name="T20" fmla="*/ 361 w 3258"/>
                <a:gd name="T21" fmla="*/ 3365 h 4898"/>
                <a:gd name="T22" fmla="*/ 147 w 3258"/>
                <a:gd name="T23" fmla="*/ 3974 h 4898"/>
                <a:gd name="T24" fmla="*/ 1724 w 3258"/>
                <a:gd name="T25" fmla="*/ 4898 h 4898"/>
                <a:gd name="T26" fmla="*/ 3254 w 3258"/>
                <a:gd name="T27" fmla="*/ 3457 h 4898"/>
                <a:gd name="T28" fmla="*/ 2691 w 3258"/>
                <a:gd name="T29" fmla="*/ 2389 h 4898"/>
                <a:gd name="T30" fmla="*/ 1172 w 3258"/>
                <a:gd name="T31" fmla="*/ 1284 h 4898"/>
                <a:gd name="T32" fmla="*/ 1015 w 3258"/>
                <a:gd name="T33" fmla="*/ 3640 h 4898"/>
                <a:gd name="T34" fmla="*/ 1015 w 3258"/>
                <a:gd name="T35" fmla="*/ 3640 h 4898"/>
                <a:gd name="T36" fmla="*/ 980 w 3258"/>
                <a:gd name="T37" fmla="*/ 3570 h 4898"/>
                <a:gd name="T38" fmla="*/ 982 w 3258"/>
                <a:gd name="T39" fmla="*/ 3573 h 4898"/>
                <a:gd name="T40" fmla="*/ 980 w 3258"/>
                <a:gd name="T41" fmla="*/ 3570 h 4898"/>
                <a:gd name="T42" fmla="*/ 984 w 3258"/>
                <a:gd name="T43" fmla="*/ 3578 h 4898"/>
                <a:gd name="T44" fmla="*/ 986 w 3258"/>
                <a:gd name="T45" fmla="*/ 3582 h 4898"/>
                <a:gd name="T46" fmla="*/ 984 w 3258"/>
                <a:gd name="T47" fmla="*/ 3578 h 4898"/>
                <a:gd name="T48" fmla="*/ 986 w 3258"/>
                <a:gd name="T49" fmla="*/ 3582 h 4898"/>
                <a:gd name="T50" fmla="*/ 988 w 3258"/>
                <a:gd name="T51" fmla="*/ 3586 h 4898"/>
                <a:gd name="T52" fmla="*/ 986 w 3258"/>
                <a:gd name="T53" fmla="*/ 3582 h 4898"/>
                <a:gd name="T54" fmla="*/ 990 w 3258"/>
                <a:gd name="T55" fmla="*/ 3590 h 4898"/>
                <a:gd name="T56" fmla="*/ 998 w 3258"/>
                <a:gd name="T57" fmla="*/ 3605 h 4898"/>
                <a:gd name="T58" fmla="*/ 990 w 3258"/>
                <a:gd name="T59" fmla="*/ 3590 h 4898"/>
                <a:gd name="T60" fmla="*/ 1002 w 3258"/>
                <a:gd name="T61" fmla="*/ 3614 h 4898"/>
                <a:gd name="T62" fmla="*/ 1010 w 3258"/>
                <a:gd name="T63" fmla="*/ 3631 h 4898"/>
                <a:gd name="T64" fmla="*/ 1002 w 3258"/>
                <a:gd name="T65" fmla="*/ 3614 h 4898"/>
                <a:gd name="T66" fmla="*/ 1012 w 3258"/>
                <a:gd name="T67" fmla="*/ 3634 h 4898"/>
                <a:gd name="T68" fmla="*/ 1013 w 3258"/>
                <a:gd name="T69" fmla="*/ 3636 h 4898"/>
                <a:gd name="T70" fmla="*/ 1012 w 3258"/>
                <a:gd name="T71" fmla="*/ 3634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8" h="4898">
                  <a:moveTo>
                    <a:pt x="1172" y="1284"/>
                  </a:moveTo>
                  <a:cubicBezTo>
                    <a:pt x="1172" y="758"/>
                    <a:pt x="2010" y="750"/>
                    <a:pt x="2216" y="1093"/>
                  </a:cubicBezTo>
                  <a:cubicBezTo>
                    <a:pt x="2406" y="1411"/>
                    <a:pt x="2701" y="1464"/>
                    <a:pt x="2930" y="1318"/>
                  </a:cubicBezTo>
                  <a:cubicBezTo>
                    <a:pt x="3193" y="1151"/>
                    <a:pt x="3135" y="872"/>
                    <a:pt x="2986" y="636"/>
                  </a:cubicBezTo>
                  <a:cubicBezTo>
                    <a:pt x="2850" y="420"/>
                    <a:pt x="2477" y="0"/>
                    <a:pt x="1724" y="0"/>
                  </a:cubicBezTo>
                  <a:cubicBezTo>
                    <a:pt x="1022" y="0"/>
                    <a:pt x="188" y="397"/>
                    <a:pt x="188" y="1273"/>
                  </a:cubicBezTo>
                  <a:cubicBezTo>
                    <a:pt x="188" y="2088"/>
                    <a:pt x="973" y="2396"/>
                    <a:pt x="1694" y="2731"/>
                  </a:cubicBezTo>
                  <a:cubicBezTo>
                    <a:pt x="2854" y="3270"/>
                    <a:pt x="2240" y="4018"/>
                    <a:pt x="1734" y="4018"/>
                  </a:cubicBezTo>
                  <a:cubicBezTo>
                    <a:pt x="1458" y="4018"/>
                    <a:pt x="1171" y="3953"/>
                    <a:pt x="975" y="3560"/>
                  </a:cubicBezTo>
                  <a:cubicBezTo>
                    <a:pt x="975" y="3560"/>
                    <a:pt x="977" y="3564"/>
                    <a:pt x="980" y="3569"/>
                  </a:cubicBezTo>
                  <a:cubicBezTo>
                    <a:pt x="893" y="3381"/>
                    <a:pt x="589" y="3245"/>
                    <a:pt x="361" y="3365"/>
                  </a:cubicBezTo>
                  <a:cubicBezTo>
                    <a:pt x="147" y="3477"/>
                    <a:pt x="0" y="3669"/>
                    <a:pt x="147" y="3974"/>
                  </a:cubicBezTo>
                  <a:cubicBezTo>
                    <a:pt x="558" y="4831"/>
                    <a:pt x="1251" y="4898"/>
                    <a:pt x="1724" y="4898"/>
                  </a:cubicBezTo>
                  <a:cubicBezTo>
                    <a:pt x="2742" y="4898"/>
                    <a:pt x="3248" y="4127"/>
                    <a:pt x="3254" y="3457"/>
                  </a:cubicBezTo>
                  <a:cubicBezTo>
                    <a:pt x="3258" y="2936"/>
                    <a:pt x="2908" y="2547"/>
                    <a:pt x="2691" y="2389"/>
                  </a:cubicBezTo>
                  <a:cubicBezTo>
                    <a:pt x="1989" y="1877"/>
                    <a:pt x="1172" y="1788"/>
                    <a:pt x="1172" y="1284"/>
                  </a:cubicBezTo>
                  <a:close/>
                  <a:moveTo>
                    <a:pt x="1015" y="3640"/>
                  </a:moveTo>
                  <a:cubicBezTo>
                    <a:pt x="1015" y="3641"/>
                    <a:pt x="1015" y="3641"/>
                    <a:pt x="1015" y="3640"/>
                  </a:cubicBezTo>
                  <a:close/>
                  <a:moveTo>
                    <a:pt x="980" y="3570"/>
                  </a:moveTo>
                  <a:lnTo>
                    <a:pt x="982" y="3573"/>
                  </a:lnTo>
                  <a:cubicBezTo>
                    <a:pt x="981" y="3572"/>
                    <a:pt x="980" y="3571"/>
                    <a:pt x="980" y="3570"/>
                  </a:cubicBezTo>
                  <a:close/>
                  <a:moveTo>
                    <a:pt x="984" y="3578"/>
                  </a:moveTo>
                  <a:lnTo>
                    <a:pt x="986" y="3582"/>
                  </a:lnTo>
                  <a:cubicBezTo>
                    <a:pt x="985" y="3581"/>
                    <a:pt x="984" y="3579"/>
                    <a:pt x="984" y="3578"/>
                  </a:cubicBezTo>
                  <a:close/>
                  <a:moveTo>
                    <a:pt x="986" y="3582"/>
                  </a:moveTo>
                  <a:cubicBezTo>
                    <a:pt x="987" y="3584"/>
                    <a:pt x="987" y="3585"/>
                    <a:pt x="988" y="3586"/>
                  </a:cubicBezTo>
                  <a:cubicBezTo>
                    <a:pt x="987" y="3585"/>
                    <a:pt x="987" y="3584"/>
                    <a:pt x="986" y="3582"/>
                  </a:cubicBezTo>
                  <a:close/>
                  <a:moveTo>
                    <a:pt x="990" y="3590"/>
                  </a:moveTo>
                  <a:cubicBezTo>
                    <a:pt x="993" y="3595"/>
                    <a:pt x="995" y="3600"/>
                    <a:pt x="998" y="3605"/>
                  </a:cubicBezTo>
                  <a:cubicBezTo>
                    <a:pt x="995" y="3601"/>
                    <a:pt x="993" y="3596"/>
                    <a:pt x="990" y="3590"/>
                  </a:cubicBezTo>
                  <a:close/>
                  <a:moveTo>
                    <a:pt x="1002" y="3614"/>
                  </a:moveTo>
                  <a:cubicBezTo>
                    <a:pt x="1005" y="3620"/>
                    <a:pt x="1008" y="3626"/>
                    <a:pt x="1010" y="3631"/>
                  </a:cubicBezTo>
                  <a:cubicBezTo>
                    <a:pt x="1008" y="3627"/>
                    <a:pt x="1006" y="3621"/>
                    <a:pt x="1002" y="3614"/>
                  </a:cubicBezTo>
                  <a:close/>
                  <a:moveTo>
                    <a:pt x="1012" y="3634"/>
                  </a:moveTo>
                  <a:cubicBezTo>
                    <a:pt x="1012" y="3635"/>
                    <a:pt x="1013" y="3635"/>
                    <a:pt x="1013" y="3636"/>
                  </a:cubicBezTo>
                  <a:cubicBezTo>
                    <a:pt x="1013" y="3635"/>
                    <a:pt x="1012" y="3635"/>
                    <a:pt x="1012" y="36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7244162-B7F1-44B6-AD5E-5D680469D5F0}"/>
                </a:ext>
              </a:extLst>
            </p:cNvPr>
            <p:cNvSpPr>
              <a:spLocks/>
            </p:cNvSpPr>
            <p:nvPr/>
          </p:nvSpPr>
          <p:spPr bwMode="gray">
            <a:xfrm>
              <a:off x="2571750" y="2546350"/>
              <a:ext cx="1233488" cy="1722438"/>
            </a:xfrm>
            <a:custGeom>
              <a:avLst/>
              <a:gdLst>
                <a:gd name="T0" fmla="*/ 3381 w 3427"/>
                <a:gd name="T1" fmla="*/ 1289 h 4766"/>
                <a:gd name="T2" fmla="*/ 1720 w 3427"/>
                <a:gd name="T3" fmla="*/ 0 h 4766"/>
                <a:gd name="T4" fmla="*/ 0 w 3427"/>
                <a:gd name="T5" fmla="*/ 1720 h 4766"/>
                <a:gd name="T6" fmla="*/ 0 w 3427"/>
                <a:gd name="T7" fmla="*/ 4697 h 4766"/>
                <a:gd name="T8" fmla="*/ 68 w 3427"/>
                <a:gd name="T9" fmla="*/ 4766 h 4766"/>
                <a:gd name="T10" fmla="*/ 862 w 3427"/>
                <a:gd name="T11" fmla="*/ 4766 h 4766"/>
                <a:gd name="T12" fmla="*/ 926 w 3427"/>
                <a:gd name="T13" fmla="*/ 4701 h 4766"/>
                <a:gd name="T14" fmla="*/ 926 w 3427"/>
                <a:gd name="T15" fmla="*/ 1907 h 4766"/>
                <a:gd name="T16" fmla="*/ 1720 w 3427"/>
                <a:gd name="T17" fmla="*/ 926 h 4766"/>
                <a:gd name="T18" fmla="*/ 2454 w 3427"/>
                <a:gd name="T19" fmla="*/ 1431 h 4766"/>
                <a:gd name="T20" fmla="*/ 3001 w 3427"/>
                <a:gd name="T21" fmla="*/ 1818 h 4766"/>
                <a:gd name="T22" fmla="*/ 3381 w 3427"/>
                <a:gd name="T23" fmla="*/ 1289 h 4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27" h="4766">
                  <a:moveTo>
                    <a:pt x="3381" y="1289"/>
                  </a:moveTo>
                  <a:cubicBezTo>
                    <a:pt x="3240" y="646"/>
                    <a:pt x="2547" y="0"/>
                    <a:pt x="1720" y="0"/>
                  </a:cubicBezTo>
                  <a:cubicBezTo>
                    <a:pt x="770" y="0"/>
                    <a:pt x="0" y="770"/>
                    <a:pt x="0" y="1720"/>
                  </a:cubicBezTo>
                  <a:lnTo>
                    <a:pt x="0" y="4697"/>
                  </a:lnTo>
                  <a:cubicBezTo>
                    <a:pt x="0" y="4730"/>
                    <a:pt x="24" y="4766"/>
                    <a:pt x="68" y="4766"/>
                  </a:cubicBezTo>
                  <a:lnTo>
                    <a:pt x="862" y="4766"/>
                  </a:lnTo>
                  <a:cubicBezTo>
                    <a:pt x="899" y="4766"/>
                    <a:pt x="926" y="4759"/>
                    <a:pt x="926" y="4701"/>
                  </a:cubicBezTo>
                  <a:cubicBezTo>
                    <a:pt x="926" y="4643"/>
                    <a:pt x="926" y="1907"/>
                    <a:pt x="926" y="1907"/>
                  </a:cubicBezTo>
                  <a:cubicBezTo>
                    <a:pt x="926" y="1156"/>
                    <a:pt x="1227" y="926"/>
                    <a:pt x="1720" y="926"/>
                  </a:cubicBezTo>
                  <a:cubicBezTo>
                    <a:pt x="2190" y="926"/>
                    <a:pt x="2378" y="1204"/>
                    <a:pt x="2454" y="1431"/>
                  </a:cubicBezTo>
                  <a:cubicBezTo>
                    <a:pt x="2506" y="1588"/>
                    <a:pt x="2724" y="1861"/>
                    <a:pt x="3001" y="1818"/>
                  </a:cubicBezTo>
                  <a:cubicBezTo>
                    <a:pt x="3323" y="1769"/>
                    <a:pt x="3427" y="1497"/>
                    <a:pt x="3381" y="12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563A5A-2744-47BB-8238-DAA20F631FB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2546350"/>
              <a:ext cx="1249363" cy="1770063"/>
            </a:xfrm>
            <a:custGeom>
              <a:avLst/>
              <a:gdLst>
                <a:gd name="T0" fmla="*/ 3010 w 3472"/>
                <a:gd name="T1" fmla="*/ 0 h 4898"/>
                <a:gd name="T2" fmla="*/ 2541 w 3472"/>
                <a:gd name="T3" fmla="*/ 528 h 4898"/>
                <a:gd name="T4" fmla="*/ 2543 w 3472"/>
                <a:gd name="T5" fmla="*/ 2977 h 4898"/>
                <a:gd name="T6" fmla="*/ 1741 w 3472"/>
                <a:gd name="T7" fmla="*/ 3973 h 4898"/>
                <a:gd name="T8" fmla="*/ 929 w 3472"/>
                <a:gd name="T9" fmla="*/ 2977 h 4898"/>
                <a:gd name="T10" fmla="*/ 931 w 3472"/>
                <a:gd name="T11" fmla="*/ 528 h 4898"/>
                <a:gd name="T12" fmla="*/ 462 w 3472"/>
                <a:gd name="T13" fmla="*/ 0 h 4898"/>
                <a:gd name="T14" fmla="*/ 0 w 3472"/>
                <a:gd name="T15" fmla="*/ 529 h 4898"/>
                <a:gd name="T16" fmla="*/ 0 w 3472"/>
                <a:gd name="T17" fmla="*/ 2844 h 4898"/>
                <a:gd name="T18" fmla="*/ 1747 w 3472"/>
                <a:gd name="T19" fmla="*/ 4898 h 4898"/>
                <a:gd name="T20" fmla="*/ 3472 w 3472"/>
                <a:gd name="T21" fmla="*/ 2866 h 4898"/>
                <a:gd name="T22" fmla="*/ 3472 w 3472"/>
                <a:gd name="T23" fmla="*/ 529 h 4898"/>
                <a:gd name="T24" fmla="*/ 3010 w 3472"/>
                <a:gd name="T25" fmla="*/ 0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72" h="4898">
                  <a:moveTo>
                    <a:pt x="3010" y="0"/>
                  </a:moveTo>
                  <a:cubicBezTo>
                    <a:pt x="2798" y="0"/>
                    <a:pt x="2541" y="124"/>
                    <a:pt x="2541" y="528"/>
                  </a:cubicBezTo>
                  <a:lnTo>
                    <a:pt x="2543" y="2977"/>
                  </a:lnTo>
                  <a:cubicBezTo>
                    <a:pt x="2543" y="3645"/>
                    <a:pt x="2216" y="3973"/>
                    <a:pt x="1741" y="3973"/>
                  </a:cubicBezTo>
                  <a:cubicBezTo>
                    <a:pt x="1232" y="3973"/>
                    <a:pt x="929" y="3645"/>
                    <a:pt x="929" y="2977"/>
                  </a:cubicBezTo>
                  <a:lnTo>
                    <a:pt x="931" y="528"/>
                  </a:lnTo>
                  <a:cubicBezTo>
                    <a:pt x="931" y="124"/>
                    <a:pt x="674" y="0"/>
                    <a:pt x="462" y="0"/>
                  </a:cubicBezTo>
                  <a:cubicBezTo>
                    <a:pt x="213" y="0"/>
                    <a:pt x="0" y="124"/>
                    <a:pt x="0" y="529"/>
                  </a:cubicBezTo>
                  <a:lnTo>
                    <a:pt x="0" y="2844"/>
                  </a:lnTo>
                  <a:cubicBezTo>
                    <a:pt x="0" y="4123"/>
                    <a:pt x="601" y="4898"/>
                    <a:pt x="1747" y="4898"/>
                  </a:cubicBezTo>
                  <a:cubicBezTo>
                    <a:pt x="2829" y="4898"/>
                    <a:pt x="3472" y="4144"/>
                    <a:pt x="3472" y="2866"/>
                  </a:cubicBezTo>
                  <a:lnTo>
                    <a:pt x="3472" y="529"/>
                  </a:lnTo>
                  <a:cubicBezTo>
                    <a:pt x="3472" y="124"/>
                    <a:pt x="3259" y="0"/>
                    <a:pt x="3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2CDEB5F-7968-40C4-8D4A-64421F3FA0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7650" y="2547938"/>
              <a:ext cx="1135063" cy="1720850"/>
            </a:xfrm>
            <a:custGeom>
              <a:avLst/>
              <a:gdLst>
                <a:gd name="T0" fmla="*/ 633 w 3152"/>
                <a:gd name="T1" fmla="*/ 0 h 4759"/>
                <a:gd name="T2" fmla="*/ 633 w 3152"/>
                <a:gd name="T3" fmla="*/ 4225 h 4759"/>
                <a:gd name="T4" fmla="*/ 3152 w 3152"/>
                <a:gd name="T5" fmla="*/ 4225 h 4759"/>
                <a:gd name="T6" fmla="*/ 3152 w 3152"/>
                <a:gd name="T7" fmla="*/ 4759 h 4759"/>
                <a:gd name="T8" fmla="*/ 0 w 3152"/>
                <a:gd name="T9" fmla="*/ 4759 h 4759"/>
                <a:gd name="T10" fmla="*/ 0 w 3152"/>
                <a:gd name="T11" fmla="*/ 0 h 4759"/>
                <a:gd name="T12" fmla="*/ 633 w 3152"/>
                <a:gd name="T13" fmla="*/ 0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2" h="4759">
                  <a:moveTo>
                    <a:pt x="633" y="0"/>
                  </a:moveTo>
                  <a:lnTo>
                    <a:pt x="633" y="4225"/>
                  </a:lnTo>
                  <a:lnTo>
                    <a:pt x="3152" y="4225"/>
                  </a:lnTo>
                  <a:lnTo>
                    <a:pt x="3152" y="4759"/>
                  </a:lnTo>
                  <a:lnTo>
                    <a:pt x="0" y="4759"/>
                  </a:lnTo>
                  <a:lnTo>
                    <a:pt x="0" y="0"/>
                  </a:lnTo>
                  <a:lnTo>
                    <a:pt x="6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E6355262-B164-4021-8EE4-0314E14675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35913" y="2547938"/>
              <a:ext cx="227013" cy="17208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EEC9465-7148-4133-B727-DD467330B010}"/>
                </a:ext>
              </a:extLst>
            </p:cNvPr>
            <p:cNvSpPr>
              <a:spLocks/>
            </p:cNvSpPr>
            <p:nvPr/>
          </p:nvSpPr>
          <p:spPr bwMode="gray">
            <a:xfrm>
              <a:off x="8312150" y="2547938"/>
              <a:ext cx="1471613" cy="1720850"/>
            </a:xfrm>
            <a:custGeom>
              <a:avLst/>
              <a:gdLst>
                <a:gd name="T0" fmla="*/ 1672 w 4085"/>
                <a:gd name="T1" fmla="*/ 4759 h 4759"/>
                <a:gd name="T2" fmla="*/ 0 w 4085"/>
                <a:gd name="T3" fmla="*/ 0 h 4759"/>
                <a:gd name="T4" fmla="*/ 679 w 4085"/>
                <a:gd name="T5" fmla="*/ 0 h 4759"/>
                <a:gd name="T6" fmla="*/ 2039 w 4085"/>
                <a:gd name="T7" fmla="*/ 4126 h 4759"/>
                <a:gd name="T8" fmla="*/ 2052 w 4085"/>
                <a:gd name="T9" fmla="*/ 4126 h 4759"/>
                <a:gd name="T10" fmla="*/ 3425 w 4085"/>
                <a:gd name="T11" fmla="*/ 0 h 4759"/>
                <a:gd name="T12" fmla="*/ 4085 w 4085"/>
                <a:gd name="T13" fmla="*/ 0 h 4759"/>
                <a:gd name="T14" fmla="*/ 2392 w 4085"/>
                <a:gd name="T15" fmla="*/ 4759 h 4759"/>
                <a:gd name="T16" fmla="*/ 1672 w 4085"/>
                <a:gd name="T17" fmla="*/ 4759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5" h="4759">
                  <a:moveTo>
                    <a:pt x="1672" y="4759"/>
                  </a:moveTo>
                  <a:lnTo>
                    <a:pt x="0" y="0"/>
                  </a:lnTo>
                  <a:lnTo>
                    <a:pt x="679" y="0"/>
                  </a:lnTo>
                  <a:lnTo>
                    <a:pt x="2039" y="4126"/>
                  </a:lnTo>
                  <a:lnTo>
                    <a:pt x="2052" y="4126"/>
                  </a:lnTo>
                  <a:lnTo>
                    <a:pt x="3425" y="0"/>
                  </a:lnTo>
                  <a:lnTo>
                    <a:pt x="4085" y="0"/>
                  </a:lnTo>
                  <a:lnTo>
                    <a:pt x="2392" y="4759"/>
                  </a:lnTo>
                  <a:lnTo>
                    <a:pt x="1672" y="47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B31A157-C880-4D6B-B557-AA10C5214F25}"/>
                </a:ext>
              </a:extLst>
            </p:cNvPr>
            <p:cNvSpPr>
              <a:spLocks/>
            </p:cNvSpPr>
            <p:nvPr/>
          </p:nvSpPr>
          <p:spPr bwMode="gray">
            <a:xfrm>
              <a:off x="9917113" y="2547938"/>
              <a:ext cx="1190625" cy="1720850"/>
            </a:xfrm>
            <a:custGeom>
              <a:avLst/>
              <a:gdLst>
                <a:gd name="T0" fmla="*/ 3286 w 3306"/>
                <a:gd name="T1" fmla="*/ 0 h 4759"/>
                <a:gd name="T2" fmla="*/ 3286 w 3306"/>
                <a:gd name="T3" fmla="*/ 533 h 4759"/>
                <a:gd name="T4" fmla="*/ 633 w 3306"/>
                <a:gd name="T5" fmla="*/ 533 h 4759"/>
                <a:gd name="T6" fmla="*/ 633 w 3306"/>
                <a:gd name="T7" fmla="*/ 2046 h 4759"/>
                <a:gd name="T8" fmla="*/ 3106 w 3306"/>
                <a:gd name="T9" fmla="*/ 2046 h 4759"/>
                <a:gd name="T10" fmla="*/ 3106 w 3306"/>
                <a:gd name="T11" fmla="*/ 2579 h 4759"/>
                <a:gd name="T12" fmla="*/ 633 w 3306"/>
                <a:gd name="T13" fmla="*/ 2579 h 4759"/>
                <a:gd name="T14" fmla="*/ 633 w 3306"/>
                <a:gd name="T15" fmla="*/ 4225 h 4759"/>
                <a:gd name="T16" fmla="*/ 3306 w 3306"/>
                <a:gd name="T17" fmla="*/ 4225 h 4759"/>
                <a:gd name="T18" fmla="*/ 3306 w 3306"/>
                <a:gd name="T19" fmla="*/ 4759 h 4759"/>
                <a:gd name="T20" fmla="*/ 0 w 3306"/>
                <a:gd name="T21" fmla="*/ 4759 h 4759"/>
                <a:gd name="T22" fmla="*/ 0 w 3306"/>
                <a:gd name="T23" fmla="*/ 0 h 4759"/>
                <a:gd name="T24" fmla="*/ 3286 w 3306"/>
                <a:gd name="T25" fmla="*/ 0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6" h="4759">
                  <a:moveTo>
                    <a:pt x="3286" y="0"/>
                  </a:moveTo>
                  <a:lnTo>
                    <a:pt x="3286" y="533"/>
                  </a:lnTo>
                  <a:lnTo>
                    <a:pt x="633" y="533"/>
                  </a:lnTo>
                  <a:lnTo>
                    <a:pt x="633" y="2046"/>
                  </a:lnTo>
                  <a:lnTo>
                    <a:pt x="3106" y="2046"/>
                  </a:lnTo>
                  <a:lnTo>
                    <a:pt x="3106" y="2579"/>
                  </a:lnTo>
                  <a:lnTo>
                    <a:pt x="633" y="2579"/>
                  </a:lnTo>
                  <a:lnTo>
                    <a:pt x="633" y="4225"/>
                  </a:lnTo>
                  <a:lnTo>
                    <a:pt x="3306" y="4225"/>
                  </a:lnTo>
                  <a:lnTo>
                    <a:pt x="3306" y="4759"/>
                  </a:lnTo>
                  <a:lnTo>
                    <a:pt x="0" y="4759"/>
                  </a:lnTo>
                  <a:lnTo>
                    <a:pt x="0" y="0"/>
                  </a:lnTo>
                  <a:lnTo>
                    <a:pt x="32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</p:grpSp>
    </p:spTree>
    <p:extLst>
      <p:ext uri="{BB962C8B-B14F-4D97-AF65-F5344CB8AC3E}">
        <p14:creationId xmlns:p14="http://schemas.microsoft.com/office/powerpoint/2010/main" val="353120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3134"/>
            <a:ext cx="7279217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1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3">
    <p:bg>
      <p:bgPr>
        <a:solidFill>
          <a:srgbClr val="954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44" y="1402802"/>
            <a:ext cx="7194305" cy="2898103"/>
          </a:xfrm>
        </p:spPr>
        <p:txBody>
          <a:bodyPr anchor="ctr" anchorCtr="0"/>
          <a:lstStyle>
            <a:lvl1pPr>
              <a:lnSpc>
                <a:spcPct val="95000"/>
              </a:lnSpc>
              <a:defRPr sz="4050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0DF0D6-486F-46F7-83EC-9F790B15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7B270D-46B9-4FF3-B715-D8A605F86C3E}" type="datetime1">
              <a:rPr lang="fi-FI" smtClean="0"/>
              <a:pPr/>
              <a:t>26.10.2021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D78AAA-0AA4-43F8-B64A-D70127F0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3E679D-C766-4E16-8F13-61052FED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C26962-B870-4C03-832C-B2CD161CDED0}"/>
              </a:ext>
            </a:extLst>
          </p:cNvPr>
          <p:cNvGrpSpPr/>
          <p:nvPr userDrawn="1"/>
        </p:nvGrpSpPr>
        <p:grpSpPr bwMode="gray">
          <a:xfrm>
            <a:off x="479617" y="439971"/>
            <a:ext cx="485981" cy="95613"/>
            <a:chOff x="1084263" y="2541588"/>
            <a:chExt cx="10023475" cy="1774825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D15D510-A8C5-4379-83E5-9561805C2EA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84563" y="2546350"/>
              <a:ext cx="1244600" cy="1770063"/>
            </a:xfrm>
            <a:custGeom>
              <a:avLst/>
              <a:gdLst>
                <a:gd name="T0" fmla="*/ 3447 w 3456"/>
                <a:gd name="T1" fmla="*/ 1690 h 4898"/>
                <a:gd name="T2" fmla="*/ 1841 w 3456"/>
                <a:gd name="T3" fmla="*/ 0 h 4898"/>
                <a:gd name="T4" fmla="*/ 1817 w 3456"/>
                <a:gd name="T5" fmla="*/ 911 h 4898"/>
                <a:gd name="T6" fmla="*/ 2534 w 3456"/>
                <a:gd name="T7" fmla="*/ 1690 h 4898"/>
                <a:gd name="T8" fmla="*/ 2533 w 3456"/>
                <a:gd name="T9" fmla="*/ 3040 h 4898"/>
                <a:gd name="T10" fmla="*/ 1801 w 3456"/>
                <a:gd name="T11" fmla="*/ 3986 h 4898"/>
                <a:gd name="T12" fmla="*/ 926 w 3456"/>
                <a:gd name="T13" fmla="*/ 2818 h 4898"/>
                <a:gd name="T14" fmla="*/ 0 w 3456"/>
                <a:gd name="T15" fmla="*/ 2818 h 4898"/>
                <a:gd name="T16" fmla="*/ 1807 w 3456"/>
                <a:gd name="T17" fmla="*/ 4898 h 4898"/>
                <a:gd name="T18" fmla="*/ 3456 w 3456"/>
                <a:gd name="T19" fmla="*/ 3178 h 4898"/>
                <a:gd name="T20" fmla="*/ 3447 w 3456"/>
                <a:gd name="T21" fmla="*/ 1690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6" h="4898">
                  <a:moveTo>
                    <a:pt x="3447" y="1690"/>
                  </a:moveTo>
                  <a:cubicBezTo>
                    <a:pt x="3447" y="644"/>
                    <a:pt x="2725" y="0"/>
                    <a:pt x="1841" y="0"/>
                  </a:cubicBezTo>
                  <a:cubicBezTo>
                    <a:pt x="1143" y="0"/>
                    <a:pt x="1205" y="911"/>
                    <a:pt x="1817" y="911"/>
                  </a:cubicBezTo>
                  <a:cubicBezTo>
                    <a:pt x="2157" y="911"/>
                    <a:pt x="2534" y="1252"/>
                    <a:pt x="2534" y="1690"/>
                  </a:cubicBezTo>
                  <a:cubicBezTo>
                    <a:pt x="2534" y="1690"/>
                    <a:pt x="2533" y="2673"/>
                    <a:pt x="2533" y="3040"/>
                  </a:cubicBezTo>
                  <a:cubicBezTo>
                    <a:pt x="2533" y="3676"/>
                    <a:pt x="2197" y="3986"/>
                    <a:pt x="1801" y="3986"/>
                  </a:cubicBezTo>
                  <a:cubicBezTo>
                    <a:pt x="1362" y="3986"/>
                    <a:pt x="926" y="3705"/>
                    <a:pt x="926" y="2818"/>
                  </a:cubicBezTo>
                  <a:cubicBezTo>
                    <a:pt x="926" y="2148"/>
                    <a:pt x="0" y="2194"/>
                    <a:pt x="0" y="2818"/>
                  </a:cubicBezTo>
                  <a:cubicBezTo>
                    <a:pt x="0" y="4361"/>
                    <a:pt x="873" y="4898"/>
                    <a:pt x="1807" y="4898"/>
                  </a:cubicBezTo>
                  <a:cubicBezTo>
                    <a:pt x="2757" y="4898"/>
                    <a:pt x="3456" y="4247"/>
                    <a:pt x="3456" y="3178"/>
                  </a:cubicBezTo>
                  <a:lnTo>
                    <a:pt x="3447" y="169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876A5ED-0384-4E08-B628-DD2F773B341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87913" y="2541588"/>
              <a:ext cx="1173163" cy="1770063"/>
            </a:xfrm>
            <a:custGeom>
              <a:avLst/>
              <a:gdLst>
                <a:gd name="T0" fmla="*/ 1172 w 3258"/>
                <a:gd name="T1" fmla="*/ 1284 h 4898"/>
                <a:gd name="T2" fmla="*/ 2216 w 3258"/>
                <a:gd name="T3" fmla="*/ 1093 h 4898"/>
                <a:gd name="T4" fmla="*/ 2930 w 3258"/>
                <a:gd name="T5" fmla="*/ 1318 h 4898"/>
                <a:gd name="T6" fmla="*/ 2986 w 3258"/>
                <a:gd name="T7" fmla="*/ 636 h 4898"/>
                <a:gd name="T8" fmla="*/ 1724 w 3258"/>
                <a:gd name="T9" fmla="*/ 0 h 4898"/>
                <a:gd name="T10" fmla="*/ 188 w 3258"/>
                <a:gd name="T11" fmla="*/ 1273 h 4898"/>
                <a:gd name="T12" fmla="*/ 1694 w 3258"/>
                <a:gd name="T13" fmla="*/ 2731 h 4898"/>
                <a:gd name="T14" fmla="*/ 1734 w 3258"/>
                <a:gd name="T15" fmla="*/ 4018 h 4898"/>
                <a:gd name="T16" fmla="*/ 975 w 3258"/>
                <a:gd name="T17" fmla="*/ 3560 h 4898"/>
                <a:gd name="T18" fmla="*/ 980 w 3258"/>
                <a:gd name="T19" fmla="*/ 3569 h 4898"/>
                <a:gd name="T20" fmla="*/ 361 w 3258"/>
                <a:gd name="T21" fmla="*/ 3365 h 4898"/>
                <a:gd name="T22" fmla="*/ 147 w 3258"/>
                <a:gd name="T23" fmla="*/ 3974 h 4898"/>
                <a:gd name="T24" fmla="*/ 1724 w 3258"/>
                <a:gd name="T25" fmla="*/ 4898 h 4898"/>
                <a:gd name="T26" fmla="*/ 3254 w 3258"/>
                <a:gd name="T27" fmla="*/ 3457 h 4898"/>
                <a:gd name="T28" fmla="*/ 2691 w 3258"/>
                <a:gd name="T29" fmla="*/ 2389 h 4898"/>
                <a:gd name="T30" fmla="*/ 1172 w 3258"/>
                <a:gd name="T31" fmla="*/ 1284 h 4898"/>
                <a:gd name="T32" fmla="*/ 1015 w 3258"/>
                <a:gd name="T33" fmla="*/ 3640 h 4898"/>
                <a:gd name="T34" fmla="*/ 1015 w 3258"/>
                <a:gd name="T35" fmla="*/ 3640 h 4898"/>
                <a:gd name="T36" fmla="*/ 980 w 3258"/>
                <a:gd name="T37" fmla="*/ 3570 h 4898"/>
                <a:gd name="T38" fmla="*/ 982 w 3258"/>
                <a:gd name="T39" fmla="*/ 3573 h 4898"/>
                <a:gd name="T40" fmla="*/ 980 w 3258"/>
                <a:gd name="T41" fmla="*/ 3570 h 4898"/>
                <a:gd name="T42" fmla="*/ 984 w 3258"/>
                <a:gd name="T43" fmla="*/ 3578 h 4898"/>
                <a:gd name="T44" fmla="*/ 986 w 3258"/>
                <a:gd name="T45" fmla="*/ 3582 h 4898"/>
                <a:gd name="T46" fmla="*/ 984 w 3258"/>
                <a:gd name="T47" fmla="*/ 3578 h 4898"/>
                <a:gd name="T48" fmla="*/ 986 w 3258"/>
                <a:gd name="T49" fmla="*/ 3582 h 4898"/>
                <a:gd name="T50" fmla="*/ 988 w 3258"/>
                <a:gd name="T51" fmla="*/ 3586 h 4898"/>
                <a:gd name="T52" fmla="*/ 986 w 3258"/>
                <a:gd name="T53" fmla="*/ 3582 h 4898"/>
                <a:gd name="T54" fmla="*/ 990 w 3258"/>
                <a:gd name="T55" fmla="*/ 3590 h 4898"/>
                <a:gd name="T56" fmla="*/ 998 w 3258"/>
                <a:gd name="T57" fmla="*/ 3605 h 4898"/>
                <a:gd name="T58" fmla="*/ 990 w 3258"/>
                <a:gd name="T59" fmla="*/ 3590 h 4898"/>
                <a:gd name="T60" fmla="*/ 1002 w 3258"/>
                <a:gd name="T61" fmla="*/ 3614 h 4898"/>
                <a:gd name="T62" fmla="*/ 1010 w 3258"/>
                <a:gd name="T63" fmla="*/ 3631 h 4898"/>
                <a:gd name="T64" fmla="*/ 1002 w 3258"/>
                <a:gd name="T65" fmla="*/ 3614 h 4898"/>
                <a:gd name="T66" fmla="*/ 1012 w 3258"/>
                <a:gd name="T67" fmla="*/ 3634 h 4898"/>
                <a:gd name="T68" fmla="*/ 1013 w 3258"/>
                <a:gd name="T69" fmla="*/ 3636 h 4898"/>
                <a:gd name="T70" fmla="*/ 1012 w 3258"/>
                <a:gd name="T71" fmla="*/ 3634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8" h="4898">
                  <a:moveTo>
                    <a:pt x="1172" y="1284"/>
                  </a:moveTo>
                  <a:cubicBezTo>
                    <a:pt x="1172" y="758"/>
                    <a:pt x="2010" y="750"/>
                    <a:pt x="2216" y="1093"/>
                  </a:cubicBezTo>
                  <a:cubicBezTo>
                    <a:pt x="2406" y="1411"/>
                    <a:pt x="2701" y="1464"/>
                    <a:pt x="2930" y="1318"/>
                  </a:cubicBezTo>
                  <a:cubicBezTo>
                    <a:pt x="3193" y="1151"/>
                    <a:pt x="3135" y="872"/>
                    <a:pt x="2986" y="636"/>
                  </a:cubicBezTo>
                  <a:cubicBezTo>
                    <a:pt x="2850" y="420"/>
                    <a:pt x="2477" y="0"/>
                    <a:pt x="1724" y="0"/>
                  </a:cubicBezTo>
                  <a:cubicBezTo>
                    <a:pt x="1022" y="0"/>
                    <a:pt x="188" y="397"/>
                    <a:pt x="188" y="1273"/>
                  </a:cubicBezTo>
                  <a:cubicBezTo>
                    <a:pt x="188" y="2088"/>
                    <a:pt x="973" y="2396"/>
                    <a:pt x="1694" y="2731"/>
                  </a:cubicBezTo>
                  <a:cubicBezTo>
                    <a:pt x="2854" y="3270"/>
                    <a:pt x="2240" y="4018"/>
                    <a:pt x="1734" y="4018"/>
                  </a:cubicBezTo>
                  <a:cubicBezTo>
                    <a:pt x="1458" y="4018"/>
                    <a:pt x="1171" y="3953"/>
                    <a:pt x="975" y="3560"/>
                  </a:cubicBezTo>
                  <a:cubicBezTo>
                    <a:pt x="975" y="3560"/>
                    <a:pt x="977" y="3564"/>
                    <a:pt x="980" y="3569"/>
                  </a:cubicBezTo>
                  <a:cubicBezTo>
                    <a:pt x="893" y="3381"/>
                    <a:pt x="589" y="3245"/>
                    <a:pt x="361" y="3365"/>
                  </a:cubicBezTo>
                  <a:cubicBezTo>
                    <a:pt x="147" y="3477"/>
                    <a:pt x="0" y="3669"/>
                    <a:pt x="147" y="3974"/>
                  </a:cubicBezTo>
                  <a:cubicBezTo>
                    <a:pt x="558" y="4831"/>
                    <a:pt x="1251" y="4898"/>
                    <a:pt x="1724" y="4898"/>
                  </a:cubicBezTo>
                  <a:cubicBezTo>
                    <a:pt x="2742" y="4898"/>
                    <a:pt x="3248" y="4127"/>
                    <a:pt x="3254" y="3457"/>
                  </a:cubicBezTo>
                  <a:cubicBezTo>
                    <a:pt x="3258" y="2936"/>
                    <a:pt x="2908" y="2547"/>
                    <a:pt x="2691" y="2389"/>
                  </a:cubicBezTo>
                  <a:cubicBezTo>
                    <a:pt x="1989" y="1877"/>
                    <a:pt x="1172" y="1788"/>
                    <a:pt x="1172" y="1284"/>
                  </a:cubicBezTo>
                  <a:close/>
                  <a:moveTo>
                    <a:pt x="1015" y="3640"/>
                  </a:moveTo>
                  <a:cubicBezTo>
                    <a:pt x="1015" y="3641"/>
                    <a:pt x="1015" y="3641"/>
                    <a:pt x="1015" y="3640"/>
                  </a:cubicBezTo>
                  <a:close/>
                  <a:moveTo>
                    <a:pt x="980" y="3570"/>
                  </a:moveTo>
                  <a:lnTo>
                    <a:pt x="982" y="3573"/>
                  </a:lnTo>
                  <a:cubicBezTo>
                    <a:pt x="981" y="3572"/>
                    <a:pt x="980" y="3571"/>
                    <a:pt x="980" y="3570"/>
                  </a:cubicBezTo>
                  <a:close/>
                  <a:moveTo>
                    <a:pt x="984" y="3578"/>
                  </a:moveTo>
                  <a:lnTo>
                    <a:pt x="986" y="3582"/>
                  </a:lnTo>
                  <a:cubicBezTo>
                    <a:pt x="985" y="3581"/>
                    <a:pt x="984" y="3579"/>
                    <a:pt x="984" y="3578"/>
                  </a:cubicBezTo>
                  <a:close/>
                  <a:moveTo>
                    <a:pt x="986" y="3582"/>
                  </a:moveTo>
                  <a:cubicBezTo>
                    <a:pt x="987" y="3584"/>
                    <a:pt x="987" y="3585"/>
                    <a:pt x="988" y="3586"/>
                  </a:cubicBezTo>
                  <a:cubicBezTo>
                    <a:pt x="987" y="3585"/>
                    <a:pt x="987" y="3584"/>
                    <a:pt x="986" y="3582"/>
                  </a:cubicBezTo>
                  <a:close/>
                  <a:moveTo>
                    <a:pt x="990" y="3590"/>
                  </a:moveTo>
                  <a:cubicBezTo>
                    <a:pt x="993" y="3595"/>
                    <a:pt x="995" y="3600"/>
                    <a:pt x="998" y="3605"/>
                  </a:cubicBezTo>
                  <a:cubicBezTo>
                    <a:pt x="995" y="3601"/>
                    <a:pt x="993" y="3596"/>
                    <a:pt x="990" y="3590"/>
                  </a:cubicBezTo>
                  <a:close/>
                  <a:moveTo>
                    <a:pt x="1002" y="3614"/>
                  </a:moveTo>
                  <a:cubicBezTo>
                    <a:pt x="1005" y="3620"/>
                    <a:pt x="1008" y="3626"/>
                    <a:pt x="1010" y="3631"/>
                  </a:cubicBezTo>
                  <a:cubicBezTo>
                    <a:pt x="1008" y="3627"/>
                    <a:pt x="1006" y="3621"/>
                    <a:pt x="1002" y="3614"/>
                  </a:cubicBezTo>
                  <a:close/>
                  <a:moveTo>
                    <a:pt x="1012" y="3634"/>
                  </a:moveTo>
                  <a:cubicBezTo>
                    <a:pt x="1012" y="3635"/>
                    <a:pt x="1013" y="3635"/>
                    <a:pt x="1013" y="3636"/>
                  </a:cubicBezTo>
                  <a:cubicBezTo>
                    <a:pt x="1013" y="3635"/>
                    <a:pt x="1012" y="3635"/>
                    <a:pt x="1012" y="36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7244162-B7F1-44B6-AD5E-5D680469D5F0}"/>
                </a:ext>
              </a:extLst>
            </p:cNvPr>
            <p:cNvSpPr>
              <a:spLocks/>
            </p:cNvSpPr>
            <p:nvPr/>
          </p:nvSpPr>
          <p:spPr bwMode="gray">
            <a:xfrm>
              <a:off x="2571750" y="2546350"/>
              <a:ext cx="1233488" cy="1722438"/>
            </a:xfrm>
            <a:custGeom>
              <a:avLst/>
              <a:gdLst>
                <a:gd name="T0" fmla="*/ 3381 w 3427"/>
                <a:gd name="T1" fmla="*/ 1289 h 4766"/>
                <a:gd name="T2" fmla="*/ 1720 w 3427"/>
                <a:gd name="T3" fmla="*/ 0 h 4766"/>
                <a:gd name="T4" fmla="*/ 0 w 3427"/>
                <a:gd name="T5" fmla="*/ 1720 h 4766"/>
                <a:gd name="T6" fmla="*/ 0 w 3427"/>
                <a:gd name="T7" fmla="*/ 4697 h 4766"/>
                <a:gd name="T8" fmla="*/ 68 w 3427"/>
                <a:gd name="T9" fmla="*/ 4766 h 4766"/>
                <a:gd name="T10" fmla="*/ 862 w 3427"/>
                <a:gd name="T11" fmla="*/ 4766 h 4766"/>
                <a:gd name="T12" fmla="*/ 926 w 3427"/>
                <a:gd name="T13" fmla="*/ 4701 h 4766"/>
                <a:gd name="T14" fmla="*/ 926 w 3427"/>
                <a:gd name="T15" fmla="*/ 1907 h 4766"/>
                <a:gd name="T16" fmla="*/ 1720 w 3427"/>
                <a:gd name="T17" fmla="*/ 926 h 4766"/>
                <a:gd name="T18" fmla="*/ 2454 w 3427"/>
                <a:gd name="T19" fmla="*/ 1431 h 4766"/>
                <a:gd name="T20" fmla="*/ 3001 w 3427"/>
                <a:gd name="T21" fmla="*/ 1818 h 4766"/>
                <a:gd name="T22" fmla="*/ 3381 w 3427"/>
                <a:gd name="T23" fmla="*/ 1289 h 4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27" h="4766">
                  <a:moveTo>
                    <a:pt x="3381" y="1289"/>
                  </a:moveTo>
                  <a:cubicBezTo>
                    <a:pt x="3240" y="646"/>
                    <a:pt x="2547" y="0"/>
                    <a:pt x="1720" y="0"/>
                  </a:cubicBezTo>
                  <a:cubicBezTo>
                    <a:pt x="770" y="0"/>
                    <a:pt x="0" y="770"/>
                    <a:pt x="0" y="1720"/>
                  </a:cubicBezTo>
                  <a:lnTo>
                    <a:pt x="0" y="4697"/>
                  </a:lnTo>
                  <a:cubicBezTo>
                    <a:pt x="0" y="4730"/>
                    <a:pt x="24" y="4766"/>
                    <a:pt x="68" y="4766"/>
                  </a:cubicBezTo>
                  <a:lnTo>
                    <a:pt x="862" y="4766"/>
                  </a:lnTo>
                  <a:cubicBezTo>
                    <a:pt x="899" y="4766"/>
                    <a:pt x="926" y="4759"/>
                    <a:pt x="926" y="4701"/>
                  </a:cubicBezTo>
                  <a:cubicBezTo>
                    <a:pt x="926" y="4643"/>
                    <a:pt x="926" y="1907"/>
                    <a:pt x="926" y="1907"/>
                  </a:cubicBezTo>
                  <a:cubicBezTo>
                    <a:pt x="926" y="1156"/>
                    <a:pt x="1227" y="926"/>
                    <a:pt x="1720" y="926"/>
                  </a:cubicBezTo>
                  <a:cubicBezTo>
                    <a:pt x="2190" y="926"/>
                    <a:pt x="2378" y="1204"/>
                    <a:pt x="2454" y="1431"/>
                  </a:cubicBezTo>
                  <a:cubicBezTo>
                    <a:pt x="2506" y="1588"/>
                    <a:pt x="2724" y="1861"/>
                    <a:pt x="3001" y="1818"/>
                  </a:cubicBezTo>
                  <a:cubicBezTo>
                    <a:pt x="3323" y="1769"/>
                    <a:pt x="3427" y="1497"/>
                    <a:pt x="3381" y="12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563A5A-2744-47BB-8238-DAA20F631FB5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2546350"/>
              <a:ext cx="1249363" cy="1770063"/>
            </a:xfrm>
            <a:custGeom>
              <a:avLst/>
              <a:gdLst>
                <a:gd name="T0" fmla="*/ 3010 w 3472"/>
                <a:gd name="T1" fmla="*/ 0 h 4898"/>
                <a:gd name="T2" fmla="*/ 2541 w 3472"/>
                <a:gd name="T3" fmla="*/ 528 h 4898"/>
                <a:gd name="T4" fmla="*/ 2543 w 3472"/>
                <a:gd name="T5" fmla="*/ 2977 h 4898"/>
                <a:gd name="T6" fmla="*/ 1741 w 3472"/>
                <a:gd name="T7" fmla="*/ 3973 h 4898"/>
                <a:gd name="T8" fmla="*/ 929 w 3472"/>
                <a:gd name="T9" fmla="*/ 2977 h 4898"/>
                <a:gd name="T10" fmla="*/ 931 w 3472"/>
                <a:gd name="T11" fmla="*/ 528 h 4898"/>
                <a:gd name="T12" fmla="*/ 462 w 3472"/>
                <a:gd name="T13" fmla="*/ 0 h 4898"/>
                <a:gd name="T14" fmla="*/ 0 w 3472"/>
                <a:gd name="T15" fmla="*/ 529 h 4898"/>
                <a:gd name="T16" fmla="*/ 0 w 3472"/>
                <a:gd name="T17" fmla="*/ 2844 h 4898"/>
                <a:gd name="T18" fmla="*/ 1747 w 3472"/>
                <a:gd name="T19" fmla="*/ 4898 h 4898"/>
                <a:gd name="T20" fmla="*/ 3472 w 3472"/>
                <a:gd name="T21" fmla="*/ 2866 h 4898"/>
                <a:gd name="T22" fmla="*/ 3472 w 3472"/>
                <a:gd name="T23" fmla="*/ 529 h 4898"/>
                <a:gd name="T24" fmla="*/ 3010 w 3472"/>
                <a:gd name="T25" fmla="*/ 0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72" h="4898">
                  <a:moveTo>
                    <a:pt x="3010" y="0"/>
                  </a:moveTo>
                  <a:cubicBezTo>
                    <a:pt x="2798" y="0"/>
                    <a:pt x="2541" y="124"/>
                    <a:pt x="2541" y="528"/>
                  </a:cubicBezTo>
                  <a:lnTo>
                    <a:pt x="2543" y="2977"/>
                  </a:lnTo>
                  <a:cubicBezTo>
                    <a:pt x="2543" y="3645"/>
                    <a:pt x="2216" y="3973"/>
                    <a:pt x="1741" y="3973"/>
                  </a:cubicBezTo>
                  <a:cubicBezTo>
                    <a:pt x="1232" y="3973"/>
                    <a:pt x="929" y="3645"/>
                    <a:pt x="929" y="2977"/>
                  </a:cubicBezTo>
                  <a:lnTo>
                    <a:pt x="931" y="528"/>
                  </a:lnTo>
                  <a:cubicBezTo>
                    <a:pt x="931" y="124"/>
                    <a:pt x="674" y="0"/>
                    <a:pt x="462" y="0"/>
                  </a:cubicBezTo>
                  <a:cubicBezTo>
                    <a:pt x="213" y="0"/>
                    <a:pt x="0" y="124"/>
                    <a:pt x="0" y="529"/>
                  </a:cubicBezTo>
                  <a:lnTo>
                    <a:pt x="0" y="2844"/>
                  </a:lnTo>
                  <a:cubicBezTo>
                    <a:pt x="0" y="4123"/>
                    <a:pt x="601" y="4898"/>
                    <a:pt x="1747" y="4898"/>
                  </a:cubicBezTo>
                  <a:cubicBezTo>
                    <a:pt x="2829" y="4898"/>
                    <a:pt x="3472" y="4144"/>
                    <a:pt x="3472" y="2866"/>
                  </a:cubicBezTo>
                  <a:lnTo>
                    <a:pt x="3472" y="529"/>
                  </a:lnTo>
                  <a:cubicBezTo>
                    <a:pt x="3472" y="124"/>
                    <a:pt x="3259" y="0"/>
                    <a:pt x="3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2CDEB5F-7968-40C4-8D4A-64421F3FA0B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7650" y="2547938"/>
              <a:ext cx="1135063" cy="1720850"/>
            </a:xfrm>
            <a:custGeom>
              <a:avLst/>
              <a:gdLst>
                <a:gd name="T0" fmla="*/ 633 w 3152"/>
                <a:gd name="T1" fmla="*/ 0 h 4759"/>
                <a:gd name="T2" fmla="*/ 633 w 3152"/>
                <a:gd name="T3" fmla="*/ 4225 h 4759"/>
                <a:gd name="T4" fmla="*/ 3152 w 3152"/>
                <a:gd name="T5" fmla="*/ 4225 h 4759"/>
                <a:gd name="T6" fmla="*/ 3152 w 3152"/>
                <a:gd name="T7" fmla="*/ 4759 h 4759"/>
                <a:gd name="T8" fmla="*/ 0 w 3152"/>
                <a:gd name="T9" fmla="*/ 4759 h 4759"/>
                <a:gd name="T10" fmla="*/ 0 w 3152"/>
                <a:gd name="T11" fmla="*/ 0 h 4759"/>
                <a:gd name="T12" fmla="*/ 633 w 3152"/>
                <a:gd name="T13" fmla="*/ 0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2" h="4759">
                  <a:moveTo>
                    <a:pt x="633" y="0"/>
                  </a:moveTo>
                  <a:lnTo>
                    <a:pt x="633" y="4225"/>
                  </a:lnTo>
                  <a:lnTo>
                    <a:pt x="3152" y="4225"/>
                  </a:lnTo>
                  <a:lnTo>
                    <a:pt x="3152" y="4759"/>
                  </a:lnTo>
                  <a:lnTo>
                    <a:pt x="0" y="4759"/>
                  </a:lnTo>
                  <a:lnTo>
                    <a:pt x="0" y="0"/>
                  </a:lnTo>
                  <a:lnTo>
                    <a:pt x="6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E6355262-B164-4021-8EE4-0314E14675C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35913" y="2547938"/>
              <a:ext cx="227013" cy="172085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EEC9465-7148-4133-B727-DD467330B010}"/>
                </a:ext>
              </a:extLst>
            </p:cNvPr>
            <p:cNvSpPr>
              <a:spLocks/>
            </p:cNvSpPr>
            <p:nvPr/>
          </p:nvSpPr>
          <p:spPr bwMode="gray">
            <a:xfrm>
              <a:off x="8312150" y="2547938"/>
              <a:ext cx="1471613" cy="1720850"/>
            </a:xfrm>
            <a:custGeom>
              <a:avLst/>
              <a:gdLst>
                <a:gd name="T0" fmla="*/ 1672 w 4085"/>
                <a:gd name="T1" fmla="*/ 4759 h 4759"/>
                <a:gd name="T2" fmla="*/ 0 w 4085"/>
                <a:gd name="T3" fmla="*/ 0 h 4759"/>
                <a:gd name="T4" fmla="*/ 679 w 4085"/>
                <a:gd name="T5" fmla="*/ 0 h 4759"/>
                <a:gd name="T6" fmla="*/ 2039 w 4085"/>
                <a:gd name="T7" fmla="*/ 4126 h 4759"/>
                <a:gd name="T8" fmla="*/ 2052 w 4085"/>
                <a:gd name="T9" fmla="*/ 4126 h 4759"/>
                <a:gd name="T10" fmla="*/ 3425 w 4085"/>
                <a:gd name="T11" fmla="*/ 0 h 4759"/>
                <a:gd name="T12" fmla="*/ 4085 w 4085"/>
                <a:gd name="T13" fmla="*/ 0 h 4759"/>
                <a:gd name="T14" fmla="*/ 2392 w 4085"/>
                <a:gd name="T15" fmla="*/ 4759 h 4759"/>
                <a:gd name="T16" fmla="*/ 1672 w 4085"/>
                <a:gd name="T17" fmla="*/ 4759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5" h="4759">
                  <a:moveTo>
                    <a:pt x="1672" y="4759"/>
                  </a:moveTo>
                  <a:lnTo>
                    <a:pt x="0" y="0"/>
                  </a:lnTo>
                  <a:lnTo>
                    <a:pt x="679" y="0"/>
                  </a:lnTo>
                  <a:lnTo>
                    <a:pt x="2039" y="4126"/>
                  </a:lnTo>
                  <a:lnTo>
                    <a:pt x="2052" y="4126"/>
                  </a:lnTo>
                  <a:lnTo>
                    <a:pt x="3425" y="0"/>
                  </a:lnTo>
                  <a:lnTo>
                    <a:pt x="4085" y="0"/>
                  </a:lnTo>
                  <a:lnTo>
                    <a:pt x="2392" y="4759"/>
                  </a:lnTo>
                  <a:lnTo>
                    <a:pt x="1672" y="47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B31A157-C880-4D6B-B557-AA10C5214F25}"/>
                </a:ext>
              </a:extLst>
            </p:cNvPr>
            <p:cNvSpPr>
              <a:spLocks/>
            </p:cNvSpPr>
            <p:nvPr/>
          </p:nvSpPr>
          <p:spPr bwMode="gray">
            <a:xfrm>
              <a:off x="9917113" y="2547938"/>
              <a:ext cx="1190625" cy="1720850"/>
            </a:xfrm>
            <a:custGeom>
              <a:avLst/>
              <a:gdLst>
                <a:gd name="T0" fmla="*/ 3286 w 3306"/>
                <a:gd name="T1" fmla="*/ 0 h 4759"/>
                <a:gd name="T2" fmla="*/ 3286 w 3306"/>
                <a:gd name="T3" fmla="*/ 533 h 4759"/>
                <a:gd name="T4" fmla="*/ 633 w 3306"/>
                <a:gd name="T5" fmla="*/ 533 h 4759"/>
                <a:gd name="T6" fmla="*/ 633 w 3306"/>
                <a:gd name="T7" fmla="*/ 2046 h 4759"/>
                <a:gd name="T8" fmla="*/ 3106 w 3306"/>
                <a:gd name="T9" fmla="*/ 2046 h 4759"/>
                <a:gd name="T10" fmla="*/ 3106 w 3306"/>
                <a:gd name="T11" fmla="*/ 2579 h 4759"/>
                <a:gd name="T12" fmla="*/ 633 w 3306"/>
                <a:gd name="T13" fmla="*/ 2579 h 4759"/>
                <a:gd name="T14" fmla="*/ 633 w 3306"/>
                <a:gd name="T15" fmla="*/ 4225 h 4759"/>
                <a:gd name="T16" fmla="*/ 3306 w 3306"/>
                <a:gd name="T17" fmla="*/ 4225 h 4759"/>
                <a:gd name="T18" fmla="*/ 3306 w 3306"/>
                <a:gd name="T19" fmla="*/ 4759 h 4759"/>
                <a:gd name="T20" fmla="*/ 0 w 3306"/>
                <a:gd name="T21" fmla="*/ 4759 h 4759"/>
                <a:gd name="T22" fmla="*/ 0 w 3306"/>
                <a:gd name="T23" fmla="*/ 0 h 4759"/>
                <a:gd name="T24" fmla="*/ 3286 w 3306"/>
                <a:gd name="T25" fmla="*/ 0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6" h="4759">
                  <a:moveTo>
                    <a:pt x="3286" y="0"/>
                  </a:moveTo>
                  <a:lnTo>
                    <a:pt x="3286" y="533"/>
                  </a:lnTo>
                  <a:lnTo>
                    <a:pt x="633" y="533"/>
                  </a:lnTo>
                  <a:lnTo>
                    <a:pt x="633" y="2046"/>
                  </a:lnTo>
                  <a:lnTo>
                    <a:pt x="3106" y="2046"/>
                  </a:lnTo>
                  <a:lnTo>
                    <a:pt x="3106" y="2579"/>
                  </a:lnTo>
                  <a:lnTo>
                    <a:pt x="633" y="2579"/>
                  </a:lnTo>
                  <a:lnTo>
                    <a:pt x="633" y="4225"/>
                  </a:lnTo>
                  <a:lnTo>
                    <a:pt x="3306" y="4225"/>
                  </a:lnTo>
                  <a:lnTo>
                    <a:pt x="3306" y="4759"/>
                  </a:lnTo>
                  <a:lnTo>
                    <a:pt x="0" y="4759"/>
                  </a:lnTo>
                  <a:lnTo>
                    <a:pt x="0" y="0"/>
                  </a:lnTo>
                  <a:lnTo>
                    <a:pt x="32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</p:grpSp>
    </p:spTree>
    <p:extLst>
      <p:ext uri="{BB962C8B-B14F-4D97-AF65-F5344CB8AC3E}">
        <p14:creationId xmlns:p14="http://schemas.microsoft.com/office/powerpoint/2010/main" val="130076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97E4D7-4DF3-42F7-A8B1-E813600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176F-072B-4306-917D-D33663A6FECE}" type="datetime1">
              <a:rPr lang="fi-FI" smtClean="0"/>
              <a:t>26.10.2021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5DA5D9-220B-4CA2-AF56-616A41B7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ACDB7-CE3E-4B32-A3E7-5CF3FA8C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0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A1614D-52CF-45AF-A901-12FA2C051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81BF8-6FA7-43EC-82E1-31D6CFF938A1}" type="datetime1">
              <a:rPr lang="fi-FI" smtClean="0"/>
              <a:t>26.10.2021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A2215A-8FD8-4FBF-887A-0CE9E020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899E54-642F-4A9A-8599-805DAF44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2D5F4-4871-4469-8343-ED7F6811B3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4089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D_FLD_Name"/>
          <p:cNvSpPr txBox="1"/>
          <p:nvPr userDrawn="1"/>
        </p:nvSpPr>
        <p:spPr bwMode="auto">
          <a:xfrm>
            <a:off x="4569750" y="5106751"/>
            <a:ext cx="3945600" cy="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3462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297984" rtl="0" eaLnBrk="0" fontAlgn="base" latinLnBrk="0" hangingPunct="0">
              <a:lnSpc>
                <a:spcPct val="100000"/>
              </a:lnSpc>
              <a:spcBef>
                <a:spcPts val="313"/>
              </a:spcBef>
              <a:spcAft>
                <a:spcPts val="0"/>
              </a:spcAft>
              <a:buClrTx/>
              <a:buSzTx/>
              <a:tabLst/>
            </a:pPr>
            <a:endParaRPr kumimoji="0" lang="en-GB" sz="529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731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33800"/>
            <a:ext cx="7886700" cy="872067"/>
          </a:xfrm>
        </p:spPr>
        <p:txBody>
          <a:bodyPr anchor="b"/>
          <a:lstStyle>
            <a:lvl1pPr algn="ctr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758267"/>
            <a:ext cx="7886700" cy="663576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04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7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3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21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6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237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4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304617" cy="77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5334"/>
            <a:ext cx="7886700" cy="396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61" y="933825"/>
            <a:ext cx="7047000" cy="9419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0561" y="2058146"/>
            <a:ext cx="7047000" cy="30893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60662" y="332754"/>
            <a:ext cx="1013249" cy="3042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37394A29-3A35-40AC-AC69-C7C5A6DF19FD}" type="datetime1">
              <a:rPr lang="fi-FI" smtClean="0"/>
              <a:t>26.10.2021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3911" y="332754"/>
            <a:ext cx="2298089" cy="3042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91768" y="250582"/>
            <a:ext cx="574862" cy="3042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2"/>
                </a:solidFill>
              </a:defRPr>
            </a:lvl1pPr>
          </a:lstStyle>
          <a:p>
            <a:fld id="{03D2D5F4-4871-4469-8343-ED7F6811B37D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E72B73-A9AE-4EEC-9AF1-A0729DDF686F}"/>
              </a:ext>
            </a:extLst>
          </p:cNvPr>
          <p:cNvGrpSpPr/>
          <p:nvPr userDrawn="1"/>
        </p:nvGrpSpPr>
        <p:grpSpPr bwMode="gray">
          <a:xfrm>
            <a:off x="479617" y="439971"/>
            <a:ext cx="485981" cy="95613"/>
            <a:chOff x="1084263" y="2541588"/>
            <a:chExt cx="10023475" cy="17748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9AE5899-662C-4A67-8763-1D42B14366B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84563" y="2546350"/>
              <a:ext cx="1244600" cy="1770063"/>
            </a:xfrm>
            <a:custGeom>
              <a:avLst/>
              <a:gdLst>
                <a:gd name="T0" fmla="*/ 3447 w 3456"/>
                <a:gd name="T1" fmla="*/ 1690 h 4898"/>
                <a:gd name="T2" fmla="*/ 1841 w 3456"/>
                <a:gd name="T3" fmla="*/ 0 h 4898"/>
                <a:gd name="T4" fmla="*/ 1817 w 3456"/>
                <a:gd name="T5" fmla="*/ 911 h 4898"/>
                <a:gd name="T6" fmla="*/ 2534 w 3456"/>
                <a:gd name="T7" fmla="*/ 1690 h 4898"/>
                <a:gd name="T8" fmla="*/ 2533 w 3456"/>
                <a:gd name="T9" fmla="*/ 3040 h 4898"/>
                <a:gd name="T10" fmla="*/ 1801 w 3456"/>
                <a:gd name="T11" fmla="*/ 3986 h 4898"/>
                <a:gd name="T12" fmla="*/ 926 w 3456"/>
                <a:gd name="T13" fmla="*/ 2818 h 4898"/>
                <a:gd name="T14" fmla="*/ 0 w 3456"/>
                <a:gd name="T15" fmla="*/ 2818 h 4898"/>
                <a:gd name="T16" fmla="*/ 1807 w 3456"/>
                <a:gd name="T17" fmla="*/ 4898 h 4898"/>
                <a:gd name="T18" fmla="*/ 3456 w 3456"/>
                <a:gd name="T19" fmla="*/ 3178 h 4898"/>
                <a:gd name="T20" fmla="*/ 3447 w 3456"/>
                <a:gd name="T21" fmla="*/ 1690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56" h="4898">
                  <a:moveTo>
                    <a:pt x="3447" y="1690"/>
                  </a:moveTo>
                  <a:cubicBezTo>
                    <a:pt x="3447" y="644"/>
                    <a:pt x="2725" y="0"/>
                    <a:pt x="1841" y="0"/>
                  </a:cubicBezTo>
                  <a:cubicBezTo>
                    <a:pt x="1143" y="0"/>
                    <a:pt x="1205" y="911"/>
                    <a:pt x="1817" y="911"/>
                  </a:cubicBezTo>
                  <a:cubicBezTo>
                    <a:pt x="2157" y="911"/>
                    <a:pt x="2534" y="1252"/>
                    <a:pt x="2534" y="1690"/>
                  </a:cubicBezTo>
                  <a:cubicBezTo>
                    <a:pt x="2534" y="1690"/>
                    <a:pt x="2533" y="2673"/>
                    <a:pt x="2533" y="3040"/>
                  </a:cubicBezTo>
                  <a:cubicBezTo>
                    <a:pt x="2533" y="3676"/>
                    <a:pt x="2197" y="3986"/>
                    <a:pt x="1801" y="3986"/>
                  </a:cubicBezTo>
                  <a:cubicBezTo>
                    <a:pt x="1362" y="3986"/>
                    <a:pt x="926" y="3705"/>
                    <a:pt x="926" y="2818"/>
                  </a:cubicBezTo>
                  <a:cubicBezTo>
                    <a:pt x="926" y="2148"/>
                    <a:pt x="0" y="2194"/>
                    <a:pt x="0" y="2818"/>
                  </a:cubicBezTo>
                  <a:cubicBezTo>
                    <a:pt x="0" y="4361"/>
                    <a:pt x="873" y="4898"/>
                    <a:pt x="1807" y="4898"/>
                  </a:cubicBezTo>
                  <a:cubicBezTo>
                    <a:pt x="2757" y="4898"/>
                    <a:pt x="3456" y="4247"/>
                    <a:pt x="3456" y="3178"/>
                  </a:cubicBezTo>
                  <a:lnTo>
                    <a:pt x="3447" y="1690"/>
                  </a:ln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CA2057C-D188-423B-9FBD-86776F3427C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887913" y="2541588"/>
              <a:ext cx="1173163" cy="1770063"/>
            </a:xfrm>
            <a:custGeom>
              <a:avLst/>
              <a:gdLst>
                <a:gd name="T0" fmla="*/ 1172 w 3258"/>
                <a:gd name="T1" fmla="*/ 1284 h 4898"/>
                <a:gd name="T2" fmla="*/ 2216 w 3258"/>
                <a:gd name="T3" fmla="*/ 1093 h 4898"/>
                <a:gd name="T4" fmla="*/ 2930 w 3258"/>
                <a:gd name="T5" fmla="*/ 1318 h 4898"/>
                <a:gd name="T6" fmla="*/ 2986 w 3258"/>
                <a:gd name="T7" fmla="*/ 636 h 4898"/>
                <a:gd name="T8" fmla="*/ 1724 w 3258"/>
                <a:gd name="T9" fmla="*/ 0 h 4898"/>
                <a:gd name="T10" fmla="*/ 188 w 3258"/>
                <a:gd name="T11" fmla="*/ 1273 h 4898"/>
                <a:gd name="T12" fmla="*/ 1694 w 3258"/>
                <a:gd name="T13" fmla="*/ 2731 h 4898"/>
                <a:gd name="T14" fmla="*/ 1734 w 3258"/>
                <a:gd name="T15" fmla="*/ 4018 h 4898"/>
                <a:gd name="T16" fmla="*/ 975 w 3258"/>
                <a:gd name="T17" fmla="*/ 3560 h 4898"/>
                <a:gd name="T18" fmla="*/ 980 w 3258"/>
                <a:gd name="T19" fmla="*/ 3569 h 4898"/>
                <a:gd name="T20" fmla="*/ 361 w 3258"/>
                <a:gd name="T21" fmla="*/ 3365 h 4898"/>
                <a:gd name="T22" fmla="*/ 147 w 3258"/>
                <a:gd name="T23" fmla="*/ 3974 h 4898"/>
                <a:gd name="T24" fmla="*/ 1724 w 3258"/>
                <a:gd name="T25" fmla="*/ 4898 h 4898"/>
                <a:gd name="T26" fmla="*/ 3254 w 3258"/>
                <a:gd name="T27" fmla="*/ 3457 h 4898"/>
                <a:gd name="T28" fmla="*/ 2691 w 3258"/>
                <a:gd name="T29" fmla="*/ 2389 h 4898"/>
                <a:gd name="T30" fmla="*/ 1172 w 3258"/>
                <a:gd name="T31" fmla="*/ 1284 h 4898"/>
                <a:gd name="T32" fmla="*/ 1015 w 3258"/>
                <a:gd name="T33" fmla="*/ 3640 h 4898"/>
                <a:gd name="T34" fmla="*/ 1015 w 3258"/>
                <a:gd name="T35" fmla="*/ 3640 h 4898"/>
                <a:gd name="T36" fmla="*/ 980 w 3258"/>
                <a:gd name="T37" fmla="*/ 3570 h 4898"/>
                <a:gd name="T38" fmla="*/ 982 w 3258"/>
                <a:gd name="T39" fmla="*/ 3573 h 4898"/>
                <a:gd name="T40" fmla="*/ 980 w 3258"/>
                <a:gd name="T41" fmla="*/ 3570 h 4898"/>
                <a:gd name="T42" fmla="*/ 984 w 3258"/>
                <a:gd name="T43" fmla="*/ 3578 h 4898"/>
                <a:gd name="T44" fmla="*/ 986 w 3258"/>
                <a:gd name="T45" fmla="*/ 3582 h 4898"/>
                <a:gd name="T46" fmla="*/ 984 w 3258"/>
                <a:gd name="T47" fmla="*/ 3578 h 4898"/>
                <a:gd name="T48" fmla="*/ 986 w 3258"/>
                <a:gd name="T49" fmla="*/ 3582 h 4898"/>
                <a:gd name="T50" fmla="*/ 988 w 3258"/>
                <a:gd name="T51" fmla="*/ 3586 h 4898"/>
                <a:gd name="T52" fmla="*/ 986 w 3258"/>
                <a:gd name="T53" fmla="*/ 3582 h 4898"/>
                <a:gd name="T54" fmla="*/ 990 w 3258"/>
                <a:gd name="T55" fmla="*/ 3590 h 4898"/>
                <a:gd name="T56" fmla="*/ 998 w 3258"/>
                <a:gd name="T57" fmla="*/ 3605 h 4898"/>
                <a:gd name="T58" fmla="*/ 990 w 3258"/>
                <a:gd name="T59" fmla="*/ 3590 h 4898"/>
                <a:gd name="T60" fmla="*/ 1002 w 3258"/>
                <a:gd name="T61" fmla="*/ 3614 h 4898"/>
                <a:gd name="T62" fmla="*/ 1010 w 3258"/>
                <a:gd name="T63" fmla="*/ 3631 h 4898"/>
                <a:gd name="T64" fmla="*/ 1002 w 3258"/>
                <a:gd name="T65" fmla="*/ 3614 h 4898"/>
                <a:gd name="T66" fmla="*/ 1012 w 3258"/>
                <a:gd name="T67" fmla="*/ 3634 h 4898"/>
                <a:gd name="T68" fmla="*/ 1013 w 3258"/>
                <a:gd name="T69" fmla="*/ 3636 h 4898"/>
                <a:gd name="T70" fmla="*/ 1012 w 3258"/>
                <a:gd name="T71" fmla="*/ 3634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58" h="4898">
                  <a:moveTo>
                    <a:pt x="1172" y="1284"/>
                  </a:moveTo>
                  <a:cubicBezTo>
                    <a:pt x="1172" y="758"/>
                    <a:pt x="2010" y="750"/>
                    <a:pt x="2216" y="1093"/>
                  </a:cubicBezTo>
                  <a:cubicBezTo>
                    <a:pt x="2406" y="1411"/>
                    <a:pt x="2701" y="1464"/>
                    <a:pt x="2930" y="1318"/>
                  </a:cubicBezTo>
                  <a:cubicBezTo>
                    <a:pt x="3193" y="1151"/>
                    <a:pt x="3135" y="872"/>
                    <a:pt x="2986" y="636"/>
                  </a:cubicBezTo>
                  <a:cubicBezTo>
                    <a:pt x="2850" y="420"/>
                    <a:pt x="2477" y="0"/>
                    <a:pt x="1724" y="0"/>
                  </a:cubicBezTo>
                  <a:cubicBezTo>
                    <a:pt x="1022" y="0"/>
                    <a:pt x="188" y="397"/>
                    <a:pt x="188" y="1273"/>
                  </a:cubicBezTo>
                  <a:cubicBezTo>
                    <a:pt x="188" y="2088"/>
                    <a:pt x="973" y="2396"/>
                    <a:pt x="1694" y="2731"/>
                  </a:cubicBezTo>
                  <a:cubicBezTo>
                    <a:pt x="2854" y="3270"/>
                    <a:pt x="2240" y="4018"/>
                    <a:pt x="1734" y="4018"/>
                  </a:cubicBezTo>
                  <a:cubicBezTo>
                    <a:pt x="1458" y="4018"/>
                    <a:pt x="1171" y="3953"/>
                    <a:pt x="975" y="3560"/>
                  </a:cubicBezTo>
                  <a:cubicBezTo>
                    <a:pt x="975" y="3560"/>
                    <a:pt x="977" y="3564"/>
                    <a:pt x="980" y="3569"/>
                  </a:cubicBezTo>
                  <a:cubicBezTo>
                    <a:pt x="893" y="3381"/>
                    <a:pt x="589" y="3245"/>
                    <a:pt x="361" y="3365"/>
                  </a:cubicBezTo>
                  <a:cubicBezTo>
                    <a:pt x="147" y="3477"/>
                    <a:pt x="0" y="3669"/>
                    <a:pt x="147" y="3974"/>
                  </a:cubicBezTo>
                  <a:cubicBezTo>
                    <a:pt x="558" y="4831"/>
                    <a:pt x="1251" y="4898"/>
                    <a:pt x="1724" y="4898"/>
                  </a:cubicBezTo>
                  <a:cubicBezTo>
                    <a:pt x="2742" y="4898"/>
                    <a:pt x="3248" y="4127"/>
                    <a:pt x="3254" y="3457"/>
                  </a:cubicBezTo>
                  <a:cubicBezTo>
                    <a:pt x="3258" y="2936"/>
                    <a:pt x="2908" y="2547"/>
                    <a:pt x="2691" y="2389"/>
                  </a:cubicBezTo>
                  <a:cubicBezTo>
                    <a:pt x="1989" y="1877"/>
                    <a:pt x="1172" y="1788"/>
                    <a:pt x="1172" y="1284"/>
                  </a:cubicBezTo>
                  <a:close/>
                  <a:moveTo>
                    <a:pt x="1015" y="3640"/>
                  </a:moveTo>
                  <a:cubicBezTo>
                    <a:pt x="1015" y="3641"/>
                    <a:pt x="1015" y="3641"/>
                    <a:pt x="1015" y="3640"/>
                  </a:cubicBezTo>
                  <a:close/>
                  <a:moveTo>
                    <a:pt x="980" y="3570"/>
                  </a:moveTo>
                  <a:lnTo>
                    <a:pt x="982" y="3573"/>
                  </a:lnTo>
                  <a:cubicBezTo>
                    <a:pt x="981" y="3572"/>
                    <a:pt x="980" y="3571"/>
                    <a:pt x="980" y="3570"/>
                  </a:cubicBezTo>
                  <a:close/>
                  <a:moveTo>
                    <a:pt x="984" y="3578"/>
                  </a:moveTo>
                  <a:lnTo>
                    <a:pt x="986" y="3582"/>
                  </a:lnTo>
                  <a:cubicBezTo>
                    <a:pt x="985" y="3581"/>
                    <a:pt x="984" y="3579"/>
                    <a:pt x="984" y="3578"/>
                  </a:cubicBezTo>
                  <a:close/>
                  <a:moveTo>
                    <a:pt x="986" y="3582"/>
                  </a:moveTo>
                  <a:cubicBezTo>
                    <a:pt x="987" y="3584"/>
                    <a:pt x="987" y="3585"/>
                    <a:pt x="988" y="3586"/>
                  </a:cubicBezTo>
                  <a:cubicBezTo>
                    <a:pt x="987" y="3585"/>
                    <a:pt x="987" y="3584"/>
                    <a:pt x="986" y="3582"/>
                  </a:cubicBezTo>
                  <a:close/>
                  <a:moveTo>
                    <a:pt x="990" y="3590"/>
                  </a:moveTo>
                  <a:cubicBezTo>
                    <a:pt x="993" y="3595"/>
                    <a:pt x="995" y="3600"/>
                    <a:pt x="998" y="3605"/>
                  </a:cubicBezTo>
                  <a:cubicBezTo>
                    <a:pt x="995" y="3601"/>
                    <a:pt x="993" y="3596"/>
                    <a:pt x="990" y="3590"/>
                  </a:cubicBezTo>
                  <a:close/>
                  <a:moveTo>
                    <a:pt x="1002" y="3614"/>
                  </a:moveTo>
                  <a:cubicBezTo>
                    <a:pt x="1005" y="3620"/>
                    <a:pt x="1008" y="3626"/>
                    <a:pt x="1010" y="3631"/>
                  </a:cubicBezTo>
                  <a:cubicBezTo>
                    <a:pt x="1008" y="3627"/>
                    <a:pt x="1006" y="3621"/>
                    <a:pt x="1002" y="3614"/>
                  </a:cubicBezTo>
                  <a:close/>
                  <a:moveTo>
                    <a:pt x="1012" y="3634"/>
                  </a:moveTo>
                  <a:cubicBezTo>
                    <a:pt x="1012" y="3635"/>
                    <a:pt x="1013" y="3635"/>
                    <a:pt x="1013" y="3636"/>
                  </a:cubicBezTo>
                  <a:cubicBezTo>
                    <a:pt x="1013" y="3635"/>
                    <a:pt x="1012" y="3635"/>
                    <a:pt x="1012" y="3634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20F5072-8E61-4DA2-9F8D-146653B238B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71750" y="2546350"/>
              <a:ext cx="1233488" cy="1722438"/>
            </a:xfrm>
            <a:custGeom>
              <a:avLst/>
              <a:gdLst>
                <a:gd name="T0" fmla="*/ 3381 w 3427"/>
                <a:gd name="T1" fmla="*/ 1289 h 4766"/>
                <a:gd name="T2" fmla="*/ 1720 w 3427"/>
                <a:gd name="T3" fmla="*/ 0 h 4766"/>
                <a:gd name="T4" fmla="*/ 0 w 3427"/>
                <a:gd name="T5" fmla="*/ 1720 h 4766"/>
                <a:gd name="T6" fmla="*/ 0 w 3427"/>
                <a:gd name="T7" fmla="*/ 4697 h 4766"/>
                <a:gd name="T8" fmla="*/ 68 w 3427"/>
                <a:gd name="T9" fmla="*/ 4766 h 4766"/>
                <a:gd name="T10" fmla="*/ 862 w 3427"/>
                <a:gd name="T11" fmla="*/ 4766 h 4766"/>
                <a:gd name="T12" fmla="*/ 926 w 3427"/>
                <a:gd name="T13" fmla="*/ 4701 h 4766"/>
                <a:gd name="T14" fmla="*/ 926 w 3427"/>
                <a:gd name="T15" fmla="*/ 1907 h 4766"/>
                <a:gd name="T16" fmla="*/ 1720 w 3427"/>
                <a:gd name="T17" fmla="*/ 926 h 4766"/>
                <a:gd name="T18" fmla="*/ 2454 w 3427"/>
                <a:gd name="T19" fmla="*/ 1431 h 4766"/>
                <a:gd name="T20" fmla="*/ 3001 w 3427"/>
                <a:gd name="T21" fmla="*/ 1818 h 4766"/>
                <a:gd name="T22" fmla="*/ 3381 w 3427"/>
                <a:gd name="T23" fmla="*/ 1289 h 4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27" h="4766">
                  <a:moveTo>
                    <a:pt x="3381" y="1289"/>
                  </a:moveTo>
                  <a:cubicBezTo>
                    <a:pt x="3240" y="646"/>
                    <a:pt x="2547" y="0"/>
                    <a:pt x="1720" y="0"/>
                  </a:cubicBezTo>
                  <a:cubicBezTo>
                    <a:pt x="770" y="0"/>
                    <a:pt x="0" y="770"/>
                    <a:pt x="0" y="1720"/>
                  </a:cubicBezTo>
                  <a:lnTo>
                    <a:pt x="0" y="4697"/>
                  </a:lnTo>
                  <a:cubicBezTo>
                    <a:pt x="0" y="4730"/>
                    <a:pt x="24" y="4766"/>
                    <a:pt x="68" y="4766"/>
                  </a:cubicBezTo>
                  <a:lnTo>
                    <a:pt x="862" y="4766"/>
                  </a:lnTo>
                  <a:cubicBezTo>
                    <a:pt x="899" y="4766"/>
                    <a:pt x="926" y="4759"/>
                    <a:pt x="926" y="4701"/>
                  </a:cubicBezTo>
                  <a:cubicBezTo>
                    <a:pt x="926" y="4643"/>
                    <a:pt x="926" y="1907"/>
                    <a:pt x="926" y="1907"/>
                  </a:cubicBezTo>
                  <a:cubicBezTo>
                    <a:pt x="926" y="1156"/>
                    <a:pt x="1227" y="926"/>
                    <a:pt x="1720" y="926"/>
                  </a:cubicBezTo>
                  <a:cubicBezTo>
                    <a:pt x="2190" y="926"/>
                    <a:pt x="2378" y="1204"/>
                    <a:pt x="2454" y="1431"/>
                  </a:cubicBezTo>
                  <a:cubicBezTo>
                    <a:pt x="2506" y="1588"/>
                    <a:pt x="2724" y="1861"/>
                    <a:pt x="3001" y="1818"/>
                  </a:cubicBezTo>
                  <a:cubicBezTo>
                    <a:pt x="3323" y="1769"/>
                    <a:pt x="3427" y="1497"/>
                    <a:pt x="3381" y="1289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9B9FA83-4C49-4F65-80A7-1D10B62F8080}"/>
                </a:ext>
              </a:extLst>
            </p:cNvPr>
            <p:cNvSpPr>
              <a:spLocks/>
            </p:cNvSpPr>
            <p:nvPr/>
          </p:nvSpPr>
          <p:spPr bwMode="gray">
            <a:xfrm>
              <a:off x="1084263" y="2546350"/>
              <a:ext cx="1249363" cy="1770063"/>
            </a:xfrm>
            <a:custGeom>
              <a:avLst/>
              <a:gdLst>
                <a:gd name="T0" fmla="*/ 3010 w 3472"/>
                <a:gd name="T1" fmla="*/ 0 h 4898"/>
                <a:gd name="T2" fmla="*/ 2541 w 3472"/>
                <a:gd name="T3" fmla="*/ 528 h 4898"/>
                <a:gd name="T4" fmla="*/ 2543 w 3472"/>
                <a:gd name="T5" fmla="*/ 2977 h 4898"/>
                <a:gd name="T6" fmla="*/ 1741 w 3472"/>
                <a:gd name="T7" fmla="*/ 3973 h 4898"/>
                <a:gd name="T8" fmla="*/ 929 w 3472"/>
                <a:gd name="T9" fmla="*/ 2977 h 4898"/>
                <a:gd name="T10" fmla="*/ 931 w 3472"/>
                <a:gd name="T11" fmla="*/ 528 h 4898"/>
                <a:gd name="T12" fmla="*/ 462 w 3472"/>
                <a:gd name="T13" fmla="*/ 0 h 4898"/>
                <a:gd name="T14" fmla="*/ 0 w 3472"/>
                <a:gd name="T15" fmla="*/ 529 h 4898"/>
                <a:gd name="T16" fmla="*/ 0 w 3472"/>
                <a:gd name="T17" fmla="*/ 2844 h 4898"/>
                <a:gd name="T18" fmla="*/ 1747 w 3472"/>
                <a:gd name="T19" fmla="*/ 4898 h 4898"/>
                <a:gd name="T20" fmla="*/ 3472 w 3472"/>
                <a:gd name="T21" fmla="*/ 2866 h 4898"/>
                <a:gd name="T22" fmla="*/ 3472 w 3472"/>
                <a:gd name="T23" fmla="*/ 529 h 4898"/>
                <a:gd name="T24" fmla="*/ 3010 w 3472"/>
                <a:gd name="T25" fmla="*/ 0 h 4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72" h="4898">
                  <a:moveTo>
                    <a:pt x="3010" y="0"/>
                  </a:moveTo>
                  <a:cubicBezTo>
                    <a:pt x="2798" y="0"/>
                    <a:pt x="2541" y="124"/>
                    <a:pt x="2541" y="528"/>
                  </a:cubicBezTo>
                  <a:lnTo>
                    <a:pt x="2543" y="2977"/>
                  </a:lnTo>
                  <a:cubicBezTo>
                    <a:pt x="2543" y="3645"/>
                    <a:pt x="2216" y="3973"/>
                    <a:pt x="1741" y="3973"/>
                  </a:cubicBezTo>
                  <a:cubicBezTo>
                    <a:pt x="1232" y="3973"/>
                    <a:pt x="929" y="3645"/>
                    <a:pt x="929" y="2977"/>
                  </a:cubicBezTo>
                  <a:lnTo>
                    <a:pt x="931" y="528"/>
                  </a:lnTo>
                  <a:cubicBezTo>
                    <a:pt x="931" y="124"/>
                    <a:pt x="674" y="0"/>
                    <a:pt x="462" y="0"/>
                  </a:cubicBezTo>
                  <a:cubicBezTo>
                    <a:pt x="213" y="0"/>
                    <a:pt x="0" y="124"/>
                    <a:pt x="0" y="529"/>
                  </a:cubicBezTo>
                  <a:lnTo>
                    <a:pt x="0" y="2844"/>
                  </a:lnTo>
                  <a:cubicBezTo>
                    <a:pt x="0" y="4123"/>
                    <a:pt x="601" y="4898"/>
                    <a:pt x="1747" y="4898"/>
                  </a:cubicBezTo>
                  <a:cubicBezTo>
                    <a:pt x="2829" y="4898"/>
                    <a:pt x="3472" y="4144"/>
                    <a:pt x="3472" y="2866"/>
                  </a:cubicBezTo>
                  <a:lnTo>
                    <a:pt x="3472" y="529"/>
                  </a:lnTo>
                  <a:cubicBezTo>
                    <a:pt x="3472" y="124"/>
                    <a:pt x="3259" y="0"/>
                    <a:pt x="3010" y="0"/>
                  </a:cubicBezTo>
                  <a:close/>
                </a:path>
              </a:pathLst>
            </a:custGeom>
            <a:solidFill>
              <a:srgbClr val="DE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AB1377-D74A-41A7-98E6-858853F2DD44}"/>
                </a:ext>
              </a:extLst>
            </p:cNvPr>
            <p:cNvSpPr>
              <a:spLocks/>
            </p:cNvSpPr>
            <p:nvPr/>
          </p:nvSpPr>
          <p:spPr bwMode="gray">
            <a:xfrm>
              <a:off x="6597650" y="2547938"/>
              <a:ext cx="1135063" cy="1720850"/>
            </a:xfrm>
            <a:custGeom>
              <a:avLst/>
              <a:gdLst>
                <a:gd name="T0" fmla="*/ 633 w 3152"/>
                <a:gd name="T1" fmla="*/ 0 h 4759"/>
                <a:gd name="T2" fmla="*/ 633 w 3152"/>
                <a:gd name="T3" fmla="*/ 4225 h 4759"/>
                <a:gd name="T4" fmla="*/ 3152 w 3152"/>
                <a:gd name="T5" fmla="*/ 4225 h 4759"/>
                <a:gd name="T6" fmla="*/ 3152 w 3152"/>
                <a:gd name="T7" fmla="*/ 4759 h 4759"/>
                <a:gd name="T8" fmla="*/ 0 w 3152"/>
                <a:gd name="T9" fmla="*/ 4759 h 4759"/>
                <a:gd name="T10" fmla="*/ 0 w 3152"/>
                <a:gd name="T11" fmla="*/ 0 h 4759"/>
                <a:gd name="T12" fmla="*/ 633 w 3152"/>
                <a:gd name="T13" fmla="*/ 0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2" h="4759">
                  <a:moveTo>
                    <a:pt x="633" y="0"/>
                  </a:moveTo>
                  <a:lnTo>
                    <a:pt x="633" y="4225"/>
                  </a:lnTo>
                  <a:lnTo>
                    <a:pt x="3152" y="4225"/>
                  </a:lnTo>
                  <a:lnTo>
                    <a:pt x="3152" y="4759"/>
                  </a:lnTo>
                  <a:lnTo>
                    <a:pt x="0" y="4759"/>
                  </a:lnTo>
                  <a:lnTo>
                    <a:pt x="0" y="0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2A2A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AA823B72-CEC8-4901-BF61-A7F4AFB571F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935913" y="2547938"/>
              <a:ext cx="227013" cy="1720850"/>
            </a:xfrm>
            <a:prstGeom prst="rect">
              <a:avLst/>
            </a:prstGeom>
            <a:solidFill>
              <a:srgbClr val="2A2A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D622FF2-A10A-40B4-B779-46C06412C259}"/>
                </a:ext>
              </a:extLst>
            </p:cNvPr>
            <p:cNvSpPr>
              <a:spLocks/>
            </p:cNvSpPr>
            <p:nvPr/>
          </p:nvSpPr>
          <p:spPr bwMode="gray">
            <a:xfrm>
              <a:off x="8312150" y="2547938"/>
              <a:ext cx="1471613" cy="1720850"/>
            </a:xfrm>
            <a:custGeom>
              <a:avLst/>
              <a:gdLst>
                <a:gd name="T0" fmla="*/ 1672 w 4085"/>
                <a:gd name="T1" fmla="*/ 4759 h 4759"/>
                <a:gd name="T2" fmla="*/ 0 w 4085"/>
                <a:gd name="T3" fmla="*/ 0 h 4759"/>
                <a:gd name="T4" fmla="*/ 679 w 4085"/>
                <a:gd name="T5" fmla="*/ 0 h 4759"/>
                <a:gd name="T6" fmla="*/ 2039 w 4085"/>
                <a:gd name="T7" fmla="*/ 4126 h 4759"/>
                <a:gd name="T8" fmla="*/ 2052 w 4085"/>
                <a:gd name="T9" fmla="*/ 4126 h 4759"/>
                <a:gd name="T10" fmla="*/ 3425 w 4085"/>
                <a:gd name="T11" fmla="*/ 0 h 4759"/>
                <a:gd name="T12" fmla="*/ 4085 w 4085"/>
                <a:gd name="T13" fmla="*/ 0 h 4759"/>
                <a:gd name="T14" fmla="*/ 2392 w 4085"/>
                <a:gd name="T15" fmla="*/ 4759 h 4759"/>
                <a:gd name="T16" fmla="*/ 1672 w 4085"/>
                <a:gd name="T17" fmla="*/ 4759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85" h="4759">
                  <a:moveTo>
                    <a:pt x="1672" y="4759"/>
                  </a:moveTo>
                  <a:lnTo>
                    <a:pt x="0" y="0"/>
                  </a:lnTo>
                  <a:lnTo>
                    <a:pt x="679" y="0"/>
                  </a:lnTo>
                  <a:lnTo>
                    <a:pt x="2039" y="4126"/>
                  </a:lnTo>
                  <a:lnTo>
                    <a:pt x="2052" y="4126"/>
                  </a:lnTo>
                  <a:lnTo>
                    <a:pt x="3425" y="0"/>
                  </a:lnTo>
                  <a:lnTo>
                    <a:pt x="4085" y="0"/>
                  </a:lnTo>
                  <a:lnTo>
                    <a:pt x="2392" y="4759"/>
                  </a:lnTo>
                  <a:lnTo>
                    <a:pt x="1672" y="4759"/>
                  </a:lnTo>
                  <a:close/>
                </a:path>
              </a:pathLst>
            </a:custGeom>
            <a:solidFill>
              <a:srgbClr val="2A2A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F348E0F1-3EFF-4D41-A520-678780E06D72}"/>
                </a:ext>
              </a:extLst>
            </p:cNvPr>
            <p:cNvSpPr>
              <a:spLocks/>
            </p:cNvSpPr>
            <p:nvPr/>
          </p:nvSpPr>
          <p:spPr bwMode="gray">
            <a:xfrm>
              <a:off x="9917113" y="2547938"/>
              <a:ext cx="1190625" cy="1720850"/>
            </a:xfrm>
            <a:custGeom>
              <a:avLst/>
              <a:gdLst>
                <a:gd name="T0" fmla="*/ 3286 w 3306"/>
                <a:gd name="T1" fmla="*/ 0 h 4759"/>
                <a:gd name="T2" fmla="*/ 3286 w 3306"/>
                <a:gd name="T3" fmla="*/ 533 h 4759"/>
                <a:gd name="T4" fmla="*/ 633 w 3306"/>
                <a:gd name="T5" fmla="*/ 533 h 4759"/>
                <a:gd name="T6" fmla="*/ 633 w 3306"/>
                <a:gd name="T7" fmla="*/ 2046 h 4759"/>
                <a:gd name="T8" fmla="*/ 3106 w 3306"/>
                <a:gd name="T9" fmla="*/ 2046 h 4759"/>
                <a:gd name="T10" fmla="*/ 3106 w 3306"/>
                <a:gd name="T11" fmla="*/ 2579 h 4759"/>
                <a:gd name="T12" fmla="*/ 633 w 3306"/>
                <a:gd name="T13" fmla="*/ 2579 h 4759"/>
                <a:gd name="T14" fmla="*/ 633 w 3306"/>
                <a:gd name="T15" fmla="*/ 4225 h 4759"/>
                <a:gd name="T16" fmla="*/ 3306 w 3306"/>
                <a:gd name="T17" fmla="*/ 4225 h 4759"/>
                <a:gd name="T18" fmla="*/ 3306 w 3306"/>
                <a:gd name="T19" fmla="*/ 4759 h 4759"/>
                <a:gd name="T20" fmla="*/ 0 w 3306"/>
                <a:gd name="T21" fmla="*/ 4759 h 4759"/>
                <a:gd name="T22" fmla="*/ 0 w 3306"/>
                <a:gd name="T23" fmla="*/ 0 h 4759"/>
                <a:gd name="T24" fmla="*/ 3286 w 3306"/>
                <a:gd name="T25" fmla="*/ 0 h 4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6" h="4759">
                  <a:moveTo>
                    <a:pt x="3286" y="0"/>
                  </a:moveTo>
                  <a:lnTo>
                    <a:pt x="3286" y="533"/>
                  </a:lnTo>
                  <a:lnTo>
                    <a:pt x="633" y="533"/>
                  </a:lnTo>
                  <a:lnTo>
                    <a:pt x="633" y="2046"/>
                  </a:lnTo>
                  <a:lnTo>
                    <a:pt x="3106" y="2046"/>
                  </a:lnTo>
                  <a:lnTo>
                    <a:pt x="3106" y="2579"/>
                  </a:lnTo>
                  <a:lnTo>
                    <a:pt x="633" y="2579"/>
                  </a:lnTo>
                  <a:lnTo>
                    <a:pt x="633" y="4225"/>
                  </a:lnTo>
                  <a:lnTo>
                    <a:pt x="3306" y="4225"/>
                  </a:lnTo>
                  <a:lnTo>
                    <a:pt x="3306" y="4759"/>
                  </a:lnTo>
                  <a:lnTo>
                    <a:pt x="0" y="4759"/>
                  </a:lnTo>
                  <a:lnTo>
                    <a:pt x="0" y="0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rgbClr val="2A2A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53"/>
            </a:p>
          </p:txBody>
        </p:sp>
      </p:grpSp>
    </p:spTree>
    <p:extLst>
      <p:ext uri="{BB962C8B-B14F-4D97-AF65-F5344CB8AC3E}">
        <p14:creationId xmlns:p14="http://schemas.microsoft.com/office/powerpoint/2010/main" val="292282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2" r:id="rId14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13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13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13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13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013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C1A546D-00C9-46CD-A4C2-52C317A56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366" b="21548"/>
          <a:stretch/>
        </p:blipFill>
        <p:spPr>
          <a:xfrm>
            <a:off x="20" y="1068"/>
            <a:ext cx="9143980" cy="57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2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82EA6E-9262-4E90-8BE1-C373B00A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5043"/>
            <a:ext cx="9144000" cy="5143500"/>
          </a:xfrm>
        </p:spPr>
        <p:txBody>
          <a:bodyPr>
            <a:normAutofit/>
          </a:bodyPr>
          <a:lstStyle/>
          <a:p>
            <a:r>
              <a:rPr lang="sv-SE" sz="8000" dirty="0" err="1"/>
              <a:t>What’s</a:t>
            </a:r>
            <a:r>
              <a:rPr lang="sv-SE" sz="8000" dirty="0"/>
              <a:t> </a:t>
            </a:r>
            <a:r>
              <a:rPr lang="sv-SE" sz="8000" dirty="0" err="1"/>
              <a:t>good</a:t>
            </a:r>
            <a:r>
              <a:rPr lang="sv-SE" sz="8000" dirty="0"/>
              <a:t> for </a:t>
            </a:r>
            <a:r>
              <a:rPr lang="sv-SE" sz="8000" dirty="0" err="1"/>
              <a:t>league</a:t>
            </a:r>
            <a:r>
              <a:rPr lang="sv-SE" sz="8000" dirty="0"/>
              <a:t> / national team – </a:t>
            </a:r>
            <a:r>
              <a:rPr lang="sv-SE" sz="8000" dirty="0" err="1"/>
              <a:t>conflict</a:t>
            </a:r>
            <a:r>
              <a:rPr lang="sv-SE" sz="8000" dirty="0"/>
              <a:t>?</a:t>
            </a:r>
          </a:p>
          <a:p>
            <a:pPr marL="0" indent="0">
              <a:buNone/>
            </a:pPr>
            <a:endParaRPr lang="sv-SE" sz="8000" dirty="0"/>
          </a:p>
        </p:txBody>
      </p:sp>
    </p:spTree>
    <p:extLst>
      <p:ext uri="{BB962C8B-B14F-4D97-AF65-F5344CB8AC3E}">
        <p14:creationId xmlns:p14="http://schemas.microsoft.com/office/powerpoint/2010/main" val="202736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3617" y="963913"/>
            <a:ext cx="2536426" cy="3567780"/>
          </a:xfrm>
        </p:spPr>
        <p:txBody>
          <a:bodyPr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3200" dirty="0">
                <a:latin typeface="Arial Rounded MT Bold" panose="020F0704030504030204" pitchFamily="34" charset="0"/>
              </a:rPr>
              <a:t>Dynamics between coach and club – and how to avoid costly decisions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22702" y="57199"/>
            <a:ext cx="7813865" cy="83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atin typeface="+mn-lt"/>
              </a:rPr>
              <a:t>Rikard Grönborg, ZSC Lions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243A7B5-EA44-4BDB-8454-F5D29E31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69" y="4353428"/>
            <a:ext cx="7259053" cy="1407367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5B517356-00C9-42C9-A43D-731B14FD7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6662"/>
            <a:ext cx="5168988" cy="3446666"/>
          </a:xfrm>
        </p:spPr>
      </p:pic>
    </p:spTree>
    <p:extLst>
      <p:ext uri="{BB962C8B-B14F-4D97-AF65-F5344CB8AC3E}">
        <p14:creationId xmlns:p14="http://schemas.microsoft.com/office/powerpoint/2010/main" val="121632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83617" y="963913"/>
            <a:ext cx="2536426" cy="3567780"/>
          </a:xfrm>
        </p:spPr>
        <p:txBody>
          <a:bodyPr anchor="t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3200" dirty="0">
                <a:latin typeface="Arial Rounded MT Bold" panose="020F0704030504030204" pitchFamily="34" charset="0"/>
              </a:rPr>
              <a:t>Dynamics between coach and club – and how to avoid costly decisions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22702" y="57199"/>
            <a:ext cx="7813865" cy="8355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dirty="0">
                <a:latin typeface="+mn-lt"/>
              </a:rPr>
              <a:t>Rikard Grönborg, ZSC Lions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243A7B5-EA44-4BDB-8454-F5D29E31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169" y="4353428"/>
            <a:ext cx="7259053" cy="1407367"/>
          </a:xfrm>
          <a:prstGeom prst="rect">
            <a:avLst/>
          </a:prstGeo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5B517356-00C9-42C9-A43D-731B14FD7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56662"/>
            <a:ext cx="5168988" cy="3446666"/>
          </a:xfrm>
        </p:spPr>
      </p:pic>
    </p:spTree>
    <p:extLst>
      <p:ext uri="{BB962C8B-B14F-4D97-AF65-F5344CB8AC3E}">
        <p14:creationId xmlns:p14="http://schemas.microsoft.com/office/powerpoint/2010/main" val="207399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82EA6E-9262-4E90-8BE1-C373B00A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9471"/>
            <a:ext cx="9144000" cy="5089072"/>
          </a:xfrm>
        </p:spPr>
        <p:txBody>
          <a:bodyPr>
            <a:normAutofit/>
          </a:bodyPr>
          <a:lstStyle/>
          <a:p>
            <a:r>
              <a:rPr lang="sv-SE" sz="8000" dirty="0"/>
              <a:t>Passion at start</a:t>
            </a:r>
            <a:br>
              <a:rPr lang="sv-SE" sz="8800" dirty="0"/>
            </a:br>
            <a:endParaRPr lang="sv-SE" sz="8800" dirty="0"/>
          </a:p>
          <a:p>
            <a:r>
              <a:rPr lang="sv-SE" sz="8000" dirty="0" err="1"/>
              <a:t>Paying</a:t>
            </a:r>
            <a:r>
              <a:rPr lang="sv-SE" sz="8000" dirty="0"/>
              <a:t> </a:t>
            </a:r>
            <a:r>
              <a:rPr lang="sv-SE" sz="8000" dirty="0" err="1"/>
              <a:t>your</a:t>
            </a:r>
            <a:r>
              <a:rPr lang="sv-SE" sz="8000" dirty="0"/>
              <a:t> </a:t>
            </a:r>
            <a:r>
              <a:rPr lang="sv-SE" sz="8000" dirty="0" err="1"/>
              <a:t>dues</a:t>
            </a:r>
            <a:endParaRPr lang="sv-SE" sz="8000" dirty="0"/>
          </a:p>
        </p:txBody>
      </p:sp>
    </p:spTree>
    <p:extLst>
      <p:ext uri="{BB962C8B-B14F-4D97-AF65-F5344CB8AC3E}">
        <p14:creationId xmlns:p14="http://schemas.microsoft.com/office/powerpoint/2010/main" val="38281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82EA6E-9262-4E90-8BE1-C373B00A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9471"/>
            <a:ext cx="9144000" cy="5089072"/>
          </a:xfrm>
        </p:spPr>
        <p:txBody>
          <a:bodyPr>
            <a:normAutofit/>
          </a:bodyPr>
          <a:lstStyle/>
          <a:p>
            <a:r>
              <a:rPr lang="sv-SE" sz="8000" dirty="0"/>
              <a:t>For a club to be </a:t>
            </a:r>
            <a:r>
              <a:rPr lang="sv-SE" sz="8000" dirty="0" err="1"/>
              <a:t>attractive</a:t>
            </a:r>
            <a:r>
              <a:rPr lang="sv-SE" sz="8000" dirty="0"/>
              <a:t> to an </a:t>
            </a:r>
            <a:r>
              <a:rPr lang="sv-SE" sz="8000" dirty="0" err="1"/>
              <a:t>aspiring</a:t>
            </a:r>
            <a:r>
              <a:rPr lang="sv-SE" sz="8000" dirty="0"/>
              <a:t> coach</a:t>
            </a:r>
          </a:p>
        </p:txBody>
      </p:sp>
    </p:spTree>
    <p:extLst>
      <p:ext uri="{BB962C8B-B14F-4D97-AF65-F5344CB8AC3E}">
        <p14:creationId xmlns:p14="http://schemas.microsoft.com/office/powerpoint/2010/main" val="311502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82EA6E-9262-4E90-8BE1-C373B00A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9471"/>
            <a:ext cx="9144000" cy="5089072"/>
          </a:xfrm>
        </p:spPr>
        <p:txBody>
          <a:bodyPr>
            <a:normAutofit/>
          </a:bodyPr>
          <a:lstStyle/>
          <a:p>
            <a:r>
              <a:rPr lang="sv-SE" sz="8000" dirty="0"/>
              <a:t>NHL-offer </a:t>
            </a:r>
            <a:br>
              <a:rPr lang="sv-SE" sz="8000" dirty="0"/>
            </a:br>
            <a:endParaRPr lang="sv-SE" sz="8000" dirty="0"/>
          </a:p>
          <a:p>
            <a:r>
              <a:rPr lang="sv-SE" sz="8000" dirty="0" err="1"/>
              <a:t>Can</a:t>
            </a:r>
            <a:r>
              <a:rPr lang="sv-SE" sz="8000" dirty="0"/>
              <a:t> </a:t>
            </a:r>
            <a:r>
              <a:rPr lang="sv-SE" sz="8000" dirty="0" err="1"/>
              <a:t>you</a:t>
            </a:r>
            <a:r>
              <a:rPr lang="sv-SE" sz="8000" dirty="0"/>
              <a:t> </a:t>
            </a:r>
            <a:r>
              <a:rPr lang="sv-SE" sz="8000" dirty="0" err="1"/>
              <a:t>decline</a:t>
            </a:r>
            <a:r>
              <a:rPr lang="sv-SE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55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82EA6E-9262-4E90-8BE1-C373B00A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69471"/>
            <a:ext cx="9144000" cy="5089072"/>
          </a:xfrm>
        </p:spPr>
        <p:txBody>
          <a:bodyPr>
            <a:normAutofit/>
          </a:bodyPr>
          <a:lstStyle/>
          <a:p>
            <a:r>
              <a:rPr lang="sv-SE" sz="8000" dirty="0" err="1"/>
              <a:t>What’s</a:t>
            </a:r>
            <a:r>
              <a:rPr lang="sv-SE" sz="8000" dirty="0"/>
              <a:t> to like </a:t>
            </a:r>
            <a:r>
              <a:rPr lang="sv-SE" sz="8000" dirty="0" err="1"/>
              <a:t>about</a:t>
            </a:r>
            <a:r>
              <a:rPr lang="sv-SE" sz="8000" dirty="0"/>
              <a:t> ZSC Lions?</a:t>
            </a:r>
          </a:p>
          <a:p>
            <a:endParaRPr lang="sv-SE" sz="8000" dirty="0"/>
          </a:p>
          <a:p>
            <a:r>
              <a:rPr lang="sv-SE" sz="8000" dirty="0" err="1"/>
              <a:t>Better</a:t>
            </a:r>
            <a:r>
              <a:rPr lang="sv-SE" sz="8000" dirty="0"/>
              <a:t> fit </a:t>
            </a:r>
            <a:r>
              <a:rPr lang="sv-SE" sz="8000" dirty="0" err="1"/>
              <a:t>than</a:t>
            </a:r>
            <a:r>
              <a:rPr lang="sv-SE" sz="8000" dirty="0"/>
              <a:t> KHL</a:t>
            </a:r>
          </a:p>
        </p:txBody>
      </p:sp>
    </p:spTree>
    <p:extLst>
      <p:ext uri="{BB962C8B-B14F-4D97-AF65-F5344CB8AC3E}">
        <p14:creationId xmlns:p14="http://schemas.microsoft.com/office/powerpoint/2010/main" val="14748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82EA6E-9262-4E90-8BE1-C373B00A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5529"/>
            <a:ext cx="9144000" cy="4523014"/>
          </a:xfrm>
        </p:spPr>
        <p:txBody>
          <a:bodyPr>
            <a:normAutofit/>
          </a:bodyPr>
          <a:lstStyle/>
          <a:p>
            <a:r>
              <a:rPr lang="sv-SE" sz="8000" dirty="0" err="1"/>
              <a:t>Respect</a:t>
            </a:r>
            <a:r>
              <a:rPr lang="sv-SE" sz="8000" dirty="0"/>
              <a:t> the hockey </a:t>
            </a:r>
            <a:r>
              <a:rPr lang="sv-SE" sz="8000" dirty="0" err="1"/>
              <a:t>culture</a:t>
            </a:r>
            <a:r>
              <a:rPr lang="sv-SE" sz="8000" dirty="0"/>
              <a:t> </a:t>
            </a:r>
            <a:r>
              <a:rPr lang="sv-SE" sz="8000" dirty="0" err="1"/>
              <a:t>of</a:t>
            </a:r>
            <a:r>
              <a:rPr lang="sv-SE" sz="8000" dirty="0"/>
              <a:t> </a:t>
            </a:r>
            <a:r>
              <a:rPr lang="sv-SE" sz="8000" dirty="0" err="1"/>
              <a:t>your</a:t>
            </a:r>
            <a:r>
              <a:rPr lang="sv-SE" sz="8000" dirty="0"/>
              <a:t> new country</a:t>
            </a:r>
          </a:p>
        </p:txBody>
      </p:sp>
    </p:spTree>
    <p:extLst>
      <p:ext uri="{BB962C8B-B14F-4D97-AF65-F5344CB8AC3E}">
        <p14:creationId xmlns:p14="http://schemas.microsoft.com/office/powerpoint/2010/main" val="97101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82EA6E-9262-4E90-8BE1-C373B00A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5529"/>
            <a:ext cx="9144000" cy="4523014"/>
          </a:xfrm>
        </p:spPr>
        <p:txBody>
          <a:bodyPr>
            <a:normAutofit/>
          </a:bodyPr>
          <a:lstStyle/>
          <a:p>
            <a:r>
              <a:rPr lang="sv-SE" sz="8000" dirty="0" err="1"/>
              <a:t>Recruit</a:t>
            </a:r>
            <a:r>
              <a:rPr lang="sv-SE" sz="8000" dirty="0"/>
              <a:t> a coach?</a:t>
            </a:r>
          </a:p>
          <a:p>
            <a:r>
              <a:rPr lang="sv-SE" sz="8000" dirty="0"/>
              <a:t>Do </a:t>
            </a:r>
            <a:r>
              <a:rPr lang="sv-SE" sz="8000" dirty="0" err="1"/>
              <a:t>your</a:t>
            </a:r>
            <a:r>
              <a:rPr lang="sv-SE" sz="8000" dirty="0"/>
              <a:t> </a:t>
            </a:r>
            <a:r>
              <a:rPr lang="sv-SE" sz="8000" dirty="0" err="1"/>
              <a:t>homework</a:t>
            </a:r>
            <a:endParaRPr lang="sv-SE" sz="8000" dirty="0"/>
          </a:p>
          <a:p>
            <a:r>
              <a:rPr lang="sv-SE" sz="8000" dirty="0" err="1"/>
              <a:t>Mistakes</a:t>
            </a:r>
            <a:r>
              <a:rPr lang="sv-SE" sz="8000" dirty="0"/>
              <a:t> </a:t>
            </a:r>
            <a:r>
              <a:rPr lang="sv-SE" sz="8000" dirty="0" err="1"/>
              <a:t>costly</a:t>
            </a:r>
            <a:endParaRPr lang="sv-SE" sz="8000" dirty="0"/>
          </a:p>
        </p:txBody>
      </p:sp>
    </p:spTree>
    <p:extLst>
      <p:ext uri="{BB962C8B-B14F-4D97-AF65-F5344CB8AC3E}">
        <p14:creationId xmlns:p14="http://schemas.microsoft.com/office/powerpoint/2010/main" val="1672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82EA6E-9262-4E90-8BE1-C373B00A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5043"/>
            <a:ext cx="9144000" cy="5143500"/>
          </a:xfrm>
        </p:spPr>
        <p:txBody>
          <a:bodyPr>
            <a:normAutofit/>
          </a:bodyPr>
          <a:lstStyle/>
          <a:p>
            <a:r>
              <a:rPr lang="sv-SE" sz="80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SHL</a:t>
            </a:r>
            <a:r>
              <a:rPr lang="sv-SE" sz="8000" dirty="0"/>
              <a:t> 20-21</a:t>
            </a:r>
          </a:p>
          <a:p>
            <a:r>
              <a:rPr lang="sv-SE" sz="8000" dirty="0"/>
              <a:t>14 / 13 SWE</a:t>
            </a:r>
          </a:p>
          <a:p>
            <a:r>
              <a:rPr lang="sv-SE" sz="8000" dirty="0"/>
              <a:t> </a:t>
            </a:r>
            <a:r>
              <a:rPr lang="sv-SE" sz="8000" dirty="0">
                <a:solidFill>
                  <a:schemeClr val="bg1"/>
                </a:solidFill>
                <a:highlight>
                  <a:srgbClr val="FF0000"/>
                </a:highlight>
              </a:rPr>
              <a:t>NL</a:t>
            </a:r>
            <a:r>
              <a:rPr lang="sv-SE" sz="8000" dirty="0"/>
              <a:t> 20-21</a:t>
            </a:r>
          </a:p>
          <a:p>
            <a:r>
              <a:rPr lang="sv-SE" sz="8000" dirty="0"/>
              <a:t>12 / 3 SUI</a:t>
            </a:r>
          </a:p>
          <a:p>
            <a:endParaRPr lang="sv-SE" sz="8000" dirty="0"/>
          </a:p>
        </p:txBody>
      </p:sp>
    </p:spTree>
    <p:extLst>
      <p:ext uri="{BB962C8B-B14F-4D97-AF65-F5344CB8AC3E}">
        <p14:creationId xmlns:p14="http://schemas.microsoft.com/office/powerpoint/2010/main" val="33396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ROSLIVE">
  <a:themeElements>
    <a:clrScheme name="UROSLIVE">
      <a:dk1>
        <a:sysClr val="windowText" lastClr="000000"/>
      </a:dk1>
      <a:lt1>
        <a:sysClr val="window" lastClr="FFFFFF"/>
      </a:lt1>
      <a:dk2>
        <a:srgbClr val="2A2A2E"/>
      </a:dk2>
      <a:lt2>
        <a:srgbClr val="B61611"/>
      </a:lt2>
      <a:accent1>
        <a:srgbClr val="B61611"/>
      </a:accent1>
      <a:accent2>
        <a:srgbClr val="9548B0"/>
      </a:accent2>
      <a:accent3>
        <a:srgbClr val="2A2A2E"/>
      </a:accent3>
      <a:accent4>
        <a:srgbClr val="FBE54F"/>
      </a:accent4>
      <a:accent5>
        <a:srgbClr val="41AAB4"/>
      </a:accent5>
      <a:accent6>
        <a:srgbClr val="E1AAD2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rosLive_esitysmallipohja.potx" id="{B2947711-E57D-4DB4-B32A-40A23B972703}" vid="{2C08BA8F-A497-414A-819A-910D9A7A51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17230</TotalTime>
  <Words>108</Words>
  <Application>Microsoft Office PowerPoint</Application>
  <PresentationFormat>Bildspel på skärmen (16:10)</PresentationFormat>
  <Paragraphs>21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Arial Rounded MT Bold</vt:lpstr>
      <vt:lpstr>Calibri</vt:lpstr>
      <vt:lpstr>Tahoma</vt:lpstr>
      <vt:lpstr>Verdana</vt:lpstr>
      <vt:lpstr>Office Theme</vt:lpstr>
      <vt:lpstr>UROSLIVE</vt:lpstr>
      <vt:lpstr>PowerPoint-presentation</vt:lpstr>
      <vt:lpstr>Dynamics between coach and club – and how to avoid costly decisions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Dynamics between coach and club – and how to avoid costly decisions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Wernimont</dc:creator>
  <cp:lastModifiedBy>Szymon Szemberg E.H.C.</cp:lastModifiedBy>
  <cp:revision>936</cp:revision>
  <cp:lastPrinted>2017-11-06T12:46:11Z</cp:lastPrinted>
  <dcterms:created xsi:type="dcterms:W3CDTF">2015-11-24T18:52:10Z</dcterms:created>
  <dcterms:modified xsi:type="dcterms:W3CDTF">2021-10-26T07:52:42Z</dcterms:modified>
</cp:coreProperties>
</file>