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0" r:id="rId2"/>
  </p:sldMasterIdLst>
  <p:notesMasterIdLst>
    <p:notesMasterId r:id="rId33"/>
  </p:notesMasterIdLst>
  <p:sldIdLst>
    <p:sldId id="318" r:id="rId3"/>
    <p:sldId id="346" r:id="rId4"/>
    <p:sldId id="2147469271" r:id="rId5"/>
    <p:sldId id="2134806491" r:id="rId6"/>
    <p:sldId id="2134806492" r:id="rId7"/>
    <p:sldId id="2134806494" r:id="rId8"/>
    <p:sldId id="2134806493" r:id="rId9"/>
    <p:sldId id="279" r:id="rId10"/>
    <p:sldId id="2134806363" r:id="rId11"/>
    <p:sldId id="2134806362" r:id="rId12"/>
    <p:sldId id="2134806379" r:id="rId13"/>
    <p:sldId id="2134806352" r:id="rId14"/>
    <p:sldId id="2147469268" r:id="rId15"/>
    <p:sldId id="260" r:id="rId16"/>
    <p:sldId id="259" r:id="rId17"/>
    <p:sldId id="267" r:id="rId18"/>
    <p:sldId id="2147469269" r:id="rId19"/>
    <p:sldId id="266" r:id="rId20"/>
    <p:sldId id="2147469270" r:id="rId21"/>
    <p:sldId id="334" r:id="rId22"/>
    <p:sldId id="2134806339" r:id="rId23"/>
    <p:sldId id="2134806341" r:id="rId24"/>
    <p:sldId id="2134806349" r:id="rId25"/>
    <p:sldId id="280" r:id="rId26"/>
    <p:sldId id="2134806378" r:id="rId27"/>
    <p:sldId id="2134806377" r:id="rId28"/>
    <p:sldId id="261" r:id="rId29"/>
    <p:sldId id="263" r:id="rId30"/>
    <p:sldId id="276" r:id="rId31"/>
    <p:sldId id="2134806371"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A7F619-1FFF-D135-5584-F477EB27B2BE}" name="IIHF Staff, Estelle Kruegel" initials="ISEK" userId="S::kruegel@iihf.com::0083a4d2-5ca4-4a82-843b-07cfe5f3572c" providerId="AD"/>
  <p188:author id="{C011365B-AAE7-16AE-EE59-6873F0423DC6}" name="IIHF Staff, Malin Vestin" initials="ISMV" userId="S::malin.vestin@iihf.com::63059096-22b2-4824-98a3-f974709184ea" providerId="AD"/>
  <p188:author id="{A7B5F0F6-4BC7-7447-0BAB-6C1358338CB1}" name="IIHF Staff, Hannes Ederer" initials="ISHE" userId="S::hannes.ederer@iihf.com::10e2b4a0-c5ba-4693-ab18-cce58ad3cc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ABA3"/>
    <a:srgbClr val="BDD0CB"/>
    <a:srgbClr val="957857"/>
    <a:srgbClr val="9D8772"/>
    <a:srgbClr val="0326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66"/>
    <p:restoredTop sz="96733" autoAdjust="0"/>
  </p:normalViewPr>
  <p:slideViewPr>
    <p:cSldViewPr snapToGrid="0" snapToObjects="1">
      <p:cViewPr varScale="1">
        <p:scale>
          <a:sx n="77" d="100"/>
          <a:sy n="77" d="100"/>
        </p:scale>
        <p:origin x="200" y="119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a:t>Head Coaches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8.6497117318205891E-2"/>
          <c:y val="0.1064896311364132"/>
          <c:w val="0.89260151102927943"/>
          <c:h val="0.78648998722531083"/>
        </c:manualLayout>
      </c:layout>
      <c:barChart>
        <c:barDir val="col"/>
        <c:grouping val="clustered"/>
        <c:varyColors val="0"/>
        <c:ser>
          <c:idx val="0"/>
          <c:order val="0"/>
          <c:tx>
            <c:strRef>
              <c:f>Tabelle1!$B$1</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Top Division</c:v>
                </c:pt>
                <c:pt idx="1">
                  <c:v>Division IA</c:v>
                </c:pt>
                <c:pt idx="2">
                  <c:v>Division IB</c:v>
                </c:pt>
              </c:strCache>
            </c:strRef>
          </c:cat>
          <c:val>
            <c:numRef>
              <c:f>Tabelle1!$B$2:$B$4</c:f>
              <c:numCache>
                <c:formatCode>General</c:formatCode>
                <c:ptCount val="3"/>
                <c:pt idx="0">
                  <c:v>9</c:v>
                </c:pt>
                <c:pt idx="1">
                  <c:v>6</c:v>
                </c:pt>
                <c:pt idx="2">
                  <c:v>5</c:v>
                </c:pt>
              </c:numCache>
            </c:numRef>
          </c:val>
          <c:extLst>
            <c:ext xmlns:c16="http://schemas.microsoft.com/office/drawing/2014/chart" uri="{C3380CC4-5D6E-409C-BE32-E72D297353CC}">
              <c16:uniqueId val="{00000000-91E9-0442-9B2D-F9A0D9888F23}"/>
            </c:ext>
          </c:extLst>
        </c:ser>
        <c:ser>
          <c:idx val="1"/>
          <c:order val="1"/>
          <c:tx>
            <c:strRef>
              <c:f>Tabelle1!$C$1</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Top Division</c:v>
                </c:pt>
                <c:pt idx="1">
                  <c:v>Division IA</c:v>
                </c:pt>
                <c:pt idx="2">
                  <c:v>Division IB</c:v>
                </c:pt>
              </c:strCache>
            </c:strRef>
          </c:cat>
          <c:val>
            <c:numRef>
              <c:f>Tabelle1!$C$2:$C$4</c:f>
              <c:numCache>
                <c:formatCode>General</c:formatCode>
                <c:ptCount val="3"/>
                <c:pt idx="0">
                  <c:v>1</c:v>
                </c:pt>
                <c:pt idx="1">
                  <c:v>0</c:v>
                </c:pt>
                <c:pt idx="2">
                  <c:v>1</c:v>
                </c:pt>
              </c:numCache>
            </c:numRef>
          </c:val>
          <c:extLst>
            <c:ext xmlns:c16="http://schemas.microsoft.com/office/drawing/2014/chart" uri="{C3380CC4-5D6E-409C-BE32-E72D297353CC}">
              <c16:uniqueId val="{00000001-91E9-0442-9B2D-F9A0D9888F23}"/>
            </c:ext>
          </c:extLst>
        </c:ser>
        <c:dLbls>
          <c:dLblPos val="outEnd"/>
          <c:showLegendKey val="0"/>
          <c:showVal val="1"/>
          <c:showCatName val="0"/>
          <c:showSerName val="0"/>
          <c:showPercent val="0"/>
          <c:showBubbleSize val="0"/>
        </c:dLbls>
        <c:gapWidth val="219"/>
        <c:overlap val="-27"/>
        <c:axId val="953731103"/>
        <c:axId val="953732735"/>
      </c:barChart>
      <c:catAx>
        <c:axId val="953731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CH"/>
          </a:p>
        </c:txPr>
        <c:crossAx val="953732735"/>
        <c:crosses val="autoZero"/>
        <c:auto val="1"/>
        <c:lblAlgn val="ctr"/>
        <c:lblOffset val="100"/>
        <c:noMultiLvlLbl val="0"/>
      </c:catAx>
      <c:valAx>
        <c:axId val="953732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CH"/>
          </a:p>
        </c:txPr>
        <c:crossAx val="953731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EEF14-563A-B742-BDB4-47BA2E8EC3F3}" type="datetimeFigureOut">
              <a:rPr lang="de-DE" smtClean="0"/>
              <a:t>12.04.25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31F58-D52E-B84E-836A-723F17DE1299}" type="slidenum">
              <a:rPr lang="de-DE" smtClean="0"/>
              <a:t>‹#›</a:t>
            </a:fld>
            <a:endParaRPr lang="de-DE"/>
          </a:p>
        </p:txBody>
      </p:sp>
    </p:spTree>
    <p:extLst>
      <p:ext uri="{BB962C8B-B14F-4D97-AF65-F5344CB8AC3E}">
        <p14:creationId xmlns:p14="http://schemas.microsoft.com/office/powerpoint/2010/main" val="1900152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Various MNAs did not report accurate breakdown of age groups (or have</a:t>
            </a:r>
          </a:p>
          <a:p>
            <a:r>
              <a:rPr lang="en-US" dirty="0"/>
              <a:t>different age categories) creating a difference between totals and players age</a:t>
            </a:r>
          </a:p>
          <a:p>
            <a:r>
              <a:rPr lang="en-US" dirty="0"/>
              <a:t>breakdown - These trends are still the most accurate representation of player</a:t>
            </a:r>
          </a:p>
          <a:p>
            <a:r>
              <a:rPr lang="en-US" dirty="0"/>
              <a:t>growth </a:t>
            </a:r>
          </a:p>
          <a:p>
            <a:r>
              <a:rPr lang="en-US" dirty="0"/>
              <a:t>• IIHF is missing 13 MNAs data and using the registration numbers from the</a:t>
            </a:r>
          </a:p>
          <a:p>
            <a:r>
              <a:rPr lang="en-US" dirty="0"/>
              <a:t>2023 survey to create the most accurate representation of the global outlook</a:t>
            </a:r>
          </a:p>
          <a:p>
            <a:r>
              <a:rPr lang="en-US" dirty="0"/>
              <a:t>• From 2017 - 2022 Czechia cleared entire player history creating a decrease of</a:t>
            </a:r>
          </a:p>
          <a:p>
            <a:r>
              <a:rPr lang="en-US" dirty="0"/>
              <a:t>close to 80K players</a:t>
            </a:r>
          </a:p>
          <a:p>
            <a:r>
              <a:rPr lang="en-US" dirty="0"/>
              <a:t>• Canada U16 reporting was not available for 2017 and 2022 surveys </a:t>
            </a:r>
          </a:p>
          <a:p>
            <a:r>
              <a:rPr lang="en-US" dirty="0"/>
              <a:t>• 2 new MNAs in 2023 - PUR and TUN </a:t>
            </a:r>
          </a:p>
          <a:p>
            <a:r>
              <a:rPr lang="en-US" dirty="0"/>
              <a:t>• Reporting time periods are different for MNAs - numbers may change</a:t>
            </a:r>
          </a:p>
          <a:p>
            <a:r>
              <a:rPr lang="en-US" dirty="0"/>
              <a:t>throughout the year</a:t>
            </a:r>
          </a:p>
        </p:txBody>
      </p:sp>
      <p:sp>
        <p:nvSpPr>
          <p:cNvPr id="4" name="Slide Number Placeholder 3"/>
          <p:cNvSpPr>
            <a:spLocks noGrp="1"/>
          </p:cNvSpPr>
          <p:nvPr>
            <p:ph type="sldNum" sz="quarter" idx="5"/>
          </p:nvPr>
        </p:nvSpPr>
        <p:spPr/>
        <p:txBody>
          <a:bodyPr/>
          <a:lstStyle/>
          <a:p>
            <a:fld id="{14731F58-D52E-B84E-836A-723F17DE1299}" type="slidenum">
              <a:rPr lang="de-DE" smtClean="0"/>
              <a:t>4</a:t>
            </a:fld>
            <a:endParaRPr lang="de-DE"/>
          </a:p>
        </p:txBody>
      </p:sp>
    </p:spTree>
    <p:extLst>
      <p:ext uri="{BB962C8B-B14F-4D97-AF65-F5344CB8AC3E}">
        <p14:creationId xmlns:p14="http://schemas.microsoft.com/office/powerpoint/2010/main" val="91734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noProof="0" dirty="0">
                <a:latin typeface="Avenir Next LT Pro" panose="020B0504020202020204" pitchFamily="34" charset="0"/>
              </a:rPr>
              <a:t>Henrik</a:t>
            </a:r>
          </a:p>
          <a:p>
            <a:pPr marL="342900" lvl="0" indent="-342900">
              <a:lnSpc>
                <a:spcPct val="115000"/>
              </a:lnSpc>
              <a:spcAft>
                <a:spcPts val="400"/>
              </a:spcAft>
              <a:buFont typeface="Times New Roman" panose="02020603050405020304" pitchFamily="18" charset="0"/>
              <a:buChar char="-"/>
              <a:tabLst>
                <a:tab pos="457200" algn="l"/>
              </a:tabLst>
            </a:pP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So here it is all together; our new mission, vision, values and our new strategy, ICE26. </a:t>
            </a:r>
          </a:p>
          <a:p>
            <a:pPr marL="342900" lvl="0" indent="-342900">
              <a:lnSpc>
                <a:spcPct val="115000"/>
              </a:lnSpc>
              <a:spcAft>
                <a:spcPts val="400"/>
              </a:spcAft>
              <a:buFont typeface="Times New Roman" panose="02020603050405020304" pitchFamily="18" charset="0"/>
              <a:buChar char="-"/>
              <a:tabLst>
                <a:tab pos="457200" algn="l"/>
              </a:tabLst>
            </a:pP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There are many different approaches we could have taken to developing an IIHF strategy. </a:t>
            </a:r>
          </a:p>
          <a:p>
            <a:pPr marL="342900" lvl="0" indent="-342900">
              <a:lnSpc>
                <a:spcPct val="115000"/>
              </a:lnSpc>
              <a:spcAft>
                <a:spcPts val="400"/>
              </a:spcAft>
              <a:buFont typeface="Times New Roman" panose="02020603050405020304" pitchFamily="18" charset="0"/>
              <a:buChar char="-"/>
              <a:tabLst>
                <a:tab pos="457200" algn="l"/>
              </a:tabLst>
            </a:pPr>
            <a:r>
              <a:rPr lang="en-GB" sz="1200" dirty="0">
                <a:latin typeface="Avenir Next LT Pro" panose="020B0504020202020204" pitchFamily="34" charset="0"/>
                <a:ea typeface="Times New Roman" panose="02020603050405020304" pitchFamily="18" charset="0"/>
                <a:cs typeface="Arial" panose="020B0604020202020204" pitchFamily="34" charset="0"/>
              </a:rPr>
              <a:t>We </a:t>
            </a: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decided to focus on choosing a framework that put focus on these 12 key areas where there is </a:t>
            </a:r>
            <a:r>
              <a:rPr lang="en-GB" sz="1200" dirty="0">
                <a:latin typeface="Avenir Next LT Pro" panose="020B0504020202020204" pitchFamily="34" charset="0"/>
                <a:ea typeface="Times New Roman" panose="02020603050405020304" pitchFamily="18" charset="0"/>
                <a:cs typeface="Arial" panose="020B0604020202020204" pitchFamily="34" charset="0"/>
              </a:rPr>
              <a:t>very strong potential for progress in our sport. </a:t>
            </a: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 </a:t>
            </a:r>
            <a:endParaRPr lang="fr-CH" sz="12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indent="-342900">
              <a:lnSpc>
                <a:spcPct val="115000"/>
              </a:lnSpc>
              <a:spcAft>
                <a:spcPts val="400"/>
              </a:spcAft>
              <a:buFont typeface="Times New Roman" panose="02020603050405020304" pitchFamily="18" charset="0"/>
              <a:buChar char="-"/>
              <a:tabLst>
                <a:tab pos="457200" algn="l"/>
              </a:tabLst>
            </a:pP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We would do just fine if we didn’t focus on these areas and continued as we are doing</a:t>
            </a:r>
            <a:r>
              <a:rPr lang="en-GB" sz="1200" dirty="0">
                <a:latin typeface="Avenir Next LT Pro" panose="020B0504020202020204" pitchFamily="34" charset="0"/>
                <a:ea typeface="Times New Roman" panose="02020603050405020304" pitchFamily="18" charset="0"/>
                <a:cs typeface="Arial" panose="020B0604020202020204" pitchFamily="34" charset="0"/>
              </a:rPr>
              <a:t>. </a:t>
            </a:r>
          </a:p>
          <a:p>
            <a:pPr marL="342900" indent="-342900">
              <a:lnSpc>
                <a:spcPct val="115000"/>
              </a:lnSpc>
              <a:spcAft>
                <a:spcPts val="400"/>
              </a:spcAft>
              <a:buFont typeface="Times New Roman" panose="02020603050405020304" pitchFamily="18" charset="0"/>
              <a:buChar char="-"/>
              <a:tabLst>
                <a:tab pos="457200" algn="l"/>
              </a:tabLst>
            </a:pPr>
            <a:r>
              <a:rPr lang="en-GB" sz="1200" dirty="0">
                <a:latin typeface="Avenir Next LT Pro" panose="020B0504020202020204" pitchFamily="34" charset="0"/>
                <a:ea typeface="Times New Roman" panose="02020603050405020304" pitchFamily="18" charset="0"/>
                <a:cs typeface="Arial" panose="020B0604020202020204" pitchFamily="34" charset="0"/>
              </a:rPr>
              <a:t>But, In order to realise this potential, we need to give extra attention to these 12 areas while we also continue to work hard on other activities that we are doing.  </a:t>
            </a:r>
            <a:endParaRPr lang="fr-CH" sz="12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400"/>
              </a:spcAft>
              <a:buFont typeface="Times New Roman" panose="02020603050405020304" pitchFamily="18" charset="0"/>
              <a:buChar char="-"/>
              <a:tabLst>
                <a:tab pos="457200" algn="l"/>
              </a:tabLst>
            </a:pP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All of this will take some effort, but it is achievable – and it starts today!  </a:t>
            </a:r>
            <a:endParaRPr lang="fr-CH" sz="12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Times New Roman" panose="02020603050405020304" pitchFamily="18" charset="0"/>
              <a:buChar char="-"/>
              <a:tabLst>
                <a:tab pos="457200" algn="l"/>
              </a:tabLst>
            </a:pP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To begin to frame the issues, we will dive into each of these initiatives in workshops.</a:t>
            </a:r>
            <a:endParaRPr lang="fr-CH" sz="12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400"/>
              </a:spcAft>
              <a:buFont typeface="Times New Roman" panose="02020603050405020304" pitchFamily="18" charset="0"/>
              <a:buChar char="-"/>
              <a:tabLst>
                <a:tab pos="457200" algn="l"/>
              </a:tabLst>
            </a:pP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I invite Matti to explain what will happen this afternoon. these workshops. </a:t>
            </a:r>
            <a:endParaRPr lang="fr-CH" sz="1200" dirty="0">
              <a:latin typeface="Avenir Next LT Pro" panose="020B05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400"/>
              </a:spcAft>
              <a:buFont typeface="Times New Roman" panose="02020603050405020304" pitchFamily="18" charset="0"/>
              <a:buChar char="-"/>
              <a:tabLst>
                <a:tab pos="457200" algn="l"/>
              </a:tabLst>
            </a:pP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I hope you will wear your new hat and enjoy a daily coffee thinking about ICE26.</a:t>
            </a:r>
          </a:p>
          <a:p>
            <a:pPr marL="342900" lvl="0" indent="-342900">
              <a:lnSpc>
                <a:spcPct val="115000"/>
              </a:lnSpc>
              <a:spcAft>
                <a:spcPts val="400"/>
              </a:spcAft>
              <a:buFont typeface="Times New Roman" panose="02020603050405020304" pitchFamily="18" charset="0"/>
              <a:buChar char="-"/>
              <a:tabLst>
                <a:tab pos="457200" algn="l"/>
              </a:tabLst>
            </a:pPr>
            <a:r>
              <a:rPr lang="en-GB" sz="1200" dirty="0">
                <a:latin typeface="Avenir Next LT Pro" panose="020B0504020202020204" pitchFamily="34" charset="0"/>
                <a:ea typeface="Times New Roman" panose="02020603050405020304" pitchFamily="18" charset="0"/>
                <a:cs typeface="Arial" panose="020B0604020202020204" pitchFamily="34" charset="0"/>
              </a:rPr>
              <a:t>Thank you everyone. </a:t>
            </a:r>
            <a:endParaRPr lang="fr-CH" sz="12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Times New Roman" panose="02020603050405020304" pitchFamily="18" charset="0"/>
              <a:buChar char="-"/>
              <a:tabLst>
                <a:tab pos="457200" algn="l"/>
              </a:tabLst>
            </a:pPr>
            <a:r>
              <a:rPr lang="en-GB" sz="1200" dirty="0" err="1">
                <a:effectLst/>
                <a:latin typeface="Avenir Next LT Pro" panose="020B0504020202020204" pitchFamily="34" charset="0"/>
                <a:ea typeface="Times New Roman" panose="02020603050405020304" pitchFamily="18" charset="0"/>
                <a:cs typeface="Arial" panose="020B0604020202020204" pitchFamily="34" charset="0"/>
              </a:rPr>
              <a:t>Now,’Let’s</a:t>
            </a: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 Hit the Ice!’ </a:t>
            </a:r>
            <a:endParaRPr lang="fr-CH" sz="12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400"/>
              </a:spcAft>
              <a:buFont typeface="Times New Roman" panose="02020603050405020304" pitchFamily="18" charset="0"/>
              <a:buChar char="-"/>
              <a:tabLst>
                <a:tab pos="457200" algn="l"/>
              </a:tabLst>
            </a:pPr>
            <a:r>
              <a:rPr lang="en-GB" sz="1200" dirty="0">
                <a:effectLst/>
                <a:latin typeface="Avenir Next LT Pro" panose="020B0504020202020204" pitchFamily="34" charset="0"/>
                <a:ea typeface="Times New Roman" panose="02020603050405020304" pitchFamily="18" charset="0"/>
                <a:cs typeface="Arial" panose="020B0604020202020204" pitchFamily="34" charset="0"/>
              </a:rPr>
              <a:t>Matti…</a:t>
            </a:r>
            <a:endParaRPr lang="fr-CH" sz="12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endParaRPr lang="en-GB" sz="1200" noProof="0" dirty="0">
              <a:latin typeface="Avenir Next LT Pro" panose="020B0504020202020204" pitchFamily="34" charset="0"/>
            </a:endParaRPr>
          </a:p>
          <a:p>
            <a:endParaRPr lang="en-CH" dirty="0"/>
          </a:p>
        </p:txBody>
      </p:sp>
      <p:sp>
        <p:nvSpPr>
          <p:cNvPr id="4" name="Slide Number Placeholder 3"/>
          <p:cNvSpPr>
            <a:spLocks noGrp="1"/>
          </p:cNvSpPr>
          <p:nvPr>
            <p:ph type="sldNum" sz="quarter" idx="5"/>
          </p:nvPr>
        </p:nvSpPr>
        <p:spPr/>
        <p:txBody>
          <a:bodyPr/>
          <a:lstStyle/>
          <a:p>
            <a:fld id="{14731F58-D52E-B84E-836A-723F17DE1299}" type="slidenum">
              <a:rPr lang="de-DE" smtClean="0"/>
              <a:t>9</a:t>
            </a:fld>
            <a:endParaRPr lang="de-DE"/>
          </a:p>
        </p:txBody>
      </p:sp>
    </p:spTree>
    <p:extLst>
      <p:ext uri="{BB962C8B-B14F-4D97-AF65-F5344CB8AC3E}">
        <p14:creationId xmlns:p14="http://schemas.microsoft.com/office/powerpoint/2010/main" val="3536430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or Final Slid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3121AAB-767F-C44C-92CE-E814062A2AD1}"/>
              </a:ext>
            </a:extLst>
          </p:cNvPr>
          <p:cNvPicPr>
            <a:picLocks noChangeAspect="1"/>
          </p:cNvPicPr>
          <p:nvPr userDrawn="1"/>
        </p:nvPicPr>
        <p:blipFill>
          <a:blip r:embed="rId2"/>
          <a:stretch>
            <a:fillRect/>
          </a:stretch>
        </p:blipFill>
        <p:spPr>
          <a:xfrm>
            <a:off x="5884" y="0"/>
            <a:ext cx="12180231" cy="6857999"/>
          </a:xfrm>
          <a:prstGeom prst="rect">
            <a:avLst/>
          </a:prstGeom>
        </p:spPr>
      </p:pic>
      <p:pic>
        <p:nvPicPr>
          <p:cNvPr id="11" name="Grafik 10">
            <a:extLst>
              <a:ext uri="{FF2B5EF4-FFF2-40B4-BE49-F238E27FC236}">
                <a16:creationId xmlns:a16="http://schemas.microsoft.com/office/drawing/2014/main" id="{987AF24A-3C07-014A-833A-B5A24A5B091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6" name="Picture 5" descr="A close up of a sign&#10;&#10;Description automatically generated">
            <a:extLst>
              <a:ext uri="{FF2B5EF4-FFF2-40B4-BE49-F238E27FC236}">
                <a16:creationId xmlns:a16="http://schemas.microsoft.com/office/drawing/2014/main" id="{A1085A02-53F7-4163-9CD1-EF0853BE0872}"/>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55062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or Final Slide">
    <p:spTree>
      <p:nvGrpSpPr>
        <p:cNvPr id="1" name=""/>
        <p:cNvGrpSpPr/>
        <p:nvPr/>
      </p:nvGrpSpPr>
      <p:grpSpPr>
        <a:xfrm>
          <a:off x="0" y="0"/>
          <a:ext cx="0" cy="0"/>
          <a:chOff x="0" y="0"/>
          <a:chExt cx="0" cy="0"/>
        </a:xfrm>
      </p:grpSpPr>
      <p:pic>
        <p:nvPicPr>
          <p:cNvPr id="3" name="Grafik 2" descr="Ein Bild, das Schnee, draußen, sitzend, Mann enthält.&#10;&#10;Automatisch generierte Beschreibung">
            <a:extLst>
              <a:ext uri="{FF2B5EF4-FFF2-40B4-BE49-F238E27FC236}">
                <a16:creationId xmlns:a16="http://schemas.microsoft.com/office/drawing/2014/main" id="{F3D87805-65C5-E344-9981-8E5752583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4B2BDCA3-4894-2D4D-B278-5C73433785F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1CBBC808-8011-354C-A53D-858A6BF3FD9E}"/>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EFCF7685-FEA7-EB42-B601-BB0C6F21427D}"/>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6519229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8_Title with Subline">
    <p:spTree>
      <p:nvGrpSpPr>
        <p:cNvPr id="1" name=""/>
        <p:cNvGrpSpPr/>
        <p:nvPr/>
      </p:nvGrpSpPr>
      <p:grpSpPr>
        <a:xfrm>
          <a:off x="0" y="0"/>
          <a:ext cx="0" cy="0"/>
          <a:chOff x="0" y="0"/>
          <a:chExt cx="0" cy="0"/>
        </a:xfrm>
      </p:grpSpPr>
      <p:pic>
        <p:nvPicPr>
          <p:cNvPr id="4" name="Grafik 3" descr="Ein Bild, das Person, draußen, Mann, haltend enthält.&#10;&#10;Automatisch generierte Beschreibung">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92000" cy="3432313"/>
          </a:xfrm>
          <a:prstGeom prst="rect">
            <a:avLst/>
          </a:prstGeom>
        </p:spPr>
      </p:pic>
      <p:pic>
        <p:nvPicPr>
          <p:cNvPr id="6" name="Grafik 5">
            <a:extLst>
              <a:ext uri="{FF2B5EF4-FFF2-40B4-BE49-F238E27FC236}">
                <a16:creationId xmlns:a16="http://schemas.microsoft.com/office/drawing/2014/main" id="{6D358955-4CF5-3947-97A1-5D36B4EFE199}"/>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Textplatzhalter 13">
            <a:extLst>
              <a:ext uri="{FF2B5EF4-FFF2-40B4-BE49-F238E27FC236}">
                <a16:creationId xmlns:a16="http://schemas.microsoft.com/office/drawing/2014/main" id="{EA7A69B0-B472-7047-B9DA-9C46B77E2B2F}"/>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Tree>
    <p:extLst>
      <p:ext uri="{BB962C8B-B14F-4D97-AF65-F5344CB8AC3E}">
        <p14:creationId xmlns:p14="http://schemas.microsoft.com/office/powerpoint/2010/main" val="8832622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9_Title with Sublin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847BF8B-FCC2-7D42-8670-175B3A641721}"/>
              </a:ext>
            </a:extLst>
          </p:cNvPr>
          <p:cNvPicPr>
            <a:picLocks noChangeAspect="1"/>
          </p:cNvPicPr>
          <p:nvPr userDrawn="1"/>
        </p:nvPicPr>
        <p:blipFill rotWithShape="1">
          <a:blip r:embed="rId2"/>
          <a:srcRect t="9137" b="40815"/>
          <a:stretch/>
        </p:blipFill>
        <p:spPr>
          <a:xfrm>
            <a:off x="0" y="-3314"/>
            <a:ext cx="12191998" cy="3432313"/>
          </a:xfrm>
          <a:prstGeom prst="rect">
            <a:avLst/>
          </a:prstGeom>
          <a:blipFill>
            <a:blip r:embed="rId3"/>
            <a:stretch>
              <a:fillRect/>
            </a:stretch>
          </a:blipFill>
        </p:spPr>
      </p:pic>
      <p:pic>
        <p:nvPicPr>
          <p:cNvPr id="9" name="Grafik 8">
            <a:extLst>
              <a:ext uri="{FF2B5EF4-FFF2-40B4-BE49-F238E27FC236}">
                <a16:creationId xmlns:a16="http://schemas.microsoft.com/office/drawing/2014/main" id="{0DF5F6E2-B12A-E248-81A7-2847197ED208}"/>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8" name="Textplatzhalter 13">
            <a:extLst>
              <a:ext uri="{FF2B5EF4-FFF2-40B4-BE49-F238E27FC236}">
                <a16:creationId xmlns:a16="http://schemas.microsoft.com/office/drawing/2014/main" id="{A2B15854-EA22-41F7-9207-C3FA5CAD9ABB}"/>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997996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0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a:srcRect t="7452" b="42500"/>
          <a:stretch/>
        </p:blipFill>
        <p:spPr>
          <a:xfrm>
            <a:off x="0" y="-3314"/>
            <a:ext cx="12191998" cy="3432313"/>
          </a:xfrm>
          <a:prstGeom prst="rect">
            <a:avLst/>
          </a:prstGeom>
        </p:spPr>
      </p:pic>
      <p:pic>
        <p:nvPicPr>
          <p:cNvPr id="6" name="Grafik 5">
            <a:extLst>
              <a:ext uri="{FF2B5EF4-FFF2-40B4-BE49-F238E27FC236}">
                <a16:creationId xmlns:a16="http://schemas.microsoft.com/office/drawing/2014/main" id="{CC6761BE-4CF2-CA4F-B234-54CA40B807A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3EFB7A8E-4EF4-427C-AA3F-51CAAAB36446}"/>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7947859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1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92000" cy="3432313"/>
          </a:xfrm>
          <a:prstGeom prst="rect">
            <a:avLst/>
          </a:prstGeom>
        </p:spPr>
      </p:pic>
      <p:pic>
        <p:nvPicPr>
          <p:cNvPr id="6" name="Grafik 5">
            <a:extLst>
              <a:ext uri="{FF2B5EF4-FFF2-40B4-BE49-F238E27FC236}">
                <a16:creationId xmlns:a16="http://schemas.microsoft.com/office/drawing/2014/main" id="{5B7800C3-A978-A44C-98D2-5FCDA76C601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86DDA08F-D1B0-42B4-AA4C-88F4E2C31014}"/>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0052415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2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9610AD82-70E1-6B40-88B5-A193918F462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AF28255B-5BE9-4FAE-A91C-6077C0BF63F1}"/>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4535667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3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3314"/>
            <a:ext cx="12192000" cy="3432313"/>
          </a:xfrm>
          <a:prstGeom prst="rect">
            <a:avLst/>
          </a:prstGeom>
        </p:spPr>
      </p:pic>
      <p:pic>
        <p:nvPicPr>
          <p:cNvPr id="6" name="Grafik 5">
            <a:extLst>
              <a:ext uri="{FF2B5EF4-FFF2-40B4-BE49-F238E27FC236}">
                <a16:creationId xmlns:a16="http://schemas.microsoft.com/office/drawing/2014/main" id="{19E58734-314A-ED41-85EB-F80A58E205A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E7066644-F5D9-41EE-8C84-F1BD5F1463A2}"/>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0150157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5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446FE2EA-A8C8-F749-BB01-A97A7A57B83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06C00454-604A-4D98-996F-F9D54D17B3C8}"/>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2713974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6_Title with Sublin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EA7C0C9-E7D5-594E-9CE1-BD4B90F7DF48}"/>
              </a:ext>
            </a:extLst>
          </p:cNvPr>
          <p:cNvPicPr>
            <a:picLocks noChangeAspect="1"/>
          </p:cNvPicPr>
          <p:nvPr userDrawn="1"/>
        </p:nvPicPr>
        <p:blipFill rotWithShape="1">
          <a:blip r:embed="rId2"/>
          <a:srcRect t="47452" b="2500"/>
          <a:stretch/>
        </p:blipFill>
        <p:spPr>
          <a:xfrm>
            <a:off x="0" y="-3314"/>
            <a:ext cx="12191998" cy="3432313"/>
          </a:xfrm>
          <a:prstGeom prst="rect">
            <a:avLst/>
          </a:prstGeom>
        </p:spPr>
      </p:pic>
      <p:pic>
        <p:nvPicPr>
          <p:cNvPr id="8" name="Grafik 7">
            <a:extLst>
              <a:ext uri="{FF2B5EF4-FFF2-40B4-BE49-F238E27FC236}">
                <a16:creationId xmlns:a16="http://schemas.microsoft.com/office/drawing/2014/main" id="{A6A90C4B-D187-A745-B47D-2EB02D65C63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F99EF113-6378-403D-940C-79E1ACFFB59C}"/>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6908983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7_Title with Sublin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E9F7234-57D4-2243-A16B-9D9D5033456E}"/>
              </a:ext>
            </a:extLst>
          </p:cNvPr>
          <p:cNvPicPr>
            <a:picLocks noChangeAspect="1"/>
          </p:cNvPicPr>
          <p:nvPr userDrawn="1"/>
        </p:nvPicPr>
        <p:blipFill rotWithShape="1">
          <a:blip r:embed="rId2"/>
          <a:srcRect t="15643" b="34309"/>
          <a:stretch/>
        </p:blipFill>
        <p:spPr>
          <a:xfrm>
            <a:off x="0" y="-3314"/>
            <a:ext cx="12191998" cy="3432313"/>
          </a:xfrm>
          <a:prstGeom prst="rect">
            <a:avLst/>
          </a:prstGeom>
        </p:spPr>
      </p:pic>
      <p:pic>
        <p:nvPicPr>
          <p:cNvPr id="8" name="Grafik 7">
            <a:extLst>
              <a:ext uri="{FF2B5EF4-FFF2-40B4-BE49-F238E27FC236}">
                <a16:creationId xmlns:a16="http://schemas.microsoft.com/office/drawing/2014/main" id="{81DA088F-75FC-9E41-9B21-32B31D397E5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4D8FB31E-CB5D-43D3-B70A-78F41B3BA4DD}"/>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5316144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8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AF652619-72E6-F240-A803-965A97A1EAB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82372132-D646-4EA5-89E2-683EF3E25C91}"/>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75021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or Final Slide">
    <p:spTree>
      <p:nvGrpSpPr>
        <p:cNvPr id="1" name=""/>
        <p:cNvGrpSpPr/>
        <p:nvPr/>
      </p:nvGrpSpPr>
      <p:grpSpPr>
        <a:xfrm>
          <a:off x="0" y="0"/>
          <a:ext cx="0" cy="0"/>
          <a:chOff x="0" y="0"/>
          <a:chExt cx="0" cy="0"/>
        </a:xfrm>
      </p:grpSpPr>
      <p:pic>
        <p:nvPicPr>
          <p:cNvPr id="4" name="Grafik 3" descr="Ein Bild, das draußen, Schnee, Skifahren, Mann enthält.&#10;&#10;Automatisch generierte Beschreibung">
            <a:extLst>
              <a:ext uri="{FF2B5EF4-FFF2-40B4-BE49-F238E27FC236}">
                <a16:creationId xmlns:a16="http://schemas.microsoft.com/office/drawing/2014/main" id="{1B334B35-D098-8D46-8D6B-2A5BF1272D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4" cy="6861312"/>
          </a:xfrm>
          <a:prstGeom prst="rect">
            <a:avLst/>
          </a:prstGeom>
        </p:spPr>
      </p:pic>
      <p:pic>
        <p:nvPicPr>
          <p:cNvPr id="6" name="Grafik 5">
            <a:extLst>
              <a:ext uri="{FF2B5EF4-FFF2-40B4-BE49-F238E27FC236}">
                <a16:creationId xmlns:a16="http://schemas.microsoft.com/office/drawing/2014/main" id="{3C12CAA4-EBA8-3D49-A711-4ADC53572BB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extplatzhalter 12">
            <a:extLst>
              <a:ext uri="{FF2B5EF4-FFF2-40B4-BE49-F238E27FC236}">
                <a16:creationId xmlns:a16="http://schemas.microsoft.com/office/drawing/2014/main" id="{1C2904E3-F4DC-6A44-8BFD-D1A39CED5E82}"/>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45F65395-3A17-ED45-BFDA-715406826FE0}"/>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6351936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9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4CB3779C-100B-1B4B-AC89-EE5235AC7C5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E30FF044-007E-4EF3-8BF0-3D72D3C33ED7}"/>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24009863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0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23AE22A6-BD4C-D347-9A96-70C33B98EAD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02C76D65-4C02-4B60-8980-9899AD130439}"/>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9486185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1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3314"/>
            <a:ext cx="12192000" cy="3432313"/>
          </a:xfrm>
          <a:prstGeom prst="rect">
            <a:avLst/>
          </a:prstGeom>
        </p:spPr>
      </p:pic>
      <p:pic>
        <p:nvPicPr>
          <p:cNvPr id="6" name="Grafik 5">
            <a:extLst>
              <a:ext uri="{FF2B5EF4-FFF2-40B4-BE49-F238E27FC236}">
                <a16:creationId xmlns:a16="http://schemas.microsoft.com/office/drawing/2014/main" id="{951B2736-7C60-A74B-A36C-77AA0E5D5BD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FA571080-1FFA-4144-BFA1-BCD19495410D}"/>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206019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2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305D780-B025-6347-B025-42938613E8D1}"/>
              </a:ext>
            </a:extLst>
          </p:cNvPr>
          <p:cNvPicPr>
            <a:picLocks noChangeAspect="1"/>
          </p:cNvPicPr>
          <p:nvPr userDrawn="1"/>
        </p:nvPicPr>
        <p:blipFill rotWithShape="1">
          <a:blip r:embed="rId2"/>
          <a:srcRect t="15643" b="48475"/>
          <a:stretch/>
        </p:blipFill>
        <p:spPr>
          <a:xfrm>
            <a:off x="0" y="-3313"/>
            <a:ext cx="12191998" cy="2460764"/>
          </a:xfrm>
          <a:prstGeom prst="rect">
            <a:avLst/>
          </a:prstGeom>
        </p:spPr>
      </p:pic>
      <p:pic>
        <p:nvPicPr>
          <p:cNvPr id="9" name="Grafik 8">
            <a:extLst>
              <a:ext uri="{FF2B5EF4-FFF2-40B4-BE49-F238E27FC236}">
                <a16:creationId xmlns:a16="http://schemas.microsoft.com/office/drawing/2014/main" id="{00C07E8E-123D-D94C-B39D-862F4988BF0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ACA2545F-489B-4422-BFD2-DF39255133B1}"/>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4184529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3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26CF14CF-CB67-DA4A-90EB-BF3AA9D2E1D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8C13096D-9EF8-4120-B494-CBD959EE0AC0}"/>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1728381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4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FB9B3E29-0024-EC49-9B9B-47772568F72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4D808335-01BF-407E-9457-3DCFE049C56B}"/>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4049278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5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6990BD39-E913-524C-9571-B791AED8FF8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CBA306CE-6B37-40C6-9D7E-4F0E98CA0395}"/>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2891805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6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0"/>
            <a:ext cx="12192000" cy="2457450"/>
          </a:xfrm>
          <a:prstGeom prst="rect">
            <a:avLst/>
          </a:prstGeom>
        </p:spPr>
      </p:pic>
      <p:pic>
        <p:nvPicPr>
          <p:cNvPr id="6" name="Grafik 5">
            <a:extLst>
              <a:ext uri="{FF2B5EF4-FFF2-40B4-BE49-F238E27FC236}">
                <a16:creationId xmlns:a16="http://schemas.microsoft.com/office/drawing/2014/main" id="{5395C7E1-BE50-0B49-B646-8811A59CC96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20E1E75A-FB91-4D7D-8C4E-5F80919C89E1}"/>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1374597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7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81C0129B-A3A3-144E-B6DB-C8D4A5503E7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A4AF8C83-2981-486F-BA5A-4AF99EECB1B9}"/>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10558619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8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0"/>
            <a:ext cx="12192000" cy="2457450"/>
          </a:xfrm>
          <a:prstGeom prst="rect">
            <a:avLst/>
          </a:prstGeom>
        </p:spPr>
      </p:pic>
      <p:pic>
        <p:nvPicPr>
          <p:cNvPr id="6" name="Grafik 5">
            <a:extLst>
              <a:ext uri="{FF2B5EF4-FFF2-40B4-BE49-F238E27FC236}">
                <a16:creationId xmlns:a16="http://schemas.microsoft.com/office/drawing/2014/main" id="{FC1203C8-F3D9-8448-B403-82A0B38A745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0F2C0279-80F1-4C69-B516-44A9FC6B6A5E}"/>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4092147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or Final Slide">
    <p:spTree>
      <p:nvGrpSpPr>
        <p:cNvPr id="1" name=""/>
        <p:cNvGrpSpPr/>
        <p:nvPr/>
      </p:nvGrpSpPr>
      <p:grpSpPr>
        <a:xfrm>
          <a:off x="0" y="0"/>
          <a:ext cx="0" cy="0"/>
          <a:chOff x="0" y="0"/>
          <a:chExt cx="0" cy="0"/>
        </a:xfrm>
      </p:grpSpPr>
      <p:pic>
        <p:nvPicPr>
          <p:cNvPr id="3" name="Grafik 2" descr="Ein Bild, das Schild, draußen, Uhr, Ende enthält.&#10;&#10;Automatisch generierte Beschreibung">
            <a:extLst>
              <a:ext uri="{FF2B5EF4-FFF2-40B4-BE49-F238E27FC236}">
                <a16:creationId xmlns:a16="http://schemas.microsoft.com/office/drawing/2014/main" id="{D3F78A6B-B728-B74A-B176-447ECE227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FA4C0FEF-2391-4F46-B0A0-5FCC7006A7E9}"/>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44478088-D9CF-7449-A5F9-FD4786C55251}"/>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194E0AA7-EDA3-2C46-AA5E-87483D0EC40D}"/>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0208856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9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4763"/>
            <a:ext cx="12192000" cy="2457450"/>
          </a:xfrm>
          <a:prstGeom prst="rect">
            <a:avLst/>
          </a:prstGeom>
        </p:spPr>
      </p:pic>
      <p:pic>
        <p:nvPicPr>
          <p:cNvPr id="6" name="Grafik 5">
            <a:extLst>
              <a:ext uri="{FF2B5EF4-FFF2-40B4-BE49-F238E27FC236}">
                <a16:creationId xmlns:a16="http://schemas.microsoft.com/office/drawing/2014/main" id="{352D8C97-2AEC-D14D-98DA-A72D8D7ADD3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E73DE95D-D5B4-407C-9D7A-43BFD9D56B55}"/>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1105855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1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DAF57232-4B59-0C4C-942B-DD69B09ECE0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580DE88B-EB8B-4022-AAA8-CDCBB0AAFFE3}"/>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22111613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2_Image_and_Text">
    <p:spTree>
      <p:nvGrpSpPr>
        <p:cNvPr id="1" name=""/>
        <p:cNvGrpSpPr/>
        <p:nvPr/>
      </p:nvGrpSpPr>
      <p:grpSpPr>
        <a:xfrm>
          <a:off x="0" y="0"/>
          <a:ext cx="0" cy="0"/>
          <a:chOff x="0" y="0"/>
          <a:chExt cx="0" cy="0"/>
        </a:xfrm>
      </p:grpSpPr>
      <p:pic>
        <p:nvPicPr>
          <p:cNvPr id="8" name="Grafik 7" descr="Ein Bild, das Person, draußen, Mann, haltend enthält.&#10;&#10;Automatisch generierte Beschreibung">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9"/>
          </a:xfrm>
          <a:prstGeom prst="rect">
            <a:avLst/>
          </a:prstGeom>
        </p:spPr>
      </p:pic>
      <p:pic>
        <p:nvPicPr>
          <p:cNvPr id="6" name="Grafik 5">
            <a:extLst>
              <a:ext uri="{FF2B5EF4-FFF2-40B4-BE49-F238E27FC236}">
                <a16:creationId xmlns:a16="http://schemas.microsoft.com/office/drawing/2014/main" id="{EB179F32-3869-DF4A-97A8-ED75CC77AB3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40971978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3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422FB735-0EFC-A340-AA44-71C0A725AA1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C789FDDA-E365-473E-9360-41507E0F8018}"/>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29661803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4_Image_and_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0A7BDB5-31BC-4443-B25D-6890E775FD4F}"/>
              </a:ext>
            </a:extLst>
          </p:cNvPr>
          <p:cNvPicPr>
            <a:picLocks noChangeAspect="1"/>
          </p:cNvPicPr>
          <p:nvPr userDrawn="1"/>
        </p:nvPicPr>
        <p:blipFill rotWithShape="1">
          <a:blip r:embed="rId2"/>
          <a:srcRect l="35530" r="24600"/>
          <a:stretch/>
        </p:blipFill>
        <p:spPr>
          <a:xfrm>
            <a:off x="0" y="0"/>
            <a:ext cx="4860924" cy="6858000"/>
          </a:xfrm>
          <a:prstGeom prst="rect">
            <a:avLst/>
          </a:prstGeom>
        </p:spPr>
      </p:pic>
      <p:pic>
        <p:nvPicPr>
          <p:cNvPr id="6" name="Grafik 5">
            <a:extLst>
              <a:ext uri="{FF2B5EF4-FFF2-40B4-BE49-F238E27FC236}">
                <a16:creationId xmlns:a16="http://schemas.microsoft.com/office/drawing/2014/main" id="{01F85AD6-B862-7049-AD9E-B1FA3D44F80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E76F4FE9-0ED4-442B-8A0E-03B3A724755E}"/>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6682110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5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860924" cy="6857999"/>
          </a:xfrm>
          <a:prstGeom prst="rect">
            <a:avLst/>
          </a:prstGeom>
        </p:spPr>
      </p:pic>
      <p:pic>
        <p:nvPicPr>
          <p:cNvPr id="6" name="Grafik 5">
            <a:extLst>
              <a:ext uri="{FF2B5EF4-FFF2-40B4-BE49-F238E27FC236}">
                <a16:creationId xmlns:a16="http://schemas.microsoft.com/office/drawing/2014/main" id="{4CCEC5B3-E4D1-D042-8FEC-B585AD4196C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3D96F4E6-88EA-4B68-93CF-FCF478779FD7}"/>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8274592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6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B53D55A5-5836-B34F-A03E-8484FAEC699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A541CC97-D318-453B-882A-1B3621812410}"/>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40462517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7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A149046C-8C6B-514E-905C-4ED62E4D3CA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42388A85-8D71-4743-9DDF-8B68293DAD79}"/>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40729576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8_Image_and_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6663946-DA9D-F94B-B36E-A39EC9558ECF}"/>
              </a:ext>
            </a:extLst>
          </p:cNvPr>
          <p:cNvPicPr>
            <a:picLocks noChangeAspect="1"/>
          </p:cNvPicPr>
          <p:nvPr userDrawn="1"/>
        </p:nvPicPr>
        <p:blipFill rotWithShape="1">
          <a:blip r:embed="rId2"/>
          <a:srcRect l="60130"/>
          <a:stretch/>
        </p:blipFill>
        <p:spPr>
          <a:xfrm>
            <a:off x="0" y="0"/>
            <a:ext cx="4860924" cy="6858000"/>
          </a:xfrm>
          <a:prstGeom prst="rect">
            <a:avLst/>
          </a:prstGeom>
        </p:spPr>
      </p:pic>
      <p:pic>
        <p:nvPicPr>
          <p:cNvPr id="6" name="Grafik 5">
            <a:extLst>
              <a:ext uri="{FF2B5EF4-FFF2-40B4-BE49-F238E27FC236}">
                <a16:creationId xmlns:a16="http://schemas.microsoft.com/office/drawing/2014/main" id="{43D449E0-88AB-6943-B4AB-3D7B3F7020B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Titel Headline </a:t>
            </a:r>
            <a:r>
              <a:rPr lang="de-DE" dirty="0" err="1"/>
              <a:t>lorem</a:t>
            </a:r>
            <a:endParaRPr lang="de-DE" dirty="0"/>
          </a:p>
        </p:txBody>
      </p:sp>
      <p:sp>
        <p:nvSpPr>
          <p:cNvPr id="7" name="Textplatzhalter 13">
            <a:extLst>
              <a:ext uri="{FF2B5EF4-FFF2-40B4-BE49-F238E27FC236}">
                <a16:creationId xmlns:a16="http://schemas.microsoft.com/office/drawing/2014/main" id="{AE2C2B23-EDB8-4297-9A5B-079B7080B912}"/>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2888175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9_Image_and_Tex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4BA3877-01F6-A143-9BF1-DE1B56D61F47}"/>
              </a:ext>
            </a:extLst>
          </p:cNvPr>
          <p:cNvPicPr>
            <a:picLocks noChangeAspect="1"/>
          </p:cNvPicPr>
          <p:nvPr userDrawn="1"/>
        </p:nvPicPr>
        <p:blipFill rotWithShape="1">
          <a:blip r:embed="rId2"/>
          <a:srcRect l="31029" r="29101"/>
          <a:stretch/>
        </p:blipFill>
        <p:spPr>
          <a:xfrm>
            <a:off x="0" y="0"/>
            <a:ext cx="4860924" cy="6858000"/>
          </a:xfrm>
          <a:prstGeom prst="rect">
            <a:avLst/>
          </a:prstGeom>
        </p:spPr>
      </p:pic>
      <p:pic>
        <p:nvPicPr>
          <p:cNvPr id="9" name="Grafik 8">
            <a:extLst>
              <a:ext uri="{FF2B5EF4-FFF2-40B4-BE49-F238E27FC236}">
                <a16:creationId xmlns:a16="http://schemas.microsoft.com/office/drawing/2014/main" id="{6DED5357-6B2B-234E-84F3-953AFC2A2F3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C24C1CEE-E604-4A8E-A4C4-C6E338392A38}"/>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3814018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or Final Slide">
    <p:spTree>
      <p:nvGrpSpPr>
        <p:cNvPr id="1" name=""/>
        <p:cNvGrpSpPr/>
        <p:nvPr/>
      </p:nvGrpSpPr>
      <p:grpSpPr>
        <a:xfrm>
          <a:off x="0" y="0"/>
          <a:ext cx="0" cy="0"/>
          <a:chOff x="0" y="0"/>
          <a:chExt cx="0" cy="0"/>
        </a:xfrm>
      </p:grpSpPr>
      <p:pic>
        <p:nvPicPr>
          <p:cNvPr id="4" name="Grafik 3" descr="Ein Bild, das Schnee, Skifahren, draußen, Steigung enthält.&#10;&#10;Automatisch generierte Beschreibung">
            <a:extLst>
              <a:ext uri="{FF2B5EF4-FFF2-40B4-BE49-F238E27FC236}">
                <a16:creationId xmlns:a16="http://schemas.microsoft.com/office/drawing/2014/main" id="{6F5700A1-60DF-4948-AB4B-DF6E6B880F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6A43B3B6-368A-7445-AD51-96045ABAA3D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681D7C35-082B-D14D-8BE6-9B9EC6D4FDA1}"/>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B924DB47-1969-0E4B-B326-F6DD41DD2D6B}"/>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7425391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0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1" name="Textplatzhalter 13">
            <a:extLst>
              <a:ext uri="{FF2B5EF4-FFF2-40B4-BE49-F238E27FC236}">
                <a16:creationId xmlns:a16="http://schemas.microsoft.com/office/drawing/2014/main" id="{96B2E29D-C657-4D45-ADBD-8726A81321BA}"/>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pic>
        <p:nvPicPr>
          <p:cNvPr id="6" name="Grafik 5">
            <a:extLst>
              <a:ext uri="{FF2B5EF4-FFF2-40B4-BE49-F238E27FC236}">
                <a16:creationId xmlns:a16="http://schemas.microsoft.com/office/drawing/2014/main" id="{C234EB24-D5CF-044C-B855-6ED7C455B74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66381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1_Image_and_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5D8168D-44F4-A840-9F75-CC73530E7279}"/>
              </a:ext>
            </a:extLst>
          </p:cNvPr>
          <p:cNvPicPr>
            <a:picLocks noChangeAspect="1"/>
          </p:cNvPicPr>
          <p:nvPr userDrawn="1"/>
        </p:nvPicPr>
        <p:blipFill rotWithShape="1">
          <a:blip r:embed="rId2"/>
          <a:srcRect l="17851" r="42279"/>
          <a:stretch/>
        </p:blipFill>
        <p:spPr>
          <a:xfrm>
            <a:off x="0" y="0"/>
            <a:ext cx="4860924" cy="6858000"/>
          </a:xfrm>
          <a:prstGeom prst="rect">
            <a:avLst/>
          </a:prstGeom>
        </p:spPr>
      </p:pic>
      <p:pic>
        <p:nvPicPr>
          <p:cNvPr id="6" name="Grafik 5">
            <a:extLst>
              <a:ext uri="{FF2B5EF4-FFF2-40B4-BE49-F238E27FC236}">
                <a16:creationId xmlns:a16="http://schemas.microsoft.com/office/drawing/2014/main" id="{B583B397-8D70-B644-BA4B-6967854A536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E0A982F7-E49D-48AE-861A-B92E3C5B31D8}"/>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3115346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2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2193BC9F-FEF8-934E-A0F8-F41138C0453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EB857FD8-E638-4C93-97EB-B7BE6C2FF26C}"/>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38198892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3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6F84F612-FB8A-2E45-B9D8-9FD4C7AA24B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AB0BD68D-E226-4087-8C42-E112B36F28F4}"/>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20584941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4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8700" y="1"/>
            <a:ext cx="6083299" cy="6857998"/>
          </a:xfrm>
          <a:prstGeom prst="rect">
            <a:avLst/>
          </a:prstGeom>
        </p:spPr>
      </p:pic>
      <p:pic>
        <p:nvPicPr>
          <p:cNvPr id="9" name="Grafik 8">
            <a:extLst>
              <a:ext uri="{FF2B5EF4-FFF2-40B4-BE49-F238E27FC236}">
                <a16:creationId xmlns:a16="http://schemas.microsoft.com/office/drawing/2014/main" id="{1B1078D5-4939-DB43-AB9C-2EB24D50AEF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8"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pic>
        <p:nvPicPr>
          <p:cNvPr id="7" name="Picture 6" descr="A close up of a sign&#10;&#10;Description automatically generated">
            <a:extLst>
              <a:ext uri="{FF2B5EF4-FFF2-40B4-BE49-F238E27FC236}">
                <a16:creationId xmlns:a16="http://schemas.microsoft.com/office/drawing/2014/main" id="{4883DA21-C7C8-491A-AF89-848004BFDFD6}"/>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1455550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5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a:srcRect l="5214" r="44982"/>
          <a:stretch/>
        </p:blipFill>
        <p:spPr>
          <a:xfrm>
            <a:off x="6108701" y="1"/>
            <a:ext cx="6072186" cy="6857999"/>
          </a:xfrm>
          <a:prstGeom prst="rect">
            <a:avLst/>
          </a:prstGeom>
        </p:spPr>
      </p:pic>
      <p:pic>
        <p:nvPicPr>
          <p:cNvPr id="9" name="Grafik 8">
            <a:extLst>
              <a:ext uri="{FF2B5EF4-FFF2-40B4-BE49-F238E27FC236}">
                <a16:creationId xmlns:a16="http://schemas.microsoft.com/office/drawing/2014/main" id="{C9737FD6-D5C8-CD48-8E18-3BF41AF34413}"/>
              </a:ext>
            </a:extLst>
          </p:cNvPr>
          <p:cNvPicPr>
            <a:picLocks noChangeAspect="1"/>
          </p:cNvPicPr>
          <p:nvPr userDrawn="1"/>
        </p:nvPicPr>
        <p:blipFill>
          <a:blip r:embed="rId3"/>
          <a:stretch>
            <a:fillRect/>
          </a:stretch>
        </p:blipFill>
        <p:spPr>
          <a:xfrm>
            <a:off x="0" y="1"/>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1C6112E7-838B-4A0F-BD4B-FED1B5F36AC3}"/>
              </a:ext>
            </a:extLst>
          </p:cNvPr>
          <p:cNvSpPr>
            <a:spLocks noGrp="1"/>
          </p:cNvSpPr>
          <p:nvPr>
            <p:ph type="body" sz="quarter" idx="13" hasCustomPrompt="1"/>
          </p:nvPr>
        </p:nvSpPr>
        <p:spPr>
          <a:xfrm>
            <a:off x="623888"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pic>
        <p:nvPicPr>
          <p:cNvPr id="10" name="Picture 9" descr="A close up of a sign&#10;&#10;Description automatically generated">
            <a:extLst>
              <a:ext uri="{FF2B5EF4-FFF2-40B4-BE49-F238E27FC236}">
                <a16:creationId xmlns:a16="http://schemas.microsoft.com/office/drawing/2014/main" id="{A6850AEB-EF61-4C1E-A5AF-C82E28B57271}"/>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9147857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7_Image_and_Tex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6D86F5C-331E-A845-8A42-7FEF3952CF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3" name="Bildplatzhalter 2">
            <a:extLst>
              <a:ext uri="{FF2B5EF4-FFF2-40B4-BE49-F238E27FC236}">
                <a16:creationId xmlns:a16="http://schemas.microsoft.com/office/drawing/2014/main" id="{521DCC3B-56B8-F64E-9748-53FB30EEC20C}"/>
              </a:ext>
            </a:extLst>
          </p:cNvPr>
          <p:cNvSpPr>
            <a:spLocks noGrp="1"/>
          </p:cNvSpPr>
          <p:nvPr>
            <p:ph type="pic" sz="quarter" idx="16"/>
          </p:nvPr>
        </p:nvSpPr>
        <p:spPr>
          <a:xfrm>
            <a:off x="6096000" y="620713"/>
            <a:ext cx="4860925" cy="3168650"/>
          </a:xfrm>
          <a:prstGeom prst="rect">
            <a:avLst/>
          </a:prstGeom>
        </p:spPr>
        <p:txBody>
          <a:bodyPr/>
          <a:lstStyle/>
          <a:p>
            <a:r>
              <a:rPr lang="en-US"/>
              <a:t>Click icon to add picture</a:t>
            </a:r>
            <a:endParaRPr lang="de-DE"/>
          </a:p>
        </p:txBody>
      </p:sp>
      <p:sp>
        <p:nvSpPr>
          <p:cNvPr id="7" name="Textplatzhalter 13">
            <a:extLst>
              <a:ext uri="{FF2B5EF4-FFF2-40B4-BE49-F238E27FC236}">
                <a16:creationId xmlns:a16="http://schemas.microsoft.com/office/drawing/2014/main" id="{316FA6F2-9825-4E34-A421-4FE0F4E27E4B}"/>
              </a:ext>
            </a:extLst>
          </p:cNvPr>
          <p:cNvSpPr>
            <a:spLocks noGrp="1"/>
          </p:cNvSpPr>
          <p:nvPr>
            <p:ph type="body" sz="quarter" idx="13" hasCustomPrompt="1"/>
          </p:nvPr>
        </p:nvSpPr>
        <p:spPr>
          <a:xfrm>
            <a:off x="623888"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20048976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8_Image_and_Tex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974AA35-C5A3-344F-8398-618D81F167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3" name="Bildplatzhalter 2">
            <a:extLst>
              <a:ext uri="{FF2B5EF4-FFF2-40B4-BE49-F238E27FC236}">
                <a16:creationId xmlns:a16="http://schemas.microsoft.com/office/drawing/2014/main" id="{521DCC3B-56B8-F64E-9748-53FB30EEC20C}"/>
              </a:ext>
            </a:extLst>
          </p:cNvPr>
          <p:cNvSpPr>
            <a:spLocks noGrp="1"/>
          </p:cNvSpPr>
          <p:nvPr>
            <p:ph type="pic" sz="quarter" idx="16"/>
          </p:nvPr>
        </p:nvSpPr>
        <p:spPr>
          <a:xfrm>
            <a:off x="6707189" y="620713"/>
            <a:ext cx="3636962" cy="5616574"/>
          </a:xfrm>
          <a:prstGeom prst="rect">
            <a:avLst/>
          </a:prstGeom>
        </p:spPr>
        <p:txBody>
          <a:bodyPr/>
          <a:lstStyle/>
          <a:p>
            <a:r>
              <a:rPr lang="en-US"/>
              <a:t>Click icon to add picture</a:t>
            </a:r>
            <a:endParaRPr lang="de-DE"/>
          </a:p>
        </p:txBody>
      </p:sp>
      <p:sp>
        <p:nvSpPr>
          <p:cNvPr id="7" name="Textplatzhalter 13">
            <a:extLst>
              <a:ext uri="{FF2B5EF4-FFF2-40B4-BE49-F238E27FC236}">
                <a16:creationId xmlns:a16="http://schemas.microsoft.com/office/drawing/2014/main" id="{21F3590A-9588-45C4-BADD-E4E34419DD4A}"/>
              </a:ext>
            </a:extLst>
          </p:cNvPr>
          <p:cNvSpPr>
            <a:spLocks noGrp="1"/>
          </p:cNvSpPr>
          <p:nvPr>
            <p:ph type="body" sz="quarter" idx="13" hasCustomPrompt="1"/>
          </p:nvPr>
        </p:nvSpPr>
        <p:spPr>
          <a:xfrm>
            <a:off x="623888"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1488764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9_Two Images_and_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B36E29E-CFE8-9046-8457-F1EBDAB5B3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Bildplatzhalter 2">
            <a:extLst>
              <a:ext uri="{FF2B5EF4-FFF2-40B4-BE49-F238E27FC236}">
                <a16:creationId xmlns:a16="http://schemas.microsoft.com/office/drawing/2014/main" id="{1294717D-EE9C-EC43-BAFE-9F1D5B7C6F0A}"/>
              </a:ext>
            </a:extLst>
          </p:cNvPr>
          <p:cNvSpPr>
            <a:spLocks noGrp="1"/>
          </p:cNvSpPr>
          <p:nvPr>
            <p:ph type="pic" sz="quarter" idx="14"/>
          </p:nvPr>
        </p:nvSpPr>
        <p:spPr>
          <a:xfrm>
            <a:off x="623392" y="620713"/>
            <a:ext cx="5309019" cy="2808287"/>
          </a:xfrm>
          <a:prstGeom prst="rect">
            <a:avLst/>
          </a:prstGeom>
        </p:spPr>
        <p:txBody>
          <a:bodyPr/>
          <a:lstStyle/>
          <a:p>
            <a:r>
              <a:rPr lang="en-US"/>
              <a:t>Click icon to add picture</a:t>
            </a:r>
            <a:endParaRPr lang="de-DE" dirty="0"/>
          </a:p>
        </p:txBody>
      </p:sp>
      <p:sp>
        <p:nvSpPr>
          <p:cNvPr id="14" name="Textplatzhalter 13">
            <a:extLst>
              <a:ext uri="{FF2B5EF4-FFF2-40B4-BE49-F238E27FC236}">
                <a16:creationId xmlns:a16="http://schemas.microsoft.com/office/drawing/2014/main" id="{EA7A69B0-B472-7047-B9DA-9C46B77E2B2F}"/>
              </a:ext>
            </a:extLst>
          </p:cNvPr>
          <p:cNvSpPr>
            <a:spLocks noGrp="1"/>
          </p:cNvSpPr>
          <p:nvPr>
            <p:ph type="body" sz="quarter" idx="13" hasCustomPrompt="1"/>
          </p:nvPr>
        </p:nvSpPr>
        <p:spPr>
          <a:xfrm>
            <a:off x="623888" y="4400549"/>
            <a:ext cx="5126463" cy="1836738"/>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a:t>
            </a:r>
            <a:endParaRPr lang="de-DE" dirty="0"/>
          </a:p>
          <a:p>
            <a:pPr lvl="1"/>
            <a:r>
              <a:rPr lang="de-DE" dirty="0" err="1"/>
              <a:t>Tetuer</a:t>
            </a:r>
            <a:r>
              <a:rPr lang="de-DE" dirty="0"/>
              <a:t> </a:t>
            </a:r>
            <a:r>
              <a:rPr lang="de-DE" dirty="0" err="1"/>
              <a:t>adipiscing</a:t>
            </a:r>
            <a:r>
              <a:rPr lang="de-DE" dirty="0"/>
              <a:t> </a:t>
            </a:r>
            <a:r>
              <a:rPr lang="de-DE" dirty="0" err="1"/>
              <a:t>elit</a:t>
            </a:r>
            <a:r>
              <a:rPr lang="de-DE" dirty="0"/>
              <a:t> </a:t>
            </a:r>
            <a:r>
              <a:rPr lang="de-DE" dirty="0" err="1"/>
              <a:t>Aenean</a:t>
            </a:r>
            <a:r>
              <a:rPr lang="de-DE" dirty="0"/>
              <a:t> commodo</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Ligula</a:t>
            </a:r>
            <a:r>
              <a:rPr lang="de-DE" dirty="0"/>
              <a:t> </a:t>
            </a:r>
            <a:r>
              <a:rPr lang="de-DE" dirty="0" err="1"/>
              <a:t>eget</a:t>
            </a:r>
            <a:r>
              <a:rPr lang="de-DE" dirty="0"/>
              <a:t> </a:t>
            </a:r>
            <a:r>
              <a:rPr lang="de-DE" dirty="0" err="1"/>
              <a:t>dolor</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lvl="0"/>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endParaRPr lang="de-DE" dirty="0"/>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3789362"/>
            <a:ext cx="5126463"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2" name="Bildplatzhalter 2">
            <a:extLst>
              <a:ext uri="{FF2B5EF4-FFF2-40B4-BE49-F238E27FC236}">
                <a16:creationId xmlns:a16="http://schemas.microsoft.com/office/drawing/2014/main" id="{DB28D408-C93C-D340-8ABC-DF814466E028}"/>
              </a:ext>
            </a:extLst>
          </p:cNvPr>
          <p:cNvSpPr>
            <a:spLocks noGrp="1"/>
          </p:cNvSpPr>
          <p:nvPr>
            <p:ph type="pic" sz="quarter" idx="17"/>
          </p:nvPr>
        </p:nvSpPr>
        <p:spPr>
          <a:xfrm>
            <a:off x="6096000" y="0"/>
            <a:ext cx="6096000" cy="3429000"/>
          </a:xfrm>
          <a:prstGeom prst="rect">
            <a:avLst/>
          </a:prstGeom>
        </p:spPr>
        <p:txBody>
          <a:bodyPr/>
          <a:lstStyle/>
          <a:p>
            <a:r>
              <a:rPr lang="en-US"/>
              <a:t>Click icon to add picture</a:t>
            </a:r>
            <a:endParaRPr lang="de-DE" dirty="0"/>
          </a:p>
        </p:txBody>
      </p:sp>
      <p:sp>
        <p:nvSpPr>
          <p:cNvPr id="21" name="Textplatzhalter 13">
            <a:extLst>
              <a:ext uri="{FF2B5EF4-FFF2-40B4-BE49-F238E27FC236}">
                <a16:creationId xmlns:a16="http://schemas.microsoft.com/office/drawing/2014/main" id="{85DD1211-C657-3A48-A72D-0F938F2D2EE4}"/>
              </a:ext>
            </a:extLst>
          </p:cNvPr>
          <p:cNvSpPr>
            <a:spLocks noGrp="1"/>
          </p:cNvSpPr>
          <p:nvPr>
            <p:ph type="body" sz="quarter" idx="18" hasCustomPrompt="1"/>
          </p:nvPr>
        </p:nvSpPr>
        <p:spPr>
          <a:xfrm>
            <a:off x="6708776" y="4400549"/>
            <a:ext cx="4248150" cy="1836737"/>
          </a:xfrm>
          <a:prstGeom prst="rect">
            <a:avLst/>
          </a:prstGeom>
        </p:spPr>
        <p:txBody>
          <a:bodyPr anchor="t"/>
          <a:lstStyle>
            <a:lvl1pPr marL="342900" indent="-342900">
              <a:buFont typeface="Arial" panose="020B0604020202020204" pitchFamily="34" charset="0"/>
              <a:buChar char="•"/>
              <a:defRPr lang="de-DE" sz="2000" b="0" i="0" kern="1200" baseline="0" dirty="0">
                <a:solidFill>
                  <a:schemeClr val="tx1"/>
                </a:solidFill>
                <a:latin typeface="+mn-lt"/>
                <a:ea typeface="+mn-ea"/>
                <a:cs typeface="+mn-cs"/>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Consectetuer</a:t>
            </a:r>
            <a:r>
              <a:rPr lang="de-DE" dirty="0"/>
              <a:t> </a:t>
            </a:r>
            <a:r>
              <a:rPr lang="de-DE" dirty="0" err="1"/>
              <a:t>adipiscing</a:t>
            </a:r>
            <a:r>
              <a:rPr lang="de-DE" dirty="0"/>
              <a:t> </a:t>
            </a:r>
            <a:r>
              <a:rPr lang="de-DE" dirty="0" err="1"/>
              <a:t>elit</a:t>
            </a:r>
            <a:endParaRPr lang="de-DE" dirty="0"/>
          </a:p>
          <a:p>
            <a:pPr lvl="1"/>
            <a:r>
              <a:rPr lang="de-DE" dirty="0" err="1"/>
              <a:t>Aenean</a:t>
            </a:r>
            <a:r>
              <a:rPr lang="de-DE" dirty="0"/>
              <a:t> commodo </a:t>
            </a:r>
            <a:r>
              <a:rPr lang="de-DE" dirty="0" err="1"/>
              <a:t>ligula</a:t>
            </a:r>
            <a:r>
              <a:rPr lang="de-DE" dirty="0"/>
              <a:t> </a:t>
            </a:r>
            <a:r>
              <a:rPr lang="de-DE" dirty="0" err="1"/>
              <a:t>eget</a:t>
            </a:r>
            <a:r>
              <a:rPr lang="de-DE" dirty="0"/>
              <a:t> </a:t>
            </a:r>
          </a:p>
          <a:p>
            <a:pPr lvl="2"/>
            <a:r>
              <a:rPr lang="de-DE" dirty="0" err="1"/>
              <a:t>Dolor</a:t>
            </a:r>
            <a:r>
              <a:rPr lang="de-DE" dirty="0"/>
              <a:t>. </a:t>
            </a:r>
            <a:r>
              <a:rPr lang="de-DE" dirty="0" err="1"/>
              <a:t>Aenean</a:t>
            </a:r>
            <a:r>
              <a:rPr lang="de-DE" dirty="0"/>
              <a:t> </a:t>
            </a:r>
            <a:r>
              <a:rPr lang="de-DE" dirty="0" err="1"/>
              <a:t>massa</a:t>
            </a:r>
            <a:r>
              <a:rPr lang="de-DE" dirty="0"/>
              <a:t> cum </a:t>
            </a:r>
            <a:r>
              <a:rPr lang="de-DE" dirty="0" err="1"/>
              <a:t>socis</a:t>
            </a:r>
            <a:endParaRPr lang="de-DE" dirty="0"/>
          </a:p>
          <a:p>
            <a:pPr lvl="0"/>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a:t>
            </a:r>
            <a:endParaRPr lang="de-DE" dirty="0"/>
          </a:p>
        </p:txBody>
      </p:sp>
      <p:sp>
        <p:nvSpPr>
          <p:cNvPr id="23" name="Textplatzhalter 12">
            <a:extLst>
              <a:ext uri="{FF2B5EF4-FFF2-40B4-BE49-F238E27FC236}">
                <a16:creationId xmlns:a16="http://schemas.microsoft.com/office/drawing/2014/main" id="{14857FD2-E14B-D94D-B0DB-B61C27C3D143}"/>
              </a:ext>
            </a:extLst>
          </p:cNvPr>
          <p:cNvSpPr>
            <a:spLocks noGrp="1"/>
          </p:cNvSpPr>
          <p:nvPr>
            <p:ph type="body" sz="quarter" idx="19" hasCustomPrompt="1"/>
          </p:nvPr>
        </p:nvSpPr>
        <p:spPr>
          <a:xfrm>
            <a:off x="6708775" y="3789364"/>
            <a:ext cx="4248151" cy="426020"/>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Tree>
    <p:extLst>
      <p:ext uri="{BB962C8B-B14F-4D97-AF65-F5344CB8AC3E}">
        <p14:creationId xmlns:p14="http://schemas.microsoft.com/office/powerpoint/2010/main" val="10246118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0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2131CCE-8B13-7C45-ABE2-721F6EA669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platzhalter 13">
            <a:extLst>
              <a:ext uri="{FF2B5EF4-FFF2-40B4-BE49-F238E27FC236}">
                <a16:creationId xmlns:a16="http://schemas.microsoft.com/office/drawing/2014/main" id="{EA7A69B0-B472-7047-B9DA-9C46B77E2B2F}"/>
              </a:ext>
            </a:extLst>
          </p:cNvPr>
          <p:cNvSpPr>
            <a:spLocks noGrp="1"/>
          </p:cNvSpPr>
          <p:nvPr>
            <p:ph type="body" sz="quarter" idx="13" hasCustomPrompt="1"/>
          </p:nvPr>
        </p:nvSpPr>
        <p:spPr>
          <a:xfrm>
            <a:off x="1235074" y="4400549"/>
            <a:ext cx="4860925" cy="1836738"/>
          </a:xfrm>
          <a:prstGeom prst="rect">
            <a:avLst/>
          </a:prstGeom>
        </p:spPr>
        <p:txBody>
          <a:bodyPr anchor="t"/>
          <a:lstStyle>
            <a:lvl1pPr marL="342900" indent="-342900">
              <a:buFont typeface="Arial" panose="020B0604020202020204" pitchFamily="34" charset="0"/>
              <a:buChar char="•"/>
              <a:defRPr lang="de-DE" sz="2000" b="0" i="0" kern="1200" baseline="0" dirty="0" err="1">
                <a:solidFill>
                  <a:schemeClr val="tx1"/>
                </a:solidFill>
                <a:latin typeface="+mn-lt"/>
                <a:ea typeface="+mn-ea"/>
                <a:cs typeface="+mn-cs"/>
              </a:defRPr>
            </a:lvl1pPr>
            <a:lvl2pPr>
              <a:buFont typeface="Arial" panose="020B0604020202020204" pitchFamily="34" charset="0"/>
              <a:buNone/>
              <a:defRPr lang="de-DE" sz="2000" b="0" i="0" kern="1200" baseline="0" dirty="0" smtClean="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a:t>Lorem ipsum dolor sit amet consec</a:t>
            </a:r>
          </a:p>
          <a:p>
            <a:pPr marL="685800" lvl="1" indent="-228600" algn="l" defTabSz="914400" rtl="0" eaLnBrk="1" latinLnBrk="0" hangingPunct="1">
              <a:lnSpc>
                <a:spcPct val="90000"/>
              </a:lnSpc>
              <a:spcBef>
                <a:spcPts val="500"/>
              </a:spcBef>
              <a:buFont typeface="Arial" panose="020B0604020202020204" pitchFamily="34" charset="0"/>
              <a:buChar char="•"/>
            </a:pPr>
            <a:r>
              <a:rPr lang="de-DE" dirty="0"/>
              <a:t>Tetuer adipiscing elit Aenean commodo</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a:t>Ligula eget dolor Cum sociis natoque penatibus et magnis dis</a:t>
            </a:r>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3789362"/>
            <a:ext cx="4860925"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2" name="Bildplatzhalter 2">
            <a:extLst>
              <a:ext uri="{FF2B5EF4-FFF2-40B4-BE49-F238E27FC236}">
                <a16:creationId xmlns:a16="http://schemas.microsoft.com/office/drawing/2014/main" id="{DB28D408-C93C-D340-8ABC-DF814466E028}"/>
              </a:ext>
            </a:extLst>
          </p:cNvPr>
          <p:cNvSpPr>
            <a:spLocks noGrp="1"/>
          </p:cNvSpPr>
          <p:nvPr>
            <p:ph type="pic" sz="quarter" idx="17"/>
          </p:nvPr>
        </p:nvSpPr>
        <p:spPr>
          <a:xfrm>
            <a:off x="1235074" y="0"/>
            <a:ext cx="9721851" cy="3429000"/>
          </a:xfrm>
          <a:prstGeom prst="rect">
            <a:avLst/>
          </a:prstGeom>
        </p:spPr>
        <p:txBody>
          <a:bodyPr/>
          <a:lstStyle/>
          <a:p>
            <a:r>
              <a:rPr lang="en-US"/>
              <a:t>Click icon to add picture</a:t>
            </a:r>
            <a:endParaRPr lang="de-DE" dirty="0"/>
          </a:p>
        </p:txBody>
      </p:sp>
      <p:sp>
        <p:nvSpPr>
          <p:cNvPr id="21" name="Textplatzhalter 13">
            <a:extLst>
              <a:ext uri="{FF2B5EF4-FFF2-40B4-BE49-F238E27FC236}">
                <a16:creationId xmlns:a16="http://schemas.microsoft.com/office/drawing/2014/main" id="{85DD1211-C657-3A48-A72D-0F938F2D2EE4}"/>
              </a:ext>
            </a:extLst>
          </p:cNvPr>
          <p:cNvSpPr>
            <a:spLocks noGrp="1"/>
          </p:cNvSpPr>
          <p:nvPr>
            <p:ph type="body" sz="quarter" idx="18" hasCustomPrompt="1"/>
          </p:nvPr>
        </p:nvSpPr>
        <p:spPr>
          <a:xfrm>
            <a:off x="6708776" y="4400549"/>
            <a:ext cx="4248150" cy="1836737"/>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Consectetuer</a:t>
            </a:r>
            <a:r>
              <a:rPr lang="de-DE" dirty="0"/>
              <a:t> </a:t>
            </a:r>
            <a:r>
              <a:rPr lang="de-DE" dirty="0" err="1"/>
              <a:t>adipiscing</a:t>
            </a:r>
            <a:r>
              <a:rPr lang="de-DE" dirty="0"/>
              <a:t> </a:t>
            </a:r>
            <a:r>
              <a:rPr lang="de-DE" dirty="0" err="1"/>
              <a:t>elit</a:t>
            </a:r>
            <a:endParaRPr lang="de-DE" dirty="0"/>
          </a:p>
          <a:p>
            <a:pPr lvl="1"/>
            <a:r>
              <a:rPr lang="de-DE" dirty="0" err="1"/>
              <a:t>Aenean</a:t>
            </a:r>
            <a:r>
              <a:rPr lang="de-DE" dirty="0"/>
              <a:t> commodo </a:t>
            </a:r>
            <a:r>
              <a:rPr lang="de-DE" dirty="0" err="1"/>
              <a:t>ligula</a:t>
            </a:r>
            <a:r>
              <a:rPr lang="de-DE" dirty="0"/>
              <a:t> </a:t>
            </a:r>
            <a:r>
              <a:rPr lang="de-DE" dirty="0" err="1"/>
              <a:t>eget</a:t>
            </a:r>
            <a:r>
              <a:rPr lang="de-DE" dirty="0"/>
              <a:t> </a:t>
            </a:r>
          </a:p>
          <a:p>
            <a:pPr lvl="2"/>
            <a:r>
              <a:rPr lang="de-DE" dirty="0" err="1"/>
              <a:t>Dolor</a:t>
            </a:r>
            <a:r>
              <a:rPr lang="de-DE" dirty="0"/>
              <a:t>. </a:t>
            </a:r>
            <a:r>
              <a:rPr lang="de-DE" dirty="0" err="1"/>
              <a:t>Aenean</a:t>
            </a:r>
            <a:r>
              <a:rPr lang="de-DE" dirty="0"/>
              <a:t> </a:t>
            </a:r>
            <a:r>
              <a:rPr lang="de-DE" dirty="0" err="1"/>
              <a:t>massa</a:t>
            </a:r>
            <a:r>
              <a:rPr lang="de-DE" dirty="0"/>
              <a:t> cum </a:t>
            </a:r>
            <a:r>
              <a:rPr lang="de-DE" dirty="0" err="1"/>
              <a:t>socis</a:t>
            </a:r>
            <a:endParaRPr lang="de-DE" dirty="0"/>
          </a:p>
          <a:p>
            <a:pPr lvl="0"/>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a:t>
            </a:r>
            <a:endParaRPr lang="de-DE" dirty="0"/>
          </a:p>
        </p:txBody>
      </p:sp>
      <p:sp>
        <p:nvSpPr>
          <p:cNvPr id="23" name="Textplatzhalter 12">
            <a:extLst>
              <a:ext uri="{FF2B5EF4-FFF2-40B4-BE49-F238E27FC236}">
                <a16:creationId xmlns:a16="http://schemas.microsoft.com/office/drawing/2014/main" id="{14857FD2-E14B-D94D-B0DB-B61C27C3D143}"/>
              </a:ext>
            </a:extLst>
          </p:cNvPr>
          <p:cNvSpPr>
            <a:spLocks noGrp="1"/>
          </p:cNvSpPr>
          <p:nvPr>
            <p:ph type="body" sz="quarter" idx="19" hasCustomPrompt="1"/>
          </p:nvPr>
        </p:nvSpPr>
        <p:spPr>
          <a:xfrm>
            <a:off x="6708775" y="3789364"/>
            <a:ext cx="4248151" cy="426020"/>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Tree>
    <p:extLst>
      <p:ext uri="{BB962C8B-B14F-4D97-AF65-F5344CB8AC3E}">
        <p14:creationId xmlns:p14="http://schemas.microsoft.com/office/powerpoint/2010/main" val="3443140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or Final Slid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F63E8C-716D-5E4F-9FC7-004E4D1D9843}"/>
              </a:ext>
            </a:extLst>
          </p:cNvPr>
          <p:cNvPicPr>
            <a:picLocks noChangeAspect="1"/>
          </p:cNvPicPr>
          <p:nvPr userDrawn="1"/>
        </p:nvPicPr>
        <p:blipFill>
          <a:blip r:embed="rId2"/>
          <a:stretch>
            <a:fillRect/>
          </a:stretch>
        </p:blipFill>
        <p:spPr>
          <a:xfrm>
            <a:off x="0" y="-3313"/>
            <a:ext cx="12191999" cy="6864626"/>
          </a:xfrm>
          <a:prstGeom prst="rect">
            <a:avLst/>
          </a:prstGeom>
        </p:spPr>
      </p:pic>
      <p:pic>
        <p:nvPicPr>
          <p:cNvPr id="6" name="Grafik 5">
            <a:extLst>
              <a:ext uri="{FF2B5EF4-FFF2-40B4-BE49-F238E27FC236}">
                <a16:creationId xmlns:a16="http://schemas.microsoft.com/office/drawing/2014/main" id="{4D7F015E-FEE3-CE47-8162-04B4DFB2B39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B57189A7-8874-6549-85E2-D646CCEF3BE4}"/>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98C414D9-BD29-704A-B2EC-874297611B7F}"/>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4045703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1_Image_and_Tex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43D53A9-4141-4649-9D49-05A8ED96129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platzhalter 13">
            <a:extLst>
              <a:ext uri="{FF2B5EF4-FFF2-40B4-BE49-F238E27FC236}">
                <a16:creationId xmlns:a16="http://schemas.microsoft.com/office/drawing/2014/main" id="{EA7A69B0-B472-7047-B9DA-9C46B77E2B2F}"/>
              </a:ext>
            </a:extLst>
          </p:cNvPr>
          <p:cNvSpPr>
            <a:spLocks noGrp="1"/>
          </p:cNvSpPr>
          <p:nvPr>
            <p:ph type="body" sz="quarter" idx="13" hasCustomPrompt="1"/>
          </p:nvPr>
        </p:nvSpPr>
        <p:spPr>
          <a:xfrm>
            <a:off x="1235074" y="4400549"/>
            <a:ext cx="9721851" cy="1836738"/>
          </a:xfrm>
          <a:prstGeom prst="rect">
            <a:avLst/>
          </a:prstGeom>
        </p:spPr>
        <p:txBody>
          <a:bodyPr anchor="t"/>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a:t>
            </a:r>
            <a:r>
              <a:rPr lang="de-DE" dirty="0"/>
              <a:t> </a:t>
            </a:r>
            <a:r>
              <a:rPr lang="de-DE" dirty="0" err="1"/>
              <a:t>donec</a:t>
            </a:r>
            <a:r>
              <a:rPr lang="de-DE" dirty="0"/>
              <a:t> </a:t>
            </a:r>
            <a:r>
              <a:rPr lang="de-DE" dirty="0" err="1"/>
              <a:t>pede</a:t>
            </a:r>
            <a:r>
              <a:rPr lang="de-DE" dirty="0"/>
              <a:t> </a:t>
            </a:r>
            <a:r>
              <a:rPr lang="de-DE" dirty="0" err="1"/>
              <a:t>justo</a:t>
            </a:r>
            <a:endParaRPr lang="de-DE" dirty="0"/>
          </a:p>
          <a:p>
            <a:pPr lvl="1"/>
            <a:r>
              <a:rPr lang="de-DE" dirty="0" err="1"/>
              <a:t>Tetuer</a:t>
            </a:r>
            <a:r>
              <a:rPr lang="de-DE" dirty="0"/>
              <a:t> </a:t>
            </a:r>
            <a:r>
              <a:rPr lang="de-DE" dirty="0" err="1"/>
              <a:t>adipiscing</a:t>
            </a:r>
            <a:r>
              <a:rPr lang="de-DE" dirty="0"/>
              <a:t> </a:t>
            </a:r>
            <a:r>
              <a:rPr lang="de-DE" dirty="0" err="1"/>
              <a:t>elit</a:t>
            </a:r>
            <a:r>
              <a:rPr lang="de-DE" dirty="0"/>
              <a:t> </a:t>
            </a:r>
            <a:r>
              <a:rPr lang="de-DE" dirty="0" err="1"/>
              <a:t>Aenean</a:t>
            </a:r>
            <a:r>
              <a:rPr lang="de-DE" dirty="0"/>
              <a:t> commodo</a:t>
            </a:r>
          </a:p>
          <a:p>
            <a:pPr marL="1143000" marR="0" lvl="2"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dirty="0" err="1"/>
              <a:t>Ligula</a:t>
            </a:r>
            <a:r>
              <a:rPr lang="de-DE" dirty="0"/>
              <a:t> </a:t>
            </a:r>
            <a:r>
              <a:rPr lang="de-DE" dirty="0" err="1"/>
              <a:t>eget</a:t>
            </a:r>
            <a:r>
              <a:rPr lang="de-DE" dirty="0"/>
              <a:t> </a:t>
            </a:r>
            <a:r>
              <a:rPr lang="de-DE" dirty="0" err="1"/>
              <a:t>dolor</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endParaRPr lang="de-DE"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dirty="0" err="1"/>
              <a:t>Adipiscing</a:t>
            </a:r>
            <a:r>
              <a:rPr lang="de-DE" dirty="0"/>
              <a:t> </a:t>
            </a:r>
            <a:r>
              <a:rPr lang="de-DE" dirty="0" err="1"/>
              <a:t>elit</a:t>
            </a:r>
            <a:r>
              <a:rPr lang="de-DE" dirty="0"/>
              <a:t> </a:t>
            </a:r>
            <a:r>
              <a:rPr lang="de-DE" dirty="0" err="1"/>
              <a:t>Aenean</a:t>
            </a:r>
            <a:r>
              <a:rPr lang="de-DE" dirty="0"/>
              <a:t> commodo</a:t>
            </a:r>
          </a:p>
          <a:p>
            <a:pPr lvl="0"/>
            <a:endParaRPr lang="de-DE" dirty="0"/>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3789362"/>
            <a:ext cx="9714880"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2" name="Bildplatzhalter 2">
            <a:extLst>
              <a:ext uri="{FF2B5EF4-FFF2-40B4-BE49-F238E27FC236}">
                <a16:creationId xmlns:a16="http://schemas.microsoft.com/office/drawing/2014/main" id="{DB28D408-C93C-D340-8ABC-DF814466E028}"/>
              </a:ext>
            </a:extLst>
          </p:cNvPr>
          <p:cNvSpPr>
            <a:spLocks noGrp="1"/>
          </p:cNvSpPr>
          <p:nvPr>
            <p:ph type="pic" sz="quarter" idx="17"/>
          </p:nvPr>
        </p:nvSpPr>
        <p:spPr>
          <a:xfrm>
            <a:off x="1235074" y="0"/>
            <a:ext cx="9721851" cy="3429000"/>
          </a:xfrm>
          <a:prstGeom prst="rect">
            <a:avLst/>
          </a:prstGeom>
        </p:spPr>
        <p:txBody>
          <a:bodyPr/>
          <a:lstStyle/>
          <a:p>
            <a:r>
              <a:rPr lang="en-US"/>
              <a:t>Click icon to add picture</a:t>
            </a:r>
            <a:endParaRPr lang="de-DE" dirty="0"/>
          </a:p>
        </p:txBody>
      </p:sp>
    </p:spTree>
    <p:extLst>
      <p:ext uri="{BB962C8B-B14F-4D97-AF65-F5344CB8AC3E}">
        <p14:creationId xmlns:p14="http://schemas.microsoft.com/office/powerpoint/2010/main" val="16512615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2_Just Imag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BE20CA5-663F-D343-B70A-810EA935CA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Bildplatzhalter 2">
            <a:extLst>
              <a:ext uri="{FF2B5EF4-FFF2-40B4-BE49-F238E27FC236}">
                <a16:creationId xmlns:a16="http://schemas.microsoft.com/office/drawing/2014/main" id="{DB28D408-C93C-D340-8ABC-DF814466E028}"/>
              </a:ext>
            </a:extLst>
          </p:cNvPr>
          <p:cNvSpPr>
            <a:spLocks noGrp="1"/>
          </p:cNvSpPr>
          <p:nvPr>
            <p:ph type="pic" sz="quarter" idx="17"/>
          </p:nvPr>
        </p:nvSpPr>
        <p:spPr>
          <a:xfrm>
            <a:off x="1235074" y="620713"/>
            <a:ext cx="9721851" cy="5616573"/>
          </a:xfrm>
          <a:prstGeom prst="rect">
            <a:avLst/>
          </a:prstGeom>
        </p:spPr>
        <p:txBody>
          <a:bodyPr/>
          <a:lstStyle/>
          <a:p>
            <a:r>
              <a:rPr lang="en-US"/>
              <a:t>Click icon to add picture</a:t>
            </a:r>
            <a:endParaRPr lang="de-DE" dirty="0"/>
          </a:p>
        </p:txBody>
      </p:sp>
    </p:spTree>
    <p:extLst>
      <p:ext uri="{BB962C8B-B14F-4D97-AF65-F5344CB8AC3E}">
        <p14:creationId xmlns:p14="http://schemas.microsoft.com/office/powerpoint/2010/main" val="2672006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3_Two Columns 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35FCA7B-9992-7942-8F41-9CAA126A74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427785"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21" name="Textplatzhalter 13">
            <a:extLst>
              <a:ext uri="{FF2B5EF4-FFF2-40B4-BE49-F238E27FC236}">
                <a16:creationId xmlns:a16="http://schemas.microsoft.com/office/drawing/2014/main" id="{85DD1211-C657-3A48-A72D-0F938F2D2EE4}"/>
              </a:ext>
            </a:extLst>
          </p:cNvPr>
          <p:cNvSpPr>
            <a:spLocks noGrp="1"/>
          </p:cNvSpPr>
          <p:nvPr>
            <p:ph type="body" sz="quarter" idx="18" hasCustomPrompt="1"/>
          </p:nvPr>
        </p:nvSpPr>
        <p:spPr>
          <a:xfrm>
            <a:off x="6708776" y="1231900"/>
            <a:ext cx="4248150" cy="5005385"/>
          </a:xfrm>
          <a:prstGeom prst="rect">
            <a:avLst/>
          </a:prstGeom>
        </p:spPr>
        <p:txBody>
          <a:bodyPr anchor="t"/>
          <a:lstStyle>
            <a:lvl1pPr marL="342900" indent="-342900">
              <a:buFont typeface="Arial" panose="020B0604020202020204" pitchFamily="34" charset="0"/>
              <a:buChar char="•"/>
              <a:defRPr lang="de-DE" sz="2000" b="0" i="0" kern="1200" baseline="0" dirty="0">
                <a:solidFill>
                  <a:schemeClr val="tx1"/>
                </a:solidFill>
                <a:latin typeface="+mn-lt"/>
                <a:ea typeface="+mn-ea"/>
                <a:cs typeface="+mn-cs"/>
              </a:defRPr>
            </a:lvl1pPr>
            <a:lvl2pPr>
              <a:defRPr lang="de-DE" sz="2000" b="0" i="0" kern="1200" baseline="0" dirty="0" err="1">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Socis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p>
          <a:p>
            <a:pPr lvl="0"/>
            <a:r>
              <a:rPr lang="de-DE" dirty="0" err="1"/>
              <a:t>Puis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a:t>
            </a:r>
            <a:r>
              <a:rPr lang="de-DE" dirty="0"/>
              <a:t> </a:t>
            </a:r>
            <a:r>
              <a:rPr lang="de-DE" dirty="0" err="1"/>
              <a:t>tate</a:t>
            </a:r>
            <a:r>
              <a:rPr lang="de-DE" dirty="0"/>
              <a:t> </a:t>
            </a:r>
            <a:r>
              <a:rPr lang="de-DE" dirty="0" err="1"/>
              <a:t>eget</a:t>
            </a:r>
            <a:r>
              <a:rPr lang="de-DE" dirty="0"/>
              <a:t>, </a:t>
            </a:r>
            <a:r>
              <a:rPr lang="de-DE" dirty="0" err="1"/>
              <a:t>arcu</a:t>
            </a:r>
            <a:r>
              <a:rPr lang="de-DE" dirty="0"/>
              <a:t>. </a:t>
            </a:r>
          </a:p>
          <a:p>
            <a:pPr lvl="0"/>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a:t>
            </a:r>
          </a:p>
        </p:txBody>
      </p:sp>
      <p:sp>
        <p:nvSpPr>
          <p:cNvPr id="23" name="Textplatzhalter 12">
            <a:extLst>
              <a:ext uri="{FF2B5EF4-FFF2-40B4-BE49-F238E27FC236}">
                <a16:creationId xmlns:a16="http://schemas.microsoft.com/office/drawing/2014/main" id="{14857FD2-E14B-D94D-B0DB-B61C27C3D143}"/>
              </a:ext>
            </a:extLst>
          </p:cNvPr>
          <p:cNvSpPr>
            <a:spLocks noGrp="1"/>
          </p:cNvSpPr>
          <p:nvPr>
            <p:ph type="body" sz="quarter" idx="19" hasCustomPrompt="1"/>
          </p:nvPr>
        </p:nvSpPr>
        <p:spPr>
          <a:xfrm>
            <a:off x="6708775" y="620715"/>
            <a:ext cx="4248151" cy="426020"/>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5" name="Textplatzhalter 13">
            <a:extLst>
              <a:ext uri="{FF2B5EF4-FFF2-40B4-BE49-F238E27FC236}">
                <a16:creationId xmlns:a16="http://schemas.microsoft.com/office/drawing/2014/main" id="{36EE522A-4FD0-6E4F-A1CE-BCB331368108}"/>
              </a:ext>
            </a:extLst>
          </p:cNvPr>
          <p:cNvSpPr>
            <a:spLocks noGrp="1"/>
          </p:cNvSpPr>
          <p:nvPr>
            <p:ph type="body" sz="quarter" idx="20" hasCustomPrompt="1"/>
          </p:nvPr>
        </p:nvSpPr>
        <p:spPr>
          <a:xfrm>
            <a:off x="618076" y="1231901"/>
            <a:ext cx="4427785" cy="500538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lvl="0"/>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a:t>Donec pede justo, fringilla vel, aliquet nec, vulputate eget, arcu. </a:t>
            </a:r>
          </a:p>
        </p:txBody>
      </p:sp>
    </p:spTree>
    <p:extLst>
      <p:ext uri="{BB962C8B-B14F-4D97-AF65-F5344CB8AC3E}">
        <p14:creationId xmlns:p14="http://schemas.microsoft.com/office/powerpoint/2010/main" val="35854784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4_Two Paragraphs Tex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4F7BC53-8D78-A943-81F6-02EDFBFBBD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10333037"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5" name="Textplatzhalter 13">
            <a:extLst>
              <a:ext uri="{FF2B5EF4-FFF2-40B4-BE49-F238E27FC236}">
                <a16:creationId xmlns:a16="http://schemas.microsoft.com/office/drawing/2014/main" id="{36EE522A-4FD0-6E4F-A1CE-BCB331368108}"/>
              </a:ext>
            </a:extLst>
          </p:cNvPr>
          <p:cNvSpPr>
            <a:spLocks noGrp="1"/>
          </p:cNvSpPr>
          <p:nvPr>
            <p:ph type="body" sz="quarter" idx="20" hasCustomPrompt="1"/>
          </p:nvPr>
        </p:nvSpPr>
        <p:spPr>
          <a:xfrm>
            <a:off x="618076" y="1231901"/>
            <a:ext cx="10333037" cy="1836737"/>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lvl="0"/>
            <a:endParaRPr lang="de-DE" dirty="0"/>
          </a:p>
        </p:txBody>
      </p:sp>
      <p:sp>
        <p:nvSpPr>
          <p:cNvPr id="11" name="Textplatzhalter 12">
            <a:extLst>
              <a:ext uri="{FF2B5EF4-FFF2-40B4-BE49-F238E27FC236}">
                <a16:creationId xmlns:a16="http://schemas.microsoft.com/office/drawing/2014/main" id="{A863F607-A35E-6B49-9D19-3DAFF86513D9}"/>
              </a:ext>
            </a:extLst>
          </p:cNvPr>
          <p:cNvSpPr>
            <a:spLocks noGrp="1"/>
          </p:cNvSpPr>
          <p:nvPr>
            <p:ph type="body" sz="quarter" idx="22" hasCustomPrompt="1"/>
          </p:nvPr>
        </p:nvSpPr>
        <p:spPr>
          <a:xfrm>
            <a:off x="623888" y="3432493"/>
            <a:ext cx="10333037"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2" name="Textplatzhalter 13">
            <a:extLst>
              <a:ext uri="{FF2B5EF4-FFF2-40B4-BE49-F238E27FC236}">
                <a16:creationId xmlns:a16="http://schemas.microsoft.com/office/drawing/2014/main" id="{FAA54FED-9797-FA42-B5EB-590AF34D6C11}"/>
              </a:ext>
            </a:extLst>
          </p:cNvPr>
          <p:cNvSpPr>
            <a:spLocks noGrp="1"/>
          </p:cNvSpPr>
          <p:nvPr>
            <p:ph type="body" sz="quarter" idx="23" hasCustomPrompt="1"/>
          </p:nvPr>
        </p:nvSpPr>
        <p:spPr>
          <a:xfrm>
            <a:off x="618076" y="4043681"/>
            <a:ext cx="10333037" cy="1836737"/>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sz="2000" b="0" i="0">
                <a:latin typeface="+mn-lt"/>
              </a:defRPr>
            </a:lvl2pPr>
            <a:lvl3pPr>
              <a:defRPr sz="2000" b="0" i="0">
                <a:latin typeface="+mn-lt"/>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a:t>Aenean commodo ligula eget dolor. Aenean massa. Cum sociis natoque penatibus et magnis dis.</a:t>
            </a:r>
          </a:p>
          <a:p>
            <a:pPr lvl="2"/>
            <a:r>
              <a:rPr lang="de-DE" dirty="0"/>
              <a:t>Parturient montes, nascetur ridiculus mus. Donec quam felis, ultricies nec, pellentesque eu. </a:t>
            </a:r>
          </a:p>
          <a:p>
            <a:pPr lvl="0"/>
            <a:endParaRPr lang="de-DE" dirty="0"/>
          </a:p>
        </p:txBody>
      </p:sp>
    </p:spTree>
    <p:extLst>
      <p:ext uri="{BB962C8B-B14F-4D97-AF65-F5344CB8AC3E}">
        <p14:creationId xmlns:p14="http://schemas.microsoft.com/office/powerpoint/2010/main" val="12557956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5_Tex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E83FACF-FA4A-4644-B827-0B4299FFB7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E1F52485-D002-FF45-B130-14536BEC8749}"/>
              </a:ext>
            </a:extLst>
          </p:cNvPr>
          <p:cNvSpPr>
            <a:spLocks noGrp="1"/>
          </p:cNvSpPr>
          <p:nvPr>
            <p:ph type="body" sz="quarter" idx="15" hasCustomPrompt="1"/>
          </p:nvPr>
        </p:nvSpPr>
        <p:spPr>
          <a:xfrm>
            <a:off x="623888" y="620713"/>
            <a:ext cx="10333039"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03CA259D-7A04-E043-8BA7-F62E8F813844}"/>
              </a:ext>
            </a:extLst>
          </p:cNvPr>
          <p:cNvSpPr>
            <a:spLocks noGrp="1"/>
          </p:cNvSpPr>
          <p:nvPr>
            <p:ph type="body" sz="quarter" idx="13" hasCustomPrompt="1"/>
          </p:nvPr>
        </p:nvSpPr>
        <p:spPr>
          <a:xfrm>
            <a:off x="623888" y="2176271"/>
            <a:ext cx="10333038"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2"/>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0"/>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0"/>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endParaRPr lang="de-DE" dirty="0"/>
          </a:p>
        </p:txBody>
      </p:sp>
    </p:spTree>
    <p:extLst>
      <p:ext uri="{BB962C8B-B14F-4D97-AF65-F5344CB8AC3E}">
        <p14:creationId xmlns:p14="http://schemas.microsoft.com/office/powerpoint/2010/main" val="42491601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6_Just Tex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4D19F96-DE92-B744-80C9-BE2F53FA85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platzhalter 13">
            <a:extLst>
              <a:ext uri="{FF2B5EF4-FFF2-40B4-BE49-F238E27FC236}">
                <a16:creationId xmlns:a16="http://schemas.microsoft.com/office/drawing/2014/main" id="{03CA259D-7A04-E043-8BA7-F62E8F813844}"/>
              </a:ext>
            </a:extLst>
          </p:cNvPr>
          <p:cNvSpPr>
            <a:spLocks noGrp="1"/>
          </p:cNvSpPr>
          <p:nvPr>
            <p:ph type="body" sz="quarter" idx="13" hasCustomPrompt="1"/>
          </p:nvPr>
        </p:nvSpPr>
        <p:spPr>
          <a:xfrm>
            <a:off x="623888" y="620713"/>
            <a:ext cx="10333038" cy="5616574"/>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2"/>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0"/>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0"/>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endParaRPr lang="de-DE" dirty="0"/>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0"/>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0"/>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a:t>
            </a:r>
          </a:p>
        </p:txBody>
      </p:sp>
    </p:spTree>
    <p:extLst>
      <p:ext uri="{BB962C8B-B14F-4D97-AF65-F5344CB8AC3E}">
        <p14:creationId xmlns:p14="http://schemas.microsoft.com/office/powerpoint/2010/main" val="19782484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7_Image_and_Text">
    <p:spTree>
      <p:nvGrpSpPr>
        <p:cNvPr id="1" name=""/>
        <p:cNvGrpSpPr/>
        <p:nvPr/>
      </p:nvGrpSpPr>
      <p:grpSpPr>
        <a:xfrm>
          <a:off x="0" y="0"/>
          <a:ext cx="0" cy="0"/>
          <a:chOff x="0" y="0"/>
          <a:chExt cx="0" cy="0"/>
        </a:xfrm>
      </p:grpSpPr>
      <p:pic>
        <p:nvPicPr>
          <p:cNvPr id="7" name="Grafik 6" descr="Ein Bild, das draußen, groß, Schnee, Gebäude enthält.&#10;&#10;Automatisch generierte Beschreibung">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6111234" y="0"/>
            <a:ext cx="6096000" cy="6858000"/>
          </a:xfrm>
          <a:prstGeom prst="rect">
            <a:avLst/>
          </a:prstGeom>
        </p:spPr>
      </p:pic>
      <p:pic>
        <p:nvPicPr>
          <p:cNvPr id="8" name="Grafik 7">
            <a:extLst>
              <a:ext uri="{FF2B5EF4-FFF2-40B4-BE49-F238E27FC236}">
                <a16:creationId xmlns:a16="http://schemas.microsoft.com/office/drawing/2014/main" id="{4526171F-8377-6042-8F11-7105C47A1B2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427786"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7" y="2139695"/>
            <a:ext cx="4427785" cy="4097592"/>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1" name="Textplatzhalter 13">
            <a:extLst>
              <a:ext uri="{FF2B5EF4-FFF2-40B4-BE49-F238E27FC236}">
                <a16:creationId xmlns:a16="http://schemas.microsoft.com/office/drawing/2014/main" id="{B3031C45-8363-5740-B9DE-26BF611628DC}"/>
              </a:ext>
            </a:extLst>
          </p:cNvPr>
          <p:cNvSpPr>
            <a:spLocks noGrp="1"/>
          </p:cNvSpPr>
          <p:nvPr>
            <p:ph type="body" sz="quarter" idx="17" hasCustomPrompt="1"/>
          </p:nvPr>
        </p:nvSpPr>
        <p:spPr>
          <a:xfrm>
            <a:off x="6708776" y="620713"/>
            <a:ext cx="4248150" cy="5616574"/>
          </a:xfrm>
          <a:prstGeom prst="rect">
            <a:avLst/>
          </a:prstGeom>
        </p:spPr>
        <p:txBody>
          <a:bodyPr anchor="t"/>
          <a:lstStyle>
            <a:lvl1pPr marL="342900" indent="-342900">
              <a:buFont typeface="Arial" panose="020B0604020202020204" pitchFamily="34" charset="0"/>
              <a:buChar char="•"/>
              <a:defRPr sz="2000" b="1" i="0" baseline="0">
                <a:solidFill>
                  <a:schemeClr val="bg1"/>
                </a:solidFill>
                <a:latin typeface="+mn-lt"/>
              </a:defRPr>
            </a:lvl1pPr>
            <a:lvl2pPr>
              <a:defRPr lang="de-DE" sz="2000" b="1" i="0" kern="1200" baseline="0" dirty="0">
                <a:solidFill>
                  <a:schemeClr val="bg1"/>
                </a:solidFill>
                <a:latin typeface="+mn-lt"/>
                <a:ea typeface="+mn-ea"/>
                <a:cs typeface="+mn-cs"/>
              </a:defRPr>
            </a:lvl2pPr>
            <a:lvl3pPr>
              <a:defRPr lang="de-DE" sz="2000" b="1"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1"/>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endParaRPr lang="de-DE" dirty="0"/>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endParaRPr lang="de-DE" dirty="0"/>
          </a:p>
          <a:p>
            <a:pPr lvl="0"/>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endParaRPr lang="de-DE" dirty="0"/>
          </a:p>
          <a:p>
            <a:pPr lvl="0"/>
            <a:r>
              <a:rPr lang="de-DE" dirty="0" err="1"/>
              <a:t>Pellentesque</a:t>
            </a:r>
            <a:r>
              <a:rPr lang="de-DE" dirty="0"/>
              <a:t> </a:t>
            </a:r>
            <a:r>
              <a:rPr lang="de-DE" dirty="0" err="1"/>
              <a:t>eupretium</a:t>
            </a:r>
            <a:r>
              <a:rPr lang="de-DE" dirty="0"/>
              <a:t> </a:t>
            </a:r>
            <a:r>
              <a:rPr lang="de-DE" dirty="0" err="1"/>
              <a:t>quis</a:t>
            </a:r>
            <a:r>
              <a:rPr lang="de-DE" dirty="0"/>
              <a:t> </a:t>
            </a:r>
            <a:r>
              <a:rPr lang="de-DE" dirty="0" err="1"/>
              <a:t>sem</a:t>
            </a:r>
            <a:endParaRPr lang="de-DE" dirty="0"/>
          </a:p>
          <a:p>
            <a:pPr lvl="0"/>
            <a:r>
              <a:rPr lang="de-DE" dirty="0" err="1"/>
              <a:t>Nulla</a:t>
            </a:r>
            <a:r>
              <a:rPr lang="de-DE" dirty="0"/>
              <a:t> </a:t>
            </a:r>
            <a:r>
              <a:rPr lang="de-DE" dirty="0" err="1"/>
              <a:t>consequat</a:t>
            </a:r>
            <a:r>
              <a:rPr lang="de-DE" dirty="0"/>
              <a:t> </a:t>
            </a:r>
            <a:r>
              <a:rPr lang="de-DE" dirty="0" err="1"/>
              <a:t>massa</a:t>
            </a:r>
            <a:r>
              <a:rPr lang="de-DE" dirty="0"/>
              <a:t> </a:t>
            </a:r>
          </a:p>
          <a:p>
            <a:pPr lvl="0"/>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p>
          <a:p>
            <a:pPr lvl="0"/>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endParaRPr lang="de-DE" dirty="0"/>
          </a:p>
          <a:p>
            <a:pPr lvl="0"/>
            <a:r>
              <a:rPr lang="de-DE" dirty="0" err="1"/>
              <a:t>Vivamus</a:t>
            </a:r>
            <a:r>
              <a:rPr lang="de-DE" dirty="0"/>
              <a:t> </a:t>
            </a:r>
            <a:r>
              <a:rPr lang="de-DE" dirty="0" err="1"/>
              <a:t>elementum</a:t>
            </a:r>
            <a:r>
              <a:rPr lang="de-DE" dirty="0"/>
              <a:t> </a:t>
            </a:r>
            <a:r>
              <a:rPr lang="de-DE" dirty="0" err="1"/>
              <a:t>semper</a:t>
            </a:r>
            <a:r>
              <a:rPr lang="de-DE" dirty="0"/>
              <a:t> </a:t>
            </a:r>
          </a:p>
        </p:txBody>
      </p:sp>
      <p:pic>
        <p:nvPicPr>
          <p:cNvPr id="9" name="Picture 8" descr="A close up of a sign&#10;&#10;Description automatically generated">
            <a:extLst>
              <a:ext uri="{FF2B5EF4-FFF2-40B4-BE49-F238E27FC236}">
                <a16:creationId xmlns:a16="http://schemas.microsoft.com/office/drawing/2014/main" id="{FDF23653-BC3A-4471-ACB9-5C42DFF6B7D4}"/>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5205220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8_Image_and_Tex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6111234" y="-1"/>
            <a:ext cx="6096000" cy="6858000"/>
          </a:xfrm>
          <a:prstGeom prst="rect">
            <a:avLst/>
          </a:prstGeom>
        </p:spPr>
      </p:pic>
      <p:pic>
        <p:nvPicPr>
          <p:cNvPr id="8" name="Grafik 7">
            <a:extLst>
              <a:ext uri="{FF2B5EF4-FFF2-40B4-BE49-F238E27FC236}">
                <a16:creationId xmlns:a16="http://schemas.microsoft.com/office/drawing/2014/main" id="{F9951689-E251-594E-A425-D90FB8D1C26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427786"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7" y="2139695"/>
            <a:ext cx="4427785" cy="4097592"/>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a:t>Parturient montes, nascetur ridiculus mus. Donec quam felis, </a:t>
            </a:r>
          </a:p>
          <a:p>
            <a:pPr lvl="0"/>
            <a:r>
              <a:rPr lang="de-DE" dirty="0"/>
              <a:t>Ultricies nec, pellentesque eu, pretium quis, sem.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1" name="Textplatzhalter 13">
            <a:extLst>
              <a:ext uri="{FF2B5EF4-FFF2-40B4-BE49-F238E27FC236}">
                <a16:creationId xmlns:a16="http://schemas.microsoft.com/office/drawing/2014/main" id="{B3031C45-8363-5740-B9DE-26BF611628DC}"/>
              </a:ext>
            </a:extLst>
          </p:cNvPr>
          <p:cNvSpPr>
            <a:spLocks noGrp="1"/>
          </p:cNvSpPr>
          <p:nvPr>
            <p:ph type="body" sz="quarter" idx="17" hasCustomPrompt="1"/>
          </p:nvPr>
        </p:nvSpPr>
        <p:spPr>
          <a:xfrm>
            <a:off x="6708776" y="620713"/>
            <a:ext cx="4248150" cy="5616574"/>
          </a:xfrm>
          <a:prstGeom prst="rect">
            <a:avLst/>
          </a:prstGeom>
        </p:spPr>
        <p:txBody>
          <a:bodyPr anchor="t"/>
          <a:lstStyle>
            <a:lvl1pPr marL="342900" indent="-342900">
              <a:buFont typeface="Arial" panose="020B0604020202020204" pitchFamily="34" charset="0"/>
              <a:buChar char="•"/>
              <a:defRPr sz="2000" b="1" i="0" baseline="0">
                <a:solidFill>
                  <a:schemeClr val="bg1"/>
                </a:solidFill>
                <a:latin typeface="+mn-lt"/>
              </a:defRPr>
            </a:lvl1pPr>
            <a:lvl2pPr>
              <a:defRPr lang="de-DE" sz="2000" b="1" i="0" kern="1200" baseline="0" dirty="0">
                <a:solidFill>
                  <a:schemeClr val="bg1"/>
                </a:solidFill>
                <a:latin typeface="+mn-lt"/>
                <a:ea typeface="+mn-ea"/>
                <a:cs typeface="+mn-cs"/>
              </a:defRPr>
            </a:lvl2pPr>
            <a:lvl3pPr>
              <a:defRPr lang="de-DE" sz="2000" b="1"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1"/>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endParaRPr lang="de-DE" dirty="0"/>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endParaRPr lang="de-DE" dirty="0"/>
          </a:p>
          <a:p>
            <a:pPr lvl="0"/>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endParaRPr lang="de-DE" dirty="0"/>
          </a:p>
          <a:p>
            <a:pPr lvl="0"/>
            <a:r>
              <a:rPr lang="de-DE" dirty="0" err="1"/>
              <a:t>Pellentesque</a:t>
            </a:r>
            <a:r>
              <a:rPr lang="de-DE" dirty="0"/>
              <a:t> </a:t>
            </a:r>
            <a:r>
              <a:rPr lang="de-DE" dirty="0" err="1"/>
              <a:t>eupretium</a:t>
            </a:r>
            <a:r>
              <a:rPr lang="de-DE" dirty="0"/>
              <a:t> </a:t>
            </a:r>
            <a:r>
              <a:rPr lang="de-DE" dirty="0" err="1"/>
              <a:t>quis</a:t>
            </a:r>
            <a:r>
              <a:rPr lang="de-DE" dirty="0"/>
              <a:t> </a:t>
            </a:r>
            <a:r>
              <a:rPr lang="de-DE" dirty="0" err="1"/>
              <a:t>sem</a:t>
            </a:r>
            <a:endParaRPr lang="de-DE" dirty="0"/>
          </a:p>
          <a:p>
            <a:pPr lvl="0"/>
            <a:r>
              <a:rPr lang="de-DE" dirty="0" err="1"/>
              <a:t>Nulla</a:t>
            </a:r>
            <a:r>
              <a:rPr lang="de-DE" dirty="0"/>
              <a:t> </a:t>
            </a:r>
            <a:r>
              <a:rPr lang="de-DE" dirty="0" err="1"/>
              <a:t>consequat</a:t>
            </a:r>
            <a:r>
              <a:rPr lang="de-DE" dirty="0"/>
              <a:t> </a:t>
            </a:r>
            <a:r>
              <a:rPr lang="de-DE" dirty="0" err="1"/>
              <a:t>massa</a:t>
            </a:r>
            <a:r>
              <a:rPr lang="de-DE" dirty="0"/>
              <a:t> </a:t>
            </a:r>
          </a:p>
          <a:p>
            <a:pPr lvl="0"/>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p>
          <a:p>
            <a:pPr lvl="0"/>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endParaRPr lang="de-DE" dirty="0"/>
          </a:p>
          <a:p>
            <a:pPr lvl="0"/>
            <a:r>
              <a:rPr lang="de-DE" dirty="0" err="1"/>
              <a:t>Vivamus</a:t>
            </a:r>
            <a:r>
              <a:rPr lang="de-DE" dirty="0"/>
              <a:t> </a:t>
            </a:r>
            <a:r>
              <a:rPr lang="de-DE" dirty="0" err="1"/>
              <a:t>elementum</a:t>
            </a:r>
            <a:r>
              <a:rPr lang="de-DE" dirty="0"/>
              <a:t> </a:t>
            </a:r>
            <a:r>
              <a:rPr lang="de-DE" dirty="0" err="1"/>
              <a:t>semper</a:t>
            </a:r>
            <a:r>
              <a:rPr lang="de-DE" dirty="0"/>
              <a:t> </a:t>
            </a:r>
          </a:p>
        </p:txBody>
      </p:sp>
      <p:pic>
        <p:nvPicPr>
          <p:cNvPr id="9" name="Picture 8" descr="A close up of a sign&#10;&#10;Description automatically generated">
            <a:extLst>
              <a:ext uri="{FF2B5EF4-FFF2-40B4-BE49-F238E27FC236}">
                <a16:creationId xmlns:a16="http://schemas.microsoft.com/office/drawing/2014/main" id="{DEFA5A2C-7590-42D2-AA7C-95C1AFA4EA1A}"/>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9363334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9_Image_and_Text">
    <p:spTree>
      <p:nvGrpSpPr>
        <p:cNvPr id="1" name=""/>
        <p:cNvGrpSpPr/>
        <p:nvPr/>
      </p:nvGrpSpPr>
      <p:grpSpPr>
        <a:xfrm>
          <a:off x="0" y="0"/>
          <a:ext cx="0" cy="0"/>
          <a:chOff x="0" y="0"/>
          <a:chExt cx="0" cy="0"/>
        </a:xfrm>
      </p:grpSpPr>
      <p:pic>
        <p:nvPicPr>
          <p:cNvPr id="7" name="Grafik 6" descr="Ein Bild, das draußen, groß, Schnee, Gebäude enthält.&#10;&#10;Automatisch generierte Beschreibung">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1992086"/>
            <a:ext cx="12207234" cy="4865913"/>
          </a:xfrm>
          <a:prstGeom prst="rect">
            <a:avLst/>
          </a:prstGeom>
        </p:spPr>
      </p:pic>
      <p:pic>
        <p:nvPicPr>
          <p:cNvPr id="8" name="Grafik 7">
            <a:extLst>
              <a:ext uri="{FF2B5EF4-FFF2-40B4-BE49-F238E27FC236}">
                <a16:creationId xmlns:a16="http://schemas.microsoft.com/office/drawing/2014/main" id="{3F86AF18-20DD-A542-83EF-A0A6077846B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7" y="2139695"/>
            <a:ext cx="4427785" cy="4097592"/>
          </a:xfrm>
          <a:prstGeom prst="rect">
            <a:avLst/>
          </a:prstGeom>
        </p:spPr>
        <p:txBody>
          <a:bodyPr anchor="t"/>
          <a:lstStyle>
            <a:lvl1pPr marL="342900" indent="-342900">
              <a:buFont typeface="Arial" panose="020B0604020202020204" pitchFamily="34" charset="0"/>
              <a:buChar char="•"/>
              <a:defRPr sz="2000" b="0" i="0" baseline="0">
                <a:solidFill>
                  <a:schemeClr val="bg1"/>
                </a:solidFill>
                <a:latin typeface="+mn-lt"/>
              </a:defRPr>
            </a:lvl1pPr>
            <a:lvl2pPr>
              <a:defRPr lang="de-DE" sz="2000" b="0" i="0" kern="1200" baseline="0" dirty="0">
                <a:solidFill>
                  <a:schemeClr val="bg1"/>
                </a:solidFill>
                <a:latin typeface="+mn-lt"/>
                <a:ea typeface="+mn-ea"/>
                <a:cs typeface="+mn-cs"/>
              </a:defRPr>
            </a:lvl2pPr>
            <a:lvl3pPr>
              <a:defRPr lang="de-DE" sz="2000" b="0"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9" name="Textplatzhalter 13">
            <a:extLst>
              <a:ext uri="{FF2B5EF4-FFF2-40B4-BE49-F238E27FC236}">
                <a16:creationId xmlns:a16="http://schemas.microsoft.com/office/drawing/2014/main" id="{064D1A0F-06AE-9149-A8E3-25726EBB70C5}"/>
              </a:ext>
            </a:extLst>
          </p:cNvPr>
          <p:cNvSpPr>
            <a:spLocks noGrp="1"/>
          </p:cNvSpPr>
          <p:nvPr>
            <p:ph type="body" sz="quarter" idx="16" hasCustomPrompt="1"/>
          </p:nvPr>
        </p:nvSpPr>
        <p:spPr>
          <a:xfrm>
            <a:off x="6714444" y="2139695"/>
            <a:ext cx="4242481" cy="4097592"/>
          </a:xfrm>
          <a:prstGeom prst="rect">
            <a:avLst/>
          </a:prstGeom>
        </p:spPr>
        <p:txBody>
          <a:bodyPr anchor="t"/>
          <a:lstStyle>
            <a:lvl1pPr marL="342900" indent="-342900">
              <a:buFont typeface="Arial" panose="020B0604020202020204" pitchFamily="34" charset="0"/>
              <a:buChar char="•"/>
              <a:defRPr sz="2000" b="0" i="0" baseline="0">
                <a:solidFill>
                  <a:schemeClr val="bg1"/>
                </a:solidFill>
                <a:latin typeface="+mn-lt"/>
              </a:defRPr>
            </a:lvl1pPr>
            <a:lvl2pPr>
              <a:defRPr lang="de-DE" sz="2000" b="0" i="0" kern="1200" baseline="0" dirty="0">
                <a:solidFill>
                  <a:schemeClr val="bg1"/>
                </a:solidFill>
                <a:latin typeface="+mn-lt"/>
                <a:ea typeface="+mn-ea"/>
                <a:cs typeface="+mn-cs"/>
              </a:defRPr>
            </a:lvl2pPr>
            <a:lvl3pPr>
              <a:defRPr lang="de-DE" sz="2000" b="0"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2" name="Textplatzhalter 12">
            <a:extLst>
              <a:ext uri="{FF2B5EF4-FFF2-40B4-BE49-F238E27FC236}">
                <a16:creationId xmlns:a16="http://schemas.microsoft.com/office/drawing/2014/main" id="{8728B484-D51B-3342-A06A-ED49BD050A7E}"/>
              </a:ext>
            </a:extLst>
          </p:cNvPr>
          <p:cNvSpPr>
            <a:spLocks noGrp="1"/>
          </p:cNvSpPr>
          <p:nvPr>
            <p:ph type="body" sz="quarter" idx="15" hasCustomPrompt="1"/>
          </p:nvPr>
        </p:nvSpPr>
        <p:spPr>
          <a:xfrm>
            <a:off x="623888" y="620713"/>
            <a:ext cx="10326066"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pic>
        <p:nvPicPr>
          <p:cNvPr id="11" name="Picture 10" descr="A close up of a sign&#10;&#10;Description automatically generated">
            <a:extLst>
              <a:ext uri="{FF2B5EF4-FFF2-40B4-BE49-F238E27FC236}">
                <a16:creationId xmlns:a16="http://schemas.microsoft.com/office/drawing/2014/main" id="{53B0064F-261C-4CA5-BEEF-B4FB0E467896}"/>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11894207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0_Image_and_Tex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1992086"/>
            <a:ext cx="12186116" cy="4865913"/>
          </a:xfrm>
          <a:prstGeom prst="rect">
            <a:avLst/>
          </a:prstGeom>
        </p:spPr>
      </p:pic>
      <p:pic>
        <p:nvPicPr>
          <p:cNvPr id="8" name="Grafik 7">
            <a:extLst>
              <a:ext uri="{FF2B5EF4-FFF2-40B4-BE49-F238E27FC236}">
                <a16:creationId xmlns:a16="http://schemas.microsoft.com/office/drawing/2014/main" id="{E606151B-85F7-0246-8300-80C80E8920E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7" y="2139695"/>
            <a:ext cx="4427785" cy="4097592"/>
          </a:xfrm>
          <a:prstGeom prst="rect">
            <a:avLst/>
          </a:prstGeom>
        </p:spPr>
        <p:txBody>
          <a:bodyPr anchor="t"/>
          <a:lstStyle>
            <a:lvl1pPr marL="342900" indent="-342900">
              <a:buFont typeface="Arial" panose="020B0604020202020204" pitchFamily="34" charset="0"/>
              <a:buChar char="•"/>
              <a:defRPr sz="2000" b="0" i="0" baseline="0">
                <a:solidFill>
                  <a:schemeClr val="bg1"/>
                </a:solidFill>
                <a:latin typeface="+mn-lt"/>
              </a:defRPr>
            </a:lvl1pPr>
            <a:lvl2pPr>
              <a:defRPr lang="de-DE" sz="2000" b="0" i="0" kern="1200" baseline="0" dirty="0">
                <a:solidFill>
                  <a:schemeClr val="bg1"/>
                </a:solidFill>
                <a:latin typeface="+mn-lt"/>
                <a:ea typeface="+mn-ea"/>
                <a:cs typeface="+mn-cs"/>
              </a:defRPr>
            </a:lvl2pPr>
            <a:lvl3pPr>
              <a:defRPr lang="de-DE" sz="2000" b="0"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9" name="Textplatzhalter 13">
            <a:extLst>
              <a:ext uri="{FF2B5EF4-FFF2-40B4-BE49-F238E27FC236}">
                <a16:creationId xmlns:a16="http://schemas.microsoft.com/office/drawing/2014/main" id="{064D1A0F-06AE-9149-A8E3-25726EBB70C5}"/>
              </a:ext>
            </a:extLst>
          </p:cNvPr>
          <p:cNvSpPr>
            <a:spLocks noGrp="1"/>
          </p:cNvSpPr>
          <p:nvPr>
            <p:ph type="body" sz="quarter" idx="16" hasCustomPrompt="1"/>
          </p:nvPr>
        </p:nvSpPr>
        <p:spPr>
          <a:xfrm>
            <a:off x="6714444" y="2139695"/>
            <a:ext cx="4242481" cy="4097592"/>
          </a:xfrm>
          <a:prstGeom prst="rect">
            <a:avLst/>
          </a:prstGeom>
        </p:spPr>
        <p:txBody>
          <a:bodyPr anchor="t"/>
          <a:lstStyle>
            <a:lvl1pPr marL="342900" indent="-342900">
              <a:buFont typeface="Arial" panose="020B0604020202020204" pitchFamily="34" charset="0"/>
              <a:buChar char="•"/>
              <a:defRPr sz="2000" b="0" i="0" baseline="0">
                <a:solidFill>
                  <a:schemeClr val="bg1"/>
                </a:solidFill>
                <a:latin typeface="+mn-lt"/>
              </a:defRPr>
            </a:lvl1pPr>
            <a:lvl2pPr>
              <a:defRPr lang="de-DE" sz="2000" b="0" i="0" kern="1200" baseline="0" dirty="0">
                <a:solidFill>
                  <a:schemeClr val="bg1"/>
                </a:solidFill>
                <a:latin typeface="+mn-lt"/>
                <a:ea typeface="+mn-ea"/>
                <a:cs typeface="+mn-cs"/>
              </a:defRPr>
            </a:lvl2pPr>
            <a:lvl3pPr>
              <a:defRPr lang="de-DE" sz="2000" b="0"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2" name="Textplatzhalter 12">
            <a:extLst>
              <a:ext uri="{FF2B5EF4-FFF2-40B4-BE49-F238E27FC236}">
                <a16:creationId xmlns:a16="http://schemas.microsoft.com/office/drawing/2014/main" id="{8728B484-D51B-3342-A06A-ED49BD050A7E}"/>
              </a:ext>
            </a:extLst>
          </p:cNvPr>
          <p:cNvSpPr>
            <a:spLocks noGrp="1"/>
          </p:cNvSpPr>
          <p:nvPr>
            <p:ph type="body" sz="quarter" idx="15" hasCustomPrompt="1"/>
          </p:nvPr>
        </p:nvSpPr>
        <p:spPr>
          <a:xfrm>
            <a:off x="623888" y="620713"/>
            <a:ext cx="10326066" cy="1223961"/>
          </a:xfrm>
          <a:prstGeom prst="rect">
            <a:avLst/>
          </a:prstGeom>
        </p:spPr>
        <p:txBody>
          <a:bodyPr anchor="b"/>
          <a:lstStyle>
            <a:lvl1pPr>
              <a:defRPr sz="4000" b="1" i="0" baseline="0">
                <a:solidFill>
                  <a:schemeClr val="tx1"/>
                </a:solidFill>
                <a:latin typeface="+mj-lt"/>
              </a:defRPr>
            </a:lvl1pPr>
          </a:lstStyle>
          <a:p>
            <a:pPr lvl="0"/>
            <a:r>
              <a:rPr lang="de-DE" dirty="0"/>
              <a:t>Title Headline</a:t>
            </a:r>
          </a:p>
        </p:txBody>
      </p:sp>
      <p:pic>
        <p:nvPicPr>
          <p:cNvPr id="13" name="Picture 12" descr="A close up of a sign&#10;&#10;Description automatically generated">
            <a:extLst>
              <a:ext uri="{FF2B5EF4-FFF2-40B4-BE49-F238E27FC236}">
                <a16:creationId xmlns:a16="http://schemas.microsoft.com/office/drawing/2014/main" id="{2A9E4D95-3805-4AE4-B7A7-9268D4BAE11B}"/>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167780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or Final Slid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CD62002-EC6B-F141-8B2D-900805099803}"/>
              </a:ext>
            </a:extLst>
          </p:cNvPr>
          <p:cNvPicPr>
            <a:picLocks noChangeAspect="1"/>
          </p:cNvPicPr>
          <p:nvPr userDrawn="1"/>
        </p:nvPicPr>
        <p:blipFill>
          <a:blip r:embed="rId2"/>
          <a:stretch>
            <a:fillRect/>
          </a:stretch>
        </p:blipFill>
        <p:spPr>
          <a:xfrm>
            <a:off x="5884" y="-1"/>
            <a:ext cx="12180229" cy="6857998"/>
          </a:xfrm>
          <a:prstGeom prst="rect">
            <a:avLst/>
          </a:prstGeom>
        </p:spPr>
      </p:pic>
      <p:pic>
        <p:nvPicPr>
          <p:cNvPr id="6" name="Grafik 5">
            <a:extLst>
              <a:ext uri="{FF2B5EF4-FFF2-40B4-BE49-F238E27FC236}">
                <a16:creationId xmlns:a16="http://schemas.microsoft.com/office/drawing/2014/main" id="{B2B7C9F9-1A70-664A-B7FA-5D1AEC3E992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7" name="Textplatzhalter 12">
            <a:extLst>
              <a:ext uri="{FF2B5EF4-FFF2-40B4-BE49-F238E27FC236}">
                <a16:creationId xmlns:a16="http://schemas.microsoft.com/office/drawing/2014/main" id="{C523E024-E322-6A4B-AF96-BF9175345487}"/>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C5EB618D-552C-6340-A5EB-F76FEDF41A44}"/>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2881842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1_Image_and_Diagram">
    <p:spTree>
      <p:nvGrpSpPr>
        <p:cNvPr id="1" name=""/>
        <p:cNvGrpSpPr/>
        <p:nvPr/>
      </p:nvGrpSpPr>
      <p:grpSpPr>
        <a:xfrm>
          <a:off x="0" y="0"/>
          <a:ext cx="0" cy="0"/>
          <a:chOff x="0" y="0"/>
          <a:chExt cx="0" cy="0"/>
        </a:xfrm>
      </p:grpSpPr>
      <p:pic>
        <p:nvPicPr>
          <p:cNvPr id="7" name="Grafik 6" descr="Ein Bild, das draußen, groß, Schnee, Gebäude enthält.&#10;&#10;Automatisch generierte Beschreibung">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8" name="Grafik 7">
            <a:extLst>
              <a:ext uri="{FF2B5EF4-FFF2-40B4-BE49-F238E27FC236}">
                <a16:creationId xmlns:a16="http://schemas.microsoft.com/office/drawing/2014/main" id="{CE2AAD37-A4DF-374F-9359-F713FCBD5F3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708775" y="620713"/>
            <a:ext cx="4248150"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708775" y="2139695"/>
            <a:ext cx="4235296" cy="4097592"/>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4" name="Diagrammplatzhalter 13">
            <a:extLst>
              <a:ext uri="{FF2B5EF4-FFF2-40B4-BE49-F238E27FC236}">
                <a16:creationId xmlns:a16="http://schemas.microsoft.com/office/drawing/2014/main" id="{EF252D80-9DEB-0745-B202-C2C6E8DBC55D}"/>
              </a:ext>
            </a:extLst>
          </p:cNvPr>
          <p:cNvSpPr>
            <a:spLocks noGrp="1"/>
          </p:cNvSpPr>
          <p:nvPr>
            <p:ph type="chart" sz="quarter" idx="17"/>
          </p:nvPr>
        </p:nvSpPr>
        <p:spPr>
          <a:xfrm>
            <a:off x="623888" y="620713"/>
            <a:ext cx="4860925" cy="5616574"/>
          </a:xfrm>
          <a:prstGeom prst="rect">
            <a:avLst/>
          </a:prstGeom>
        </p:spPr>
        <p:txBody>
          <a:bodyPr/>
          <a:lstStyle/>
          <a:p>
            <a:r>
              <a:rPr lang="en-US"/>
              <a:t>Click icon to add chart</a:t>
            </a:r>
            <a:endParaRPr lang="de-DE" dirty="0"/>
          </a:p>
        </p:txBody>
      </p:sp>
    </p:spTree>
    <p:extLst>
      <p:ext uri="{BB962C8B-B14F-4D97-AF65-F5344CB8AC3E}">
        <p14:creationId xmlns:p14="http://schemas.microsoft.com/office/powerpoint/2010/main" val="26443562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2_Image_and_Diagram">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6096000" cy="6857998"/>
          </a:xfrm>
          <a:prstGeom prst="rect">
            <a:avLst/>
          </a:prstGeom>
        </p:spPr>
      </p:pic>
      <p:pic>
        <p:nvPicPr>
          <p:cNvPr id="8" name="Grafik 7">
            <a:extLst>
              <a:ext uri="{FF2B5EF4-FFF2-40B4-BE49-F238E27FC236}">
                <a16:creationId xmlns:a16="http://schemas.microsoft.com/office/drawing/2014/main" id="{B5F3B5AB-955C-9645-89B6-C56FB279936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708775" y="620713"/>
            <a:ext cx="4248150"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4" name="Diagrammplatzhalter 13">
            <a:extLst>
              <a:ext uri="{FF2B5EF4-FFF2-40B4-BE49-F238E27FC236}">
                <a16:creationId xmlns:a16="http://schemas.microsoft.com/office/drawing/2014/main" id="{EF252D80-9DEB-0745-B202-C2C6E8DBC55D}"/>
              </a:ext>
            </a:extLst>
          </p:cNvPr>
          <p:cNvSpPr>
            <a:spLocks noGrp="1"/>
          </p:cNvSpPr>
          <p:nvPr>
            <p:ph type="chart" sz="quarter" idx="17"/>
          </p:nvPr>
        </p:nvSpPr>
        <p:spPr>
          <a:xfrm>
            <a:off x="623888" y="620713"/>
            <a:ext cx="4860925" cy="5616574"/>
          </a:xfrm>
          <a:prstGeom prst="rect">
            <a:avLst/>
          </a:prstGeom>
        </p:spPr>
        <p:txBody>
          <a:bodyPr/>
          <a:lstStyle/>
          <a:p>
            <a:r>
              <a:rPr lang="en-US"/>
              <a:t>Click icon to add chart</a:t>
            </a:r>
            <a:endParaRPr lang="de-DE" dirty="0"/>
          </a:p>
        </p:txBody>
      </p:sp>
      <p:sp>
        <p:nvSpPr>
          <p:cNvPr id="9" name="Textplatzhalter 13">
            <a:extLst>
              <a:ext uri="{FF2B5EF4-FFF2-40B4-BE49-F238E27FC236}">
                <a16:creationId xmlns:a16="http://schemas.microsoft.com/office/drawing/2014/main" id="{E2305140-9C5B-4B39-B302-AB0CEB07B502}"/>
              </a:ext>
            </a:extLst>
          </p:cNvPr>
          <p:cNvSpPr>
            <a:spLocks noGrp="1"/>
          </p:cNvSpPr>
          <p:nvPr>
            <p:ph type="body" sz="quarter" idx="13" hasCustomPrompt="1"/>
          </p:nvPr>
        </p:nvSpPr>
        <p:spPr>
          <a:xfrm>
            <a:off x="6708775" y="2139695"/>
            <a:ext cx="4235296" cy="4097592"/>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28730878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3_Image_and_Diagram">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7C45BFA-7B4D-AF4F-A019-6949B940B9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8" name="Grafik 7">
            <a:extLst>
              <a:ext uri="{FF2B5EF4-FFF2-40B4-BE49-F238E27FC236}">
                <a16:creationId xmlns:a16="http://schemas.microsoft.com/office/drawing/2014/main" id="{56F0058C-CDDC-7549-A6FE-1D507D32CB3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2301" y="620712"/>
            <a:ext cx="4860925"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8" y="2783522"/>
            <a:ext cx="4860926"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p:txBody>
      </p:sp>
      <p:sp>
        <p:nvSpPr>
          <p:cNvPr id="3" name="Diagrammplatzhalter 2">
            <a:extLst>
              <a:ext uri="{FF2B5EF4-FFF2-40B4-BE49-F238E27FC236}">
                <a16:creationId xmlns:a16="http://schemas.microsoft.com/office/drawing/2014/main" id="{97DC9287-A930-EE45-8AE3-0F67AA1A2FEE}"/>
              </a:ext>
            </a:extLst>
          </p:cNvPr>
          <p:cNvSpPr>
            <a:spLocks noGrp="1"/>
          </p:cNvSpPr>
          <p:nvPr>
            <p:ph type="chart" sz="quarter" idx="17"/>
          </p:nvPr>
        </p:nvSpPr>
        <p:spPr>
          <a:xfrm>
            <a:off x="6105527" y="620713"/>
            <a:ext cx="4851398" cy="5616574"/>
          </a:xfrm>
          <a:prstGeom prst="rect">
            <a:avLst/>
          </a:prstGeom>
        </p:spPr>
        <p:txBody>
          <a:bodyPr/>
          <a:lstStyle/>
          <a:p>
            <a:r>
              <a:rPr lang="en-US"/>
              <a:t>Click icon to add chart</a:t>
            </a:r>
            <a:endParaRPr lang="de-DE"/>
          </a:p>
        </p:txBody>
      </p:sp>
    </p:spTree>
    <p:extLst>
      <p:ext uri="{BB962C8B-B14F-4D97-AF65-F5344CB8AC3E}">
        <p14:creationId xmlns:p14="http://schemas.microsoft.com/office/powerpoint/2010/main" val="21863819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74_Image_and_Diagram">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7C45BFA-7B4D-AF4F-A019-6949B940B9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8" name="Grafik 7">
            <a:extLst>
              <a:ext uri="{FF2B5EF4-FFF2-40B4-BE49-F238E27FC236}">
                <a16:creationId xmlns:a16="http://schemas.microsoft.com/office/drawing/2014/main" id="{025413D0-15BB-3541-A3F9-60BE0C9D1FD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2301" y="620712"/>
            <a:ext cx="4860925"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8" y="2783522"/>
            <a:ext cx="4860926"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p:txBody>
      </p:sp>
      <p:sp>
        <p:nvSpPr>
          <p:cNvPr id="3" name="Diagrammplatzhalter 2">
            <a:extLst>
              <a:ext uri="{FF2B5EF4-FFF2-40B4-BE49-F238E27FC236}">
                <a16:creationId xmlns:a16="http://schemas.microsoft.com/office/drawing/2014/main" id="{97DC9287-A930-EE45-8AE3-0F67AA1A2FEE}"/>
              </a:ext>
            </a:extLst>
          </p:cNvPr>
          <p:cNvSpPr>
            <a:spLocks noGrp="1"/>
          </p:cNvSpPr>
          <p:nvPr>
            <p:ph type="chart" sz="quarter" idx="17"/>
          </p:nvPr>
        </p:nvSpPr>
        <p:spPr>
          <a:xfrm>
            <a:off x="6105527" y="620713"/>
            <a:ext cx="4851398" cy="5616574"/>
          </a:xfrm>
          <a:prstGeom prst="rect">
            <a:avLst/>
          </a:prstGeom>
        </p:spPr>
        <p:txBody>
          <a:bodyPr/>
          <a:lstStyle/>
          <a:p>
            <a:r>
              <a:rPr lang="en-US"/>
              <a:t>Click icon to add chart</a:t>
            </a:r>
            <a:endParaRPr lang="de-DE"/>
          </a:p>
        </p:txBody>
      </p:sp>
    </p:spTree>
    <p:extLst>
      <p:ext uri="{BB962C8B-B14F-4D97-AF65-F5344CB8AC3E}">
        <p14:creationId xmlns:p14="http://schemas.microsoft.com/office/powerpoint/2010/main" val="27755161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5_Excel sheet_and_Text">
    <p:spTree>
      <p:nvGrpSpPr>
        <p:cNvPr id="1" name=""/>
        <p:cNvGrpSpPr/>
        <p:nvPr/>
      </p:nvGrpSpPr>
      <p:grpSpPr>
        <a:xfrm>
          <a:off x="0" y="0"/>
          <a:ext cx="0" cy="0"/>
          <a:chOff x="0" y="0"/>
          <a:chExt cx="0" cy="0"/>
        </a:xfrm>
      </p:grpSpPr>
      <p:pic>
        <p:nvPicPr>
          <p:cNvPr id="14" name="Grafik 13" descr="Ein Bild, das draußen, groß, Schnee, Gebäude enthält.&#10;&#10;Automatisch generierte Beschreibung">
            <a:extLst>
              <a:ext uri="{FF2B5EF4-FFF2-40B4-BE49-F238E27FC236}">
                <a16:creationId xmlns:a16="http://schemas.microsoft.com/office/drawing/2014/main" id="{78BBC1D8-9049-EB4C-B527-09668F422C23}"/>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7" name="Grafik 6">
            <a:extLst>
              <a:ext uri="{FF2B5EF4-FFF2-40B4-BE49-F238E27FC236}">
                <a16:creationId xmlns:a16="http://schemas.microsoft.com/office/drawing/2014/main" id="{6A7D3F62-ABCF-4549-B59B-37B6082C3DF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708775" y="620713"/>
            <a:ext cx="4248150"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3" name="Tabellenplatzhalter 2">
            <a:extLst>
              <a:ext uri="{FF2B5EF4-FFF2-40B4-BE49-F238E27FC236}">
                <a16:creationId xmlns:a16="http://schemas.microsoft.com/office/drawing/2014/main" id="{91350A12-63FC-624F-8147-D3408FF36CE4}"/>
              </a:ext>
            </a:extLst>
          </p:cNvPr>
          <p:cNvSpPr>
            <a:spLocks noGrp="1"/>
          </p:cNvSpPr>
          <p:nvPr>
            <p:ph type="tbl" sz="quarter" idx="18"/>
          </p:nvPr>
        </p:nvSpPr>
        <p:spPr>
          <a:xfrm>
            <a:off x="623888" y="620712"/>
            <a:ext cx="4860924" cy="5616573"/>
          </a:xfrm>
          <a:prstGeom prst="rect">
            <a:avLst/>
          </a:prstGeom>
        </p:spPr>
        <p:txBody>
          <a:bodyPr/>
          <a:lstStyle/>
          <a:p>
            <a:r>
              <a:rPr lang="en-US"/>
              <a:t>Click icon to add table</a:t>
            </a:r>
            <a:endParaRPr lang="de-DE" dirty="0"/>
          </a:p>
        </p:txBody>
      </p:sp>
      <p:sp>
        <p:nvSpPr>
          <p:cNvPr id="12" name="Textplatzhalter 13">
            <a:extLst>
              <a:ext uri="{FF2B5EF4-FFF2-40B4-BE49-F238E27FC236}">
                <a16:creationId xmlns:a16="http://schemas.microsoft.com/office/drawing/2014/main" id="{3127D150-B743-2F40-BCF5-A94B57DAD629}"/>
              </a:ext>
            </a:extLst>
          </p:cNvPr>
          <p:cNvSpPr>
            <a:spLocks noGrp="1"/>
          </p:cNvSpPr>
          <p:nvPr>
            <p:ph type="body" sz="quarter" idx="13" hasCustomPrompt="1"/>
          </p:nvPr>
        </p:nvSpPr>
        <p:spPr>
          <a:xfrm>
            <a:off x="6708774" y="2139695"/>
            <a:ext cx="4248151" cy="4097591"/>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a:t>
            </a:r>
          </a:p>
        </p:txBody>
      </p:sp>
    </p:spTree>
    <p:extLst>
      <p:ext uri="{BB962C8B-B14F-4D97-AF65-F5344CB8AC3E}">
        <p14:creationId xmlns:p14="http://schemas.microsoft.com/office/powerpoint/2010/main" val="20744855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6_Excel sheet_and_Text">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78BBC1D8-9049-EB4C-B527-09668F422C23}"/>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96000" cy="6857999"/>
          </a:xfrm>
          <a:prstGeom prst="rect">
            <a:avLst/>
          </a:prstGeom>
        </p:spPr>
      </p:pic>
      <p:pic>
        <p:nvPicPr>
          <p:cNvPr id="7" name="Grafik 6">
            <a:extLst>
              <a:ext uri="{FF2B5EF4-FFF2-40B4-BE49-F238E27FC236}">
                <a16:creationId xmlns:a16="http://schemas.microsoft.com/office/drawing/2014/main" id="{EF7C1103-B08F-DF4B-86FF-2A40C533DA1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708775" y="620713"/>
            <a:ext cx="4248150"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3" name="Tabellenplatzhalter 2">
            <a:extLst>
              <a:ext uri="{FF2B5EF4-FFF2-40B4-BE49-F238E27FC236}">
                <a16:creationId xmlns:a16="http://schemas.microsoft.com/office/drawing/2014/main" id="{91350A12-63FC-624F-8147-D3408FF36CE4}"/>
              </a:ext>
            </a:extLst>
          </p:cNvPr>
          <p:cNvSpPr>
            <a:spLocks noGrp="1"/>
          </p:cNvSpPr>
          <p:nvPr>
            <p:ph type="tbl" sz="quarter" idx="18"/>
          </p:nvPr>
        </p:nvSpPr>
        <p:spPr>
          <a:xfrm>
            <a:off x="623888" y="620712"/>
            <a:ext cx="4860924" cy="5616573"/>
          </a:xfrm>
          <a:prstGeom prst="rect">
            <a:avLst/>
          </a:prstGeom>
        </p:spPr>
        <p:txBody>
          <a:bodyPr/>
          <a:lstStyle/>
          <a:p>
            <a:r>
              <a:rPr lang="en-US"/>
              <a:t>Click icon to add table</a:t>
            </a:r>
            <a:endParaRPr lang="de-DE" dirty="0"/>
          </a:p>
        </p:txBody>
      </p:sp>
      <p:sp>
        <p:nvSpPr>
          <p:cNvPr id="10" name="Textplatzhalter 13">
            <a:extLst>
              <a:ext uri="{FF2B5EF4-FFF2-40B4-BE49-F238E27FC236}">
                <a16:creationId xmlns:a16="http://schemas.microsoft.com/office/drawing/2014/main" id="{A52EEF3E-4335-44FD-8A87-40006F64E1DC}"/>
              </a:ext>
            </a:extLst>
          </p:cNvPr>
          <p:cNvSpPr>
            <a:spLocks noGrp="1"/>
          </p:cNvSpPr>
          <p:nvPr>
            <p:ph type="body" sz="quarter" idx="13" hasCustomPrompt="1"/>
          </p:nvPr>
        </p:nvSpPr>
        <p:spPr>
          <a:xfrm>
            <a:off x="6708774" y="2139695"/>
            <a:ext cx="4248151" cy="4097591"/>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a:t>
            </a:r>
          </a:p>
        </p:txBody>
      </p:sp>
    </p:spTree>
    <p:extLst>
      <p:ext uri="{BB962C8B-B14F-4D97-AF65-F5344CB8AC3E}">
        <p14:creationId xmlns:p14="http://schemas.microsoft.com/office/powerpoint/2010/main" val="26446227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7_Excel sheet_and_Text">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78BBC1D8-9049-EB4C-B527-09668F422C23}"/>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0"/>
            <a:ext cx="6096000" cy="6857999"/>
          </a:xfrm>
          <a:prstGeom prst="rect">
            <a:avLst/>
          </a:prstGeom>
        </p:spPr>
      </p:pic>
      <p:pic>
        <p:nvPicPr>
          <p:cNvPr id="9" name="Grafik 8">
            <a:extLst>
              <a:ext uri="{FF2B5EF4-FFF2-40B4-BE49-F238E27FC236}">
                <a16:creationId xmlns:a16="http://schemas.microsoft.com/office/drawing/2014/main" id="{C1265B17-7540-C04A-94F7-9577FC329E0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Tabellenplatzhalter 2">
            <a:extLst>
              <a:ext uri="{FF2B5EF4-FFF2-40B4-BE49-F238E27FC236}">
                <a16:creationId xmlns:a16="http://schemas.microsoft.com/office/drawing/2014/main" id="{91350A12-63FC-624F-8147-D3408FF36CE4}"/>
              </a:ext>
            </a:extLst>
          </p:cNvPr>
          <p:cNvSpPr>
            <a:spLocks noGrp="1"/>
          </p:cNvSpPr>
          <p:nvPr>
            <p:ph type="tbl" sz="quarter" idx="18"/>
          </p:nvPr>
        </p:nvSpPr>
        <p:spPr>
          <a:xfrm>
            <a:off x="6719888" y="620712"/>
            <a:ext cx="4248151" cy="5616574"/>
          </a:xfrm>
          <a:prstGeom prst="rect">
            <a:avLst/>
          </a:prstGeom>
        </p:spPr>
        <p:txBody>
          <a:bodyPr/>
          <a:lstStyle/>
          <a:p>
            <a:r>
              <a:rPr lang="en-US"/>
              <a:t>Click icon to add table</a:t>
            </a:r>
            <a:endParaRPr lang="de-DE" dirty="0"/>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9" y="620713"/>
            <a:ext cx="4872038"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2" name="Textplatzhalter 13">
            <a:extLst>
              <a:ext uri="{FF2B5EF4-FFF2-40B4-BE49-F238E27FC236}">
                <a16:creationId xmlns:a16="http://schemas.microsoft.com/office/drawing/2014/main" id="{3127D150-B743-2F40-BCF5-A94B57DAD629}"/>
              </a:ext>
            </a:extLst>
          </p:cNvPr>
          <p:cNvSpPr>
            <a:spLocks noGrp="1"/>
          </p:cNvSpPr>
          <p:nvPr>
            <p:ph type="body" sz="quarter" idx="13" hasCustomPrompt="1"/>
          </p:nvPr>
        </p:nvSpPr>
        <p:spPr>
          <a:xfrm>
            <a:off x="623888" y="2139695"/>
            <a:ext cx="4872039" cy="4097591"/>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err="1">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p>
          <a:p>
            <a:pPr lvl="1"/>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a:t>
            </a:r>
          </a:p>
        </p:txBody>
      </p:sp>
      <p:pic>
        <p:nvPicPr>
          <p:cNvPr id="10" name="Picture 9" descr="A close up of a sign&#10;&#10;Description automatically generated">
            <a:extLst>
              <a:ext uri="{FF2B5EF4-FFF2-40B4-BE49-F238E27FC236}">
                <a16:creationId xmlns:a16="http://schemas.microsoft.com/office/drawing/2014/main" id="{BAD92670-E970-4E57-AA90-0FA2A6AF48CD}"/>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1283228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8_SmartArt_and_Headline">
    <p:spTree>
      <p:nvGrpSpPr>
        <p:cNvPr id="1" name=""/>
        <p:cNvGrpSpPr/>
        <p:nvPr/>
      </p:nvGrpSpPr>
      <p:grpSpPr>
        <a:xfrm>
          <a:off x="0" y="0"/>
          <a:ext cx="0" cy="0"/>
          <a:chOff x="0" y="0"/>
          <a:chExt cx="0" cy="0"/>
        </a:xfrm>
      </p:grpSpPr>
      <p:pic>
        <p:nvPicPr>
          <p:cNvPr id="10" name="Grafik 9" descr="Ein Bild, das Schnee, Skifahren, draußen, Steigung enthält.&#10;&#10;Automatisch generierte Beschreibung">
            <a:extLst>
              <a:ext uri="{FF2B5EF4-FFF2-40B4-BE49-F238E27FC236}">
                <a16:creationId xmlns:a16="http://schemas.microsoft.com/office/drawing/2014/main" id="{932241C9-D230-0B40-9A5F-E342C35FE1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22412"/>
            <a:ext cx="12186116" cy="3490913"/>
          </a:xfrm>
          <a:prstGeom prst="rect">
            <a:avLst/>
          </a:prstGeom>
        </p:spPr>
      </p:pic>
      <p:pic>
        <p:nvPicPr>
          <p:cNvPr id="6" name="Grafik 5">
            <a:extLst>
              <a:ext uri="{FF2B5EF4-FFF2-40B4-BE49-F238E27FC236}">
                <a16:creationId xmlns:a16="http://schemas.microsoft.com/office/drawing/2014/main" id="{6F48FA0A-2731-D94C-A684-76625878CCB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3"/>
            <a:ext cx="9721850" cy="612776"/>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5" name="SmartArt-Platzhalter 4">
            <a:extLst>
              <a:ext uri="{FF2B5EF4-FFF2-40B4-BE49-F238E27FC236}">
                <a16:creationId xmlns:a16="http://schemas.microsoft.com/office/drawing/2014/main" id="{309D2799-FA14-7D4A-A34C-B8305D760984}"/>
              </a:ext>
            </a:extLst>
          </p:cNvPr>
          <p:cNvSpPr>
            <a:spLocks noGrp="1"/>
          </p:cNvSpPr>
          <p:nvPr>
            <p:ph type="dgm" sz="quarter" idx="17"/>
          </p:nvPr>
        </p:nvSpPr>
        <p:spPr>
          <a:xfrm>
            <a:off x="1235075" y="1844675"/>
            <a:ext cx="9721850" cy="2949576"/>
          </a:xfrm>
          <a:prstGeom prst="rect">
            <a:avLst/>
          </a:prstGeom>
        </p:spPr>
        <p:txBody>
          <a:bodyPr/>
          <a:lstStyle/>
          <a:p>
            <a:r>
              <a:rPr lang="en-US"/>
              <a:t>Click icon to add SmartArt graphic</a:t>
            </a:r>
            <a:endParaRPr lang="de-DE"/>
          </a:p>
        </p:txBody>
      </p:sp>
    </p:spTree>
    <p:extLst>
      <p:ext uri="{BB962C8B-B14F-4D97-AF65-F5344CB8AC3E}">
        <p14:creationId xmlns:p14="http://schemas.microsoft.com/office/powerpoint/2010/main" val="14815774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9_SmartArt_and_Headlin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32241C9-D230-0B40-9A5F-E342C35FE1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22412"/>
            <a:ext cx="12192000" cy="3490913"/>
          </a:xfrm>
          <a:prstGeom prst="rect">
            <a:avLst/>
          </a:prstGeom>
        </p:spPr>
      </p:pic>
      <p:pic>
        <p:nvPicPr>
          <p:cNvPr id="6" name="Grafik 5">
            <a:extLst>
              <a:ext uri="{FF2B5EF4-FFF2-40B4-BE49-F238E27FC236}">
                <a16:creationId xmlns:a16="http://schemas.microsoft.com/office/drawing/2014/main" id="{E309B454-8A51-6F4C-80F7-B777F2C87B7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3"/>
            <a:ext cx="9721850" cy="612776"/>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5" name="SmartArt-Platzhalter 4">
            <a:extLst>
              <a:ext uri="{FF2B5EF4-FFF2-40B4-BE49-F238E27FC236}">
                <a16:creationId xmlns:a16="http://schemas.microsoft.com/office/drawing/2014/main" id="{309D2799-FA14-7D4A-A34C-B8305D760984}"/>
              </a:ext>
            </a:extLst>
          </p:cNvPr>
          <p:cNvSpPr>
            <a:spLocks noGrp="1"/>
          </p:cNvSpPr>
          <p:nvPr>
            <p:ph type="dgm" sz="quarter" idx="17"/>
          </p:nvPr>
        </p:nvSpPr>
        <p:spPr>
          <a:xfrm>
            <a:off x="1235075" y="1844675"/>
            <a:ext cx="9721850" cy="2949576"/>
          </a:xfrm>
          <a:prstGeom prst="rect">
            <a:avLst/>
          </a:prstGeom>
        </p:spPr>
        <p:txBody>
          <a:bodyPr/>
          <a:lstStyle/>
          <a:p>
            <a:r>
              <a:rPr lang="en-US"/>
              <a:t>Click icon to add SmartArt graphic</a:t>
            </a:r>
            <a:endParaRPr lang="de-DE"/>
          </a:p>
        </p:txBody>
      </p:sp>
    </p:spTree>
    <p:extLst>
      <p:ext uri="{BB962C8B-B14F-4D97-AF65-F5344CB8AC3E}">
        <p14:creationId xmlns:p14="http://schemas.microsoft.com/office/powerpoint/2010/main" val="6198452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0_Video_and_Headlin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5884" y="0"/>
            <a:ext cx="12192000" cy="3429001"/>
          </a:xfrm>
          <a:prstGeom prst="rect">
            <a:avLst/>
          </a:prstGeom>
        </p:spPr>
      </p:pic>
      <p:pic>
        <p:nvPicPr>
          <p:cNvPr id="8" name="Grafik 7">
            <a:extLst>
              <a:ext uri="{FF2B5EF4-FFF2-40B4-BE49-F238E27FC236}">
                <a16:creationId xmlns:a16="http://schemas.microsoft.com/office/drawing/2014/main" id="{49603EEC-10A1-4945-89DD-9C74CBD669F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2759297" y="1862153"/>
            <a:ext cx="6688640" cy="3762360"/>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4"/>
            <a:ext cx="10959954" cy="612774"/>
          </a:xfrm>
          <a:prstGeom prst="rect">
            <a:avLst/>
          </a:prstGeom>
        </p:spPr>
        <p:txBody>
          <a:bodyPr anchor="t"/>
          <a:lstStyle>
            <a:lvl1pPr algn="ctr">
              <a:defRPr sz="4000" b="1" i="0" baseline="0">
                <a:solidFill>
                  <a:schemeClr val="bg1"/>
                </a:solidFill>
                <a:latin typeface="+mj-lt"/>
              </a:defRPr>
            </a:lvl1pPr>
          </a:lstStyle>
          <a:p>
            <a:pPr lvl="0"/>
            <a:r>
              <a:rPr lang="de-DE" dirty="0"/>
              <a:t>Video Headline</a:t>
            </a:r>
          </a:p>
        </p:txBody>
      </p:sp>
      <p:sp>
        <p:nvSpPr>
          <p:cNvPr id="12" name="Medienplatzhalter 7">
            <a:extLst>
              <a:ext uri="{FF2B5EF4-FFF2-40B4-BE49-F238E27FC236}">
                <a16:creationId xmlns:a16="http://schemas.microsoft.com/office/drawing/2014/main" id="{E7C3C117-A4DD-5C4B-B6E8-B256397A4403}"/>
              </a:ext>
            </a:extLst>
          </p:cNvPr>
          <p:cNvSpPr>
            <a:spLocks noGrp="1"/>
          </p:cNvSpPr>
          <p:nvPr>
            <p:ph type="media" sz="quarter" idx="17"/>
          </p:nvPr>
        </p:nvSpPr>
        <p:spPr>
          <a:xfrm>
            <a:off x="2759297" y="1854202"/>
            <a:ext cx="6688640" cy="3762360"/>
          </a:xfrm>
          <a:prstGeom prst="rect">
            <a:avLst/>
          </a:prstGeom>
        </p:spPr>
        <p:txBody>
          <a:bodyPr/>
          <a:lstStyle/>
          <a:p>
            <a:r>
              <a:rPr lang="en-US"/>
              <a:t>Click icon to add media</a:t>
            </a:r>
            <a:endParaRPr lang="de-DE" dirty="0"/>
          </a:p>
        </p:txBody>
      </p:sp>
    </p:spTree>
    <p:extLst>
      <p:ext uri="{BB962C8B-B14F-4D97-AF65-F5344CB8AC3E}">
        <p14:creationId xmlns:p14="http://schemas.microsoft.com/office/powerpoint/2010/main" val="190840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or Final Slide">
    <p:spTree>
      <p:nvGrpSpPr>
        <p:cNvPr id="1" name=""/>
        <p:cNvGrpSpPr/>
        <p:nvPr/>
      </p:nvGrpSpPr>
      <p:grpSpPr>
        <a:xfrm>
          <a:off x="0" y="0"/>
          <a:ext cx="0" cy="0"/>
          <a:chOff x="0" y="0"/>
          <a:chExt cx="0" cy="0"/>
        </a:xfrm>
      </p:grpSpPr>
      <p:pic>
        <p:nvPicPr>
          <p:cNvPr id="3" name="Grafik 2" descr="Ein Bild, das Schnee, Spielzeug, sitzend, bedeckt enthält.&#10;&#10;Automatisch generierte Beschreibung">
            <a:extLst>
              <a:ext uri="{FF2B5EF4-FFF2-40B4-BE49-F238E27FC236}">
                <a16:creationId xmlns:a16="http://schemas.microsoft.com/office/drawing/2014/main" id="{68FD25A1-9893-3045-9FE5-2E4C6357A6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4" cy="6861312"/>
          </a:xfrm>
          <a:prstGeom prst="rect">
            <a:avLst/>
          </a:prstGeom>
        </p:spPr>
      </p:pic>
      <p:pic>
        <p:nvPicPr>
          <p:cNvPr id="6" name="Grafik 5">
            <a:extLst>
              <a:ext uri="{FF2B5EF4-FFF2-40B4-BE49-F238E27FC236}">
                <a16:creationId xmlns:a16="http://schemas.microsoft.com/office/drawing/2014/main" id="{AF51925F-85BE-6243-91BB-8CC5D6948AC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extplatzhalter 12">
            <a:extLst>
              <a:ext uri="{FF2B5EF4-FFF2-40B4-BE49-F238E27FC236}">
                <a16:creationId xmlns:a16="http://schemas.microsoft.com/office/drawing/2014/main" id="{3149F9BB-D91A-2D4D-A95F-7DF720634850}"/>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AA23DAAC-86B8-4D41-BC6C-4B55F21C8122}"/>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6669890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1_Video_and_Headlin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4876AB2-9DB7-654B-BC1B-18C57CA3935C}"/>
              </a:ext>
            </a:extLst>
          </p:cNvPr>
          <p:cNvPicPr>
            <a:picLocks/>
          </p:cNvPicPr>
          <p:nvPr userDrawn="1"/>
        </p:nvPicPr>
        <p:blipFill rotWithShape="1">
          <a:blip r:embed="rId2"/>
          <a:srcRect t="10524" b="39476"/>
          <a:stretch/>
        </p:blipFill>
        <p:spPr>
          <a:xfrm>
            <a:off x="1" y="0"/>
            <a:ext cx="12192000" cy="3429001"/>
          </a:xfrm>
          <a:prstGeom prst="rect">
            <a:avLst/>
          </a:prstGeom>
        </p:spPr>
      </p:pic>
      <p:pic>
        <p:nvPicPr>
          <p:cNvPr id="8" name="Grafik 7">
            <a:extLst>
              <a:ext uri="{FF2B5EF4-FFF2-40B4-BE49-F238E27FC236}">
                <a16:creationId xmlns:a16="http://schemas.microsoft.com/office/drawing/2014/main" id="{EBEEB541-F4A8-3F41-BEF5-7D7CB45FF24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2759297" y="1862153"/>
            <a:ext cx="6688640" cy="3762360"/>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4"/>
            <a:ext cx="10959954" cy="612774"/>
          </a:xfrm>
          <a:prstGeom prst="rect">
            <a:avLst/>
          </a:prstGeom>
        </p:spPr>
        <p:txBody>
          <a:bodyPr anchor="t"/>
          <a:lstStyle>
            <a:lvl1pPr algn="ctr">
              <a:defRPr sz="4000" b="1" i="0" baseline="0">
                <a:solidFill>
                  <a:schemeClr val="bg1"/>
                </a:solidFill>
                <a:latin typeface="+mj-lt"/>
              </a:defRPr>
            </a:lvl1pPr>
          </a:lstStyle>
          <a:p>
            <a:pPr lvl="0"/>
            <a:r>
              <a:rPr lang="de-DE" dirty="0"/>
              <a:t>Video Headline</a:t>
            </a:r>
          </a:p>
        </p:txBody>
      </p:sp>
      <p:sp>
        <p:nvSpPr>
          <p:cNvPr id="12" name="Medienplatzhalter 7">
            <a:extLst>
              <a:ext uri="{FF2B5EF4-FFF2-40B4-BE49-F238E27FC236}">
                <a16:creationId xmlns:a16="http://schemas.microsoft.com/office/drawing/2014/main" id="{E7C3C117-A4DD-5C4B-B6E8-B256397A4403}"/>
              </a:ext>
            </a:extLst>
          </p:cNvPr>
          <p:cNvSpPr>
            <a:spLocks noGrp="1"/>
          </p:cNvSpPr>
          <p:nvPr>
            <p:ph type="media" sz="quarter" idx="17"/>
          </p:nvPr>
        </p:nvSpPr>
        <p:spPr>
          <a:xfrm>
            <a:off x="2759297" y="1854202"/>
            <a:ext cx="6688640" cy="3762360"/>
          </a:xfrm>
          <a:prstGeom prst="rect">
            <a:avLst/>
          </a:prstGeom>
        </p:spPr>
        <p:txBody>
          <a:bodyPr/>
          <a:lstStyle/>
          <a:p>
            <a:r>
              <a:rPr lang="en-US"/>
              <a:t>Click icon to add media</a:t>
            </a:r>
            <a:endParaRPr lang="de-DE" dirty="0"/>
          </a:p>
        </p:txBody>
      </p:sp>
    </p:spTree>
    <p:extLst>
      <p:ext uri="{BB962C8B-B14F-4D97-AF65-F5344CB8AC3E}">
        <p14:creationId xmlns:p14="http://schemas.microsoft.com/office/powerpoint/2010/main" val="6748193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2_Video_and_Headlin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3429001"/>
          </a:xfrm>
          <a:prstGeom prst="rect">
            <a:avLst/>
          </a:prstGeom>
        </p:spPr>
      </p:pic>
      <p:pic>
        <p:nvPicPr>
          <p:cNvPr id="8" name="Grafik 7">
            <a:extLst>
              <a:ext uri="{FF2B5EF4-FFF2-40B4-BE49-F238E27FC236}">
                <a16:creationId xmlns:a16="http://schemas.microsoft.com/office/drawing/2014/main" id="{BF3B60D9-E13E-5C41-95C6-AE42F3654DF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2759297" y="1862153"/>
            <a:ext cx="6688640" cy="3762360"/>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4"/>
            <a:ext cx="10959954" cy="612774"/>
          </a:xfrm>
          <a:prstGeom prst="rect">
            <a:avLst/>
          </a:prstGeom>
        </p:spPr>
        <p:txBody>
          <a:bodyPr anchor="t"/>
          <a:lstStyle>
            <a:lvl1pPr algn="ctr">
              <a:defRPr sz="4000" b="1" i="0" baseline="0">
                <a:solidFill>
                  <a:schemeClr val="bg1"/>
                </a:solidFill>
                <a:latin typeface="+mj-lt"/>
              </a:defRPr>
            </a:lvl1pPr>
          </a:lstStyle>
          <a:p>
            <a:pPr lvl="0"/>
            <a:r>
              <a:rPr lang="de-DE" dirty="0"/>
              <a:t>Video Headline</a:t>
            </a:r>
          </a:p>
        </p:txBody>
      </p:sp>
      <p:sp>
        <p:nvSpPr>
          <p:cNvPr id="12" name="Medienplatzhalter 7">
            <a:extLst>
              <a:ext uri="{FF2B5EF4-FFF2-40B4-BE49-F238E27FC236}">
                <a16:creationId xmlns:a16="http://schemas.microsoft.com/office/drawing/2014/main" id="{E7C3C117-A4DD-5C4B-B6E8-B256397A4403}"/>
              </a:ext>
            </a:extLst>
          </p:cNvPr>
          <p:cNvSpPr>
            <a:spLocks noGrp="1"/>
          </p:cNvSpPr>
          <p:nvPr>
            <p:ph type="media" sz="quarter" idx="17"/>
          </p:nvPr>
        </p:nvSpPr>
        <p:spPr>
          <a:xfrm>
            <a:off x="2759297" y="1854202"/>
            <a:ext cx="6688640" cy="3762360"/>
          </a:xfrm>
          <a:prstGeom prst="rect">
            <a:avLst/>
          </a:prstGeom>
        </p:spPr>
        <p:txBody>
          <a:bodyPr/>
          <a:lstStyle/>
          <a:p>
            <a:r>
              <a:rPr lang="en-US"/>
              <a:t>Click icon to add media</a:t>
            </a:r>
            <a:endParaRPr lang="de-DE" dirty="0"/>
          </a:p>
        </p:txBody>
      </p:sp>
    </p:spTree>
    <p:extLst>
      <p:ext uri="{BB962C8B-B14F-4D97-AF65-F5344CB8AC3E}">
        <p14:creationId xmlns:p14="http://schemas.microsoft.com/office/powerpoint/2010/main" val="39519104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83_Video_and_Headline">
    <p:spTree>
      <p:nvGrpSpPr>
        <p:cNvPr id="1" name=""/>
        <p:cNvGrpSpPr/>
        <p:nvPr/>
      </p:nvGrpSpPr>
      <p:grpSpPr>
        <a:xfrm>
          <a:off x="0" y="0"/>
          <a:ext cx="0" cy="0"/>
          <a:chOff x="0" y="0"/>
          <a:chExt cx="0" cy="0"/>
        </a:xfrm>
      </p:grpSpPr>
      <p:pic>
        <p:nvPicPr>
          <p:cNvPr id="9" name="Grafik 8" descr="Ein Bild, das draußen, groß, Schnee, Gebäude enthält.&#10;&#10;Automatisch generierte Beschreibung">
            <a:extLst>
              <a:ext uri="{FF2B5EF4-FFF2-40B4-BE49-F238E27FC236}">
                <a16:creationId xmlns:a16="http://schemas.microsoft.com/office/drawing/2014/main" id="{F686C446-F60D-F94F-AF8B-A1F661F761EB}"/>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3429001"/>
          </a:xfrm>
          <a:prstGeom prst="rect">
            <a:avLst/>
          </a:prstGeom>
        </p:spPr>
      </p:pic>
      <p:pic>
        <p:nvPicPr>
          <p:cNvPr id="7" name="Grafik 6">
            <a:extLst>
              <a:ext uri="{FF2B5EF4-FFF2-40B4-BE49-F238E27FC236}">
                <a16:creationId xmlns:a16="http://schemas.microsoft.com/office/drawing/2014/main" id="{15D35053-030D-074B-A742-E17DCC36730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2759297" y="1862153"/>
            <a:ext cx="6688640" cy="3762360"/>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4"/>
            <a:ext cx="10959954" cy="612774"/>
          </a:xfrm>
          <a:prstGeom prst="rect">
            <a:avLst/>
          </a:prstGeom>
        </p:spPr>
        <p:txBody>
          <a:bodyPr anchor="t"/>
          <a:lstStyle>
            <a:lvl1pPr algn="ctr">
              <a:defRPr sz="4000" b="1" i="0" baseline="0">
                <a:solidFill>
                  <a:schemeClr val="bg1"/>
                </a:solidFill>
                <a:latin typeface="+mj-lt"/>
              </a:defRPr>
            </a:lvl1pPr>
          </a:lstStyle>
          <a:p>
            <a:pPr lvl="0"/>
            <a:r>
              <a:rPr lang="de-DE" dirty="0"/>
              <a:t>Video Headline</a:t>
            </a:r>
          </a:p>
        </p:txBody>
      </p:sp>
      <p:sp>
        <p:nvSpPr>
          <p:cNvPr id="12" name="Medienplatzhalter 7">
            <a:extLst>
              <a:ext uri="{FF2B5EF4-FFF2-40B4-BE49-F238E27FC236}">
                <a16:creationId xmlns:a16="http://schemas.microsoft.com/office/drawing/2014/main" id="{E7C3C117-A4DD-5C4B-B6E8-B256397A4403}"/>
              </a:ext>
            </a:extLst>
          </p:cNvPr>
          <p:cNvSpPr>
            <a:spLocks noGrp="1"/>
          </p:cNvSpPr>
          <p:nvPr>
            <p:ph type="media" sz="quarter" idx="17"/>
          </p:nvPr>
        </p:nvSpPr>
        <p:spPr>
          <a:xfrm>
            <a:off x="2759297" y="1854202"/>
            <a:ext cx="6688640" cy="3762360"/>
          </a:xfrm>
          <a:prstGeom prst="rect">
            <a:avLst/>
          </a:prstGeom>
        </p:spPr>
        <p:txBody>
          <a:bodyPr/>
          <a:lstStyle/>
          <a:p>
            <a:r>
              <a:rPr lang="en-US"/>
              <a:t>Click icon to add media</a:t>
            </a:r>
            <a:endParaRPr lang="de-DE" dirty="0"/>
          </a:p>
        </p:txBody>
      </p:sp>
    </p:spTree>
    <p:extLst>
      <p:ext uri="{BB962C8B-B14F-4D97-AF65-F5344CB8AC3E}">
        <p14:creationId xmlns:p14="http://schemas.microsoft.com/office/powerpoint/2010/main" val="20260024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84_Video_and_Headline_and Text">
    <p:spTree>
      <p:nvGrpSpPr>
        <p:cNvPr id="1" name=""/>
        <p:cNvGrpSpPr/>
        <p:nvPr/>
      </p:nvGrpSpPr>
      <p:grpSpPr>
        <a:xfrm>
          <a:off x="0" y="0"/>
          <a:ext cx="0" cy="0"/>
          <a:chOff x="0" y="0"/>
          <a:chExt cx="0" cy="0"/>
        </a:xfrm>
      </p:grpSpPr>
      <p:pic>
        <p:nvPicPr>
          <p:cNvPr id="7" name="Grafik 6" descr="Ein Bild, das draußen, groß, Schnee, Gebäude enthält.&#10;&#10;Automatisch generierte Beschreibung">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7234" cy="3429001"/>
          </a:xfrm>
          <a:prstGeom prst="rect">
            <a:avLst/>
          </a:prstGeom>
        </p:spPr>
      </p:pic>
      <p:pic>
        <p:nvPicPr>
          <p:cNvPr id="8" name="Grafik 7">
            <a:extLst>
              <a:ext uri="{FF2B5EF4-FFF2-40B4-BE49-F238E27FC236}">
                <a16:creationId xmlns:a16="http://schemas.microsoft.com/office/drawing/2014/main" id="{E9A5C153-953C-A249-96A4-274FD185293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6111234" y="2126149"/>
            <a:ext cx="4875068" cy="2742226"/>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2057886"/>
            <a:ext cx="4515277" cy="1188234"/>
          </a:xfrm>
          <a:prstGeom prst="rect">
            <a:avLst/>
          </a:prstGeom>
        </p:spPr>
        <p:txBody>
          <a:bodyPr anchor="t"/>
          <a:lstStyle>
            <a:lvl1pPr algn="l">
              <a:defRPr sz="4000" b="1" i="0" baseline="0">
                <a:solidFill>
                  <a:schemeClr val="bg1"/>
                </a:solidFill>
                <a:latin typeface="+mj-lt"/>
              </a:defRPr>
            </a:lvl1pPr>
          </a:lstStyle>
          <a:p>
            <a:pPr lvl="0"/>
            <a:r>
              <a:rPr lang="de-DE" dirty="0"/>
              <a:t>Video Headline</a:t>
            </a:r>
          </a:p>
        </p:txBody>
      </p:sp>
      <p:sp>
        <p:nvSpPr>
          <p:cNvPr id="19" name="Medienplatzhalter 7">
            <a:extLst>
              <a:ext uri="{FF2B5EF4-FFF2-40B4-BE49-F238E27FC236}">
                <a16:creationId xmlns:a16="http://schemas.microsoft.com/office/drawing/2014/main" id="{C797EE45-9622-DE42-953C-197C4FFF7EDC}"/>
              </a:ext>
            </a:extLst>
          </p:cNvPr>
          <p:cNvSpPr>
            <a:spLocks noGrp="1"/>
          </p:cNvSpPr>
          <p:nvPr>
            <p:ph type="media" sz="quarter" idx="17"/>
          </p:nvPr>
        </p:nvSpPr>
        <p:spPr>
          <a:xfrm>
            <a:off x="6106391" y="2126150"/>
            <a:ext cx="4875067" cy="2742225"/>
          </a:xfrm>
          <a:prstGeom prst="rect">
            <a:avLst/>
          </a:prstGeom>
        </p:spPr>
        <p:txBody>
          <a:bodyPr/>
          <a:lstStyle/>
          <a:p>
            <a:r>
              <a:rPr lang="en-US"/>
              <a:t>Click icon to add media</a:t>
            </a:r>
            <a:endParaRPr lang="de-DE" dirty="0"/>
          </a:p>
        </p:txBody>
      </p:sp>
      <p:sp>
        <p:nvSpPr>
          <p:cNvPr id="10" name="Textplatzhalter 13">
            <a:extLst>
              <a:ext uri="{FF2B5EF4-FFF2-40B4-BE49-F238E27FC236}">
                <a16:creationId xmlns:a16="http://schemas.microsoft.com/office/drawing/2014/main" id="{21735FAE-16C4-CC41-8DDA-FABEA661E5FA}"/>
              </a:ext>
            </a:extLst>
          </p:cNvPr>
          <p:cNvSpPr>
            <a:spLocks noGrp="1"/>
          </p:cNvSpPr>
          <p:nvPr>
            <p:ph type="body" sz="quarter" idx="13" hasCustomPrompt="1"/>
          </p:nvPr>
        </p:nvSpPr>
        <p:spPr>
          <a:xfrm>
            <a:off x="1235074" y="3611880"/>
            <a:ext cx="4515277" cy="2625407"/>
          </a:xfrm>
          <a:prstGeom prst="rect">
            <a:avLst/>
          </a:prstGeom>
        </p:spPr>
        <p:txBody>
          <a:bodyPr anchor="t"/>
          <a:lstStyle>
            <a:lvl1pPr marL="342900" indent="-342900">
              <a:buFont typeface="Arial" panose="020B0604020202020204" pitchFamily="34" charset="0"/>
              <a:buChar char="•"/>
              <a:defRPr sz="2000" b="0" i="0" baseline="0">
                <a:latin typeface="+mn-lt"/>
                <a:cs typeface="Arial Nova Light" panose="020F0302020204030204" pitchFamily="34" charset="0"/>
              </a:defRPr>
            </a:lvl1pPr>
            <a:lvl2pPr>
              <a:defRPr lang="de-DE" sz="2000" b="0" i="0" kern="1200" baseline="0" dirty="0">
                <a:solidFill>
                  <a:schemeClr val="tx1"/>
                </a:solidFill>
                <a:latin typeface="+mn-lt"/>
                <a:ea typeface="+mn-ea"/>
                <a:cs typeface="Arial Nova Light" panose="020F0302020204030204" pitchFamily="34" charset="0"/>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consef</a:t>
            </a:r>
            <a:r>
              <a:rPr lang="de-DE" dirty="0"/>
              <a:t> </a:t>
            </a:r>
            <a:r>
              <a:rPr lang="de-DE" dirty="0" err="1"/>
              <a:t>ectetuer</a:t>
            </a:r>
            <a:r>
              <a:rPr lang="de-DE" dirty="0"/>
              <a:t> </a:t>
            </a:r>
            <a:r>
              <a:rPr lang="de-DE" dirty="0" err="1"/>
              <a:t>adipiscing</a:t>
            </a:r>
            <a:r>
              <a:rPr lang="de-DE" dirty="0"/>
              <a:t> </a:t>
            </a:r>
            <a:r>
              <a:rPr lang="de-DE" dirty="0" err="1"/>
              <a:t>elit</a:t>
            </a:r>
            <a:r>
              <a:rPr lang="de-DE" dirty="0"/>
              <a:t>. </a:t>
            </a:r>
            <a:r>
              <a:rPr lang="de-DE" dirty="0" err="1"/>
              <a:t>Aenean</a:t>
            </a:r>
            <a:r>
              <a:rPr lang="de-DE" dirty="0"/>
              <a:t> </a:t>
            </a:r>
            <a:r>
              <a:rPr lang="de-DE" dirty="0" err="1"/>
              <a:t>com</a:t>
            </a:r>
            <a:r>
              <a:rPr lang="de-DE" dirty="0"/>
              <a:t> </a:t>
            </a:r>
            <a:r>
              <a:rPr lang="de-DE" dirty="0" err="1"/>
              <a:t>modo</a:t>
            </a:r>
            <a:r>
              <a:rPr lang="de-DE" dirty="0"/>
              <a:t> </a:t>
            </a:r>
            <a:r>
              <a:rPr lang="de-DE" dirty="0" err="1"/>
              <a:t>ligula</a:t>
            </a:r>
            <a:r>
              <a:rPr lang="de-DE" dirty="0"/>
              <a:t> </a:t>
            </a:r>
            <a:r>
              <a:rPr lang="de-DE" dirty="0" err="1"/>
              <a:t>eget</a:t>
            </a:r>
            <a:r>
              <a:rPr lang="de-DE" dirty="0"/>
              <a:t> </a:t>
            </a:r>
            <a:r>
              <a:rPr lang="de-DE" dirty="0" err="1"/>
              <a:t>dolor</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Aenean mass. Cum </a:t>
            </a:r>
            <a:r>
              <a:rPr lang="de-DE" dirty="0" err="1"/>
              <a:t>sociis</a:t>
            </a:r>
            <a:r>
              <a:rPr lang="de-DE" dirty="0"/>
              <a:t> </a:t>
            </a:r>
            <a:r>
              <a:rPr lang="de-DE" dirty="0" err="1"/>
              <a:t>natoque</a:t>
            </a:r>
            <a:r>
              <a:rPr lang="de-DE" dirty="0"/>
              <a:t> </a:t>
            </a:r>
            <a:r>
              <a:rPr lang="de-DE" dirty="0" err="1"/>
              <a:t>penatibus</a:t>
            </a:r>
            <a:r>
              <a:rPr lang="de-DE" dirty="0"/>
              <a:t> et mag </a:t>
            </a:r>
            <a:r>
              <a:rPr lang="de-DE" dirty="0" err="1"/>
              <a:t>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1578280940"/>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85_Video_and_Headline_and 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303DE15-427D-4D40-ACC2-38D29B9EB1F4}"/>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3429001"/>
          </a:xfrm>
          <a:prstGeom prst="rect">
            <a:avLst/>
          </a:prstGeom>
        </p:spPr>
      </p:pic>
      <p:pic>
        <p:nvPicPr>
          <p:cNvPr id="8" name="Grafik 7">
            <a:extLst>
              <a:ext uri="{FF2B5EF4-FFF2-40B4-BE49-F238E27FC236}">
                <a16:creationId xmlns:a16="http://schemas.microsoft.com/office/drawing/2014/main" id="{912544A7-207B-2B41-9EC5-9B95A652890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6111234" y="2126149"/>
            <a:ext cx="4875068" cy="2742226"/>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2057886"/>
            <a:ext cx="4515277" cy="1188234"/>
          </a:xfrm>
          <a:prstGeom prst="rect">
            <a:avLst/>
          </a:prstGeom>
        </p:spPr>
        <p:txBody>
          <a:bodyPr anchor="t"/>
          <a:lstStyle>
            <a:lvl1pPr algn="l">
              <a:defRPr sz="4000" b="1" i="0" baseline="0">
                <a:solidFill>
                  <a:schemeClr val="bg1"/>
                </a:solidFill>
                <a:latin typeface="+mj-lt"/>
              </a:defRPr>
            </a:lvl1pPr>
          </a:lstStyle>
          <a:p>
            <a:pPr lvl="0"/>
            <a:r>
              <a:rPr lang="de-DE" dirty="0"/>
              <a:t>Video Headline</a:t>
            </a:r>
          </a:p>
        </p:txBody>
      </p:sp>
      <p:sp>
        <p:nvSpPr>
          <p:cNvPr id="19" name="Medienplatzhalter 7">
            <a:extLst>
              <a:ext uri="{FF2B5EF4-FFF2-40B4-BE49-F238E27FC236}">
                <a16:creationId xmlns:a16="http://schemas.microsoft.com/office/drawing/2014/main" id="{C797EE45-9622-DE42-953C-197C4FFF7EDC}"/>
              </a:ext>
            </a:extLst>
          </p:cNvPr>
          <p:cNvSpPr>
            <a:spLocks noGrp="1"/>
          </p:cNvSpPr>
          <p:nvPr>
            <p:ph type="media" sz="quarter" idx="17"/>
          </p:nvPr>
        </p:nvSpPr>
        <p:spPr>
          <a:xfrm>
            <a:off x="6106391" y="2126150"/>
            <a:ext cx="4875067" cy="2742225"/>
          </a:xfrm>
          <a:prstGeom prst="rect">
            <a:avLst/>
          </a:prstGeom>
        </p:spPr>
        <p:txBody>
          <a:bodyPr/>
          <a:lstStyle/>
          <a:p>
            <a:r>
              <a:rPr lang="en-US"/>
              <a:t>Click icon to add media</a:t>
            </a:r>
            <a:endParaRPr lang="de-DE" dirty="0"/>
          </a:p>
        </p:txBody>
      </p:sp>
      <p:sp>
        <p:nvSpPr>
          <p:cNvPr id="12" name="Textplatzhalter 13">
            <a:extLst>
              <a:ext uri="{FF2B5EF4-FFF2-40B4-BE49-F238E27FC236}">
                <a16:creationId xmlns:a16="http://schemas.microsoft.com/office/drawing/2014/main" id="{A1D22E21-A9A5-433C-942A-6F52627BBA8E}"/>
              </a:ext>
            </a:extLst>
          </p:cNvPr>
          <p:cNvSpPr>
            <a:spLocks noGrp="1"/>
          </p:cNvSpPr>
          <p:nvPr>
            <p:ph type="body" sz="quarter" idx="13" hasCustomPrompt="1"/>
          </p:nvPr>
        </p:nvSpPr>
        <p:spPr>
          <a:xfrm>
            <a:off x="1235074" y="3611880"/>
            <a:ext cx="4515277" cy="2625407"/>
          </a:xfrm>
          <a:prstGeom prst="rect">
            <a:avLst/>
          </a:prstGeom>
        </p:spPr>
        <p:txBody>
          <a:bodyPr anchor="t"/>
          <a:lstStyle>
            <a:lvl1pPr marL="342900" indent="-342900">
              <a:buFont typeface="Arial" panose="020B0604020202020204" pitchFamily="34" charset="0"/>
              <a:buChar char="•"/>
              <a:defRPr sz="2000" b="0" i="0" baseline="0">
                <a:latin typeface="+mn-lt"/>
                <a:cs typeface="Arial Nova Light" panose="020F0302020204030204" pitchFamily="34" charset="0"/>
              </a:defRPr>
            </a:lvl1pPr>
            <a:lvl2pPr>
              <a:defRPr lang="de-DE" sz="2000" b="0" i="0" kern="1200" baseline="0" dirty="0">
                <a:solidFill>
                  <a:schemeClr val="tx1"/>
                </a:solidFill>
                <a:latin typeface="+mn-lt"/>
                <a:ea typeface="+mn-ea"/>
                <a:cs typeface="Arial Nova Light" panose="020F0302020204030204" pitchFamily="34" charset="0"/>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consef</a:t>
            </a:r>
            <a:r>
              <a:rPr lang="de-DE" dirty="0"/>
              <a:t> </a:t>
            </a:r>
            <a:r>
              <a:rPr lang="de-DE" dirty="0" err="1"/>
              <a:t>ectetuer</a:t>
            </a:r>
            <a:r>
              <a:rPr lang="de-DE" dirty="0"/>
              <a:t> </a:t>
            </a:r>
            <a:r>
              <a:rPr lang="de-DE" dirty="0" err="1"/>
              <a:t>adipiscing</a:t>
            </a:r>
            <a:r>
              <a:rPr lang="de-DE" dirty="0"/>
              <a:t> </a:t>
            </a:r>
            <a:r>
              <a:rPr lang="de-DE" dirty="0" err="1"/>
              <a:t>elit</a:t>
            </a:r>
            <a:r>
              <a:rPr lang="de-DE" dirty="0"/>
              <a:t>. </a:t>
            </a:r>
            <a:r>
              <a:rPr lang="de-DE" dirty="0" err="1"/>
              <a:t>Aenean</a:t>
            </a:r>
            <a:r>
              <a:rPr lang="de-DE" dirty="0"/>
              <a:t> </a:t>
            </a:r>
            <a:r>
              <a:rPr lang="de-DE" dirty="0" err="1"/>
              <a:t>com</a:t>
            </a:r>
            <a:r>
              <a:rPr lang="de-DE" dirty="0"/>
              <a:t> </a:t>
            </a:r>
            <a:r>
              <a:rPr lang="de-DE" dirty="0" err="1"/>
              <a:t>modo</a:t>
            </a:r>
            <a:r>
              <a:rPr lang="de-DE" dirty="0"/>
              <a:t> </a:t>
            </a:r>
            <a:r>
              <a:rPr lang="de-DE" dirty="0" err="1"/>
              <a:t>ligula</a:t>
            </a:r>
            <a:r>
              <a:rPr lang="de-DE" dirty="0"/>
              <a:t> </a:t>
            </a:r>
            <a:r>
              <a:rPr lang="de-DE" dirty="0" err="1"/>
              <a:t>eget</a:t>
            </a:r>
            <a:r>
              <a:rPr lang="de-DE" dirty="0"/>
              <a:t> </a:t>
            </a:r>
            <a:r>
              <a:rPr lang="de-DE" dirty="0" err="1"/>
              <a:t>dolor</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Aenean mass. Cum </a:t>
            </a:r>
            <a:r>
              <a:rPr lang="de-DE" dirty="0" err="1"/>
              <a:t>sociis</a:t>
            </a:r>
            <a:r>
              <a:rPr lang="de-DE" dirty="0"/>
              <a:t> </a:t>
            </a:r>
            <a:r>
              <a:rPr lang="de-DE" dirty="0" err="1"/>
              <a:t>natoque</a:t>
            </a:r>
            <a:r>
              <a:rPr lang="de-DE" dirty="0"/>
              <a:t> </a:t>
            </a:r>
            <a:r>
              <a:rPr lang="de-DE" dirty="0" err="1"/>
              <a:t>penatibus</a:t>
            </a:r>
            <a:r>
              <a:rPr lang="de-DE" dirty="0"/>
              <a:t> et mag </a:t>
            </a:r>
            <a:r>
              <a:rPr lang="de-DE" dirty="0" err="1"/>
              <a:t>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745399939"/>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86_Video_and_Headline_and 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303DE15-427D-4D40-ACC2-38D29B9EB1F4}"/>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3429001"/>
          </a:xfrm>
          <a:prstGeom prst="rect">
            <a:avLst/>
          </a:prstGeom>
        </p:spPr>
      </p:pic>
      <p:pic>
        <p:nvPicPr>
          <p:cNvPr id="8" name="Grafik 7">
            <a:extLst>
              <a:ext uri="{FF2B5EF4-FFF2-40B4-BE49-F238E27FC236}">
                <a16:creationId xmlns:a16="http://schemas.microsoft.com/office/drawing/2014/main" id="{235B1CAC-205E-7C41-9195-053E93C0836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6111234" y="2126149"/>
            <a:ext cx="4875068" cy="2742226"/>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2057886"/>
            <a:ext cx="4515277" cy="1188234"/>
          </a:xfrm>
          <a:prstGeom prst="rect">
            <a:avLst/>
          </a:prstGeom>
        </p:spPr>
        <p:txBody>
          <a:bodyPr anchor="t"/>
          <a:lstStyle>
            <a:lvl1pPr algn="l">
              <a:defRPr sz="4000" b="1" i="0" baseline="0">
                <a:solidFill>
                  <a:schemeClr val="bg1"/>
                </a:solidFill>
                <a:latin typeface="+mj-lt"/>
              </a:defRPr>
            </a:lvl1pPr>
          </a:lstStyle>
          <a:p>
            <a:pPr lvl="0"/>
            <a:r>
              <a:rPr lang="de-DE" dirty="0"/>
              <a:t>Video Headline</a:t>
            </a:r>
          </a:p>
        </p:txBody>
      </p:sp>
      <p:sp>
        <p:nvSpPr>
          <p:cNvPr id="19" name="Medienplatzhalter 7">
            <a:extLst>
              <a:ext uri="{FF2B5EF4-FFF2-40B4-BE49-F238E27FC236}">
                <a16:creationId xmlns:a16="http://schemas.microsoft.com/office/drawing/2014/main" id="{C797EE45-9622-DE42-953C-197C4FFF7EDC}"/>
              </a:ext>
            </a:extLst>
          </p:cNvPr>
          <p:cNvSpPr>
            <a:spLocks noGrp="1"/>
          </p:cNvSpPr>
          <p:nvPr>
            <p:ph type="media" sz="quarter" idx="17"/>
          </p:nvPr>
        </p:nvSpPr>
        <p:spPr>
          <a:xfrm>
            <a:off x="6106391" y="2126150"/>
            <a:ext cx="4875067" cy="2742225"/>
          </a:xfrm>
          <a:prstGeom prst="rect">
            <a:avLst/>
          </a:prstGeom>
        </p:spPr>
        <p:txBody>
          <a:bodyPr/>
          <a:lstStyle/>
          <a:p>
            <a:r>
              <a:rPr lang="en-US"/>
              <a:t>Click icon to add media</a:t>
            </a:r>
            <a:endParaRPr lang="de-DE" dirty="0"/>
          </a:p>
        </p:txBody>
      </p:sp>
      <p:sp>
        <p:nvSpPr>
          <p:cNvPr id="12" name="Textplatzhalter 13">
            <a:extLst>
              <a:ext uri="{FF2B5EF4-FFF2-40B4-BE49-F238E27FC236}">
                <a16:creationId xmlns:a16="http://schemas.microsoft.com/office/drawing/2014/main" id="{0B67B5D6-C026-4001-B149-ED37A1CFF011}"/>
              </a:ext>
            </a:extLst>
          </p:cNvPr>
          <p:cNvSpPr>
            <a:spLocks noGrp="1"/>
          </p:cNvSpPr>
          <p:nvPr>
            <p:ph type="body" sz="quarter" idx="13" hasCustomPrompt="1"/>
          </p:nvPr>
        </p:nvSpPr>
        <p:spPr>
          <a:xfrm>
            <a:off x="1235074" y="3611880"/>
            <a:ext cx="4515277" cy="2625407"/>
          </a:xfrm>
          <a:prstGeom prst="rect">
            <a:avLst/>
          </a:prstGeom>
        </p:spPr>
        <p:txBody>
          <a:bodyPr anchor="t"/>
          <a:lstStyle>
            <a:lvl1pPr marL="342900" indent="-342900">
              <a:buFont typeface="Arial" panose="020B0604020202020204" pitchFamily="34" charset="0"/>
              <a:buChar char="•"/>
              <a:defRPr sz="2000" b="0" i="0" baseline="0">
                <a:latin typeface="+mn-lt"/>
                <a:cs typeface="Arial Nova Light" panose="020F0302020204030204" pitchFamily="34" charset="0"/>
              </a:defRPr>
            </a:lvl1pPr>
            <a:lvl2pPr>
              <a:defRPr lang="de-DE" sz="2000" b="0" i="0" kern="1200" baseline="0" dirty="0">
                <a:solidFill>
                  <a:schemeClr val="tx1"/>
                </a:solidFill>
                <a:latin typeface="+mn-lt"/>
                <a:ea typeface="+mn-ea"/>
                <a:cs typeface="Arial Nova Light" panose="020F0302020204030204" pitchFamily="34" charset="0"/>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consef</a:t>
            </a:r>
            <a:r>
              <a:rPr lang="de-DE" dirty="0"/>
              <a:t> </a:t>
            </a:r>
            <a:r>
              <a:rPr lang="de-DE" dirty="0" err="1"/>
              <a:t>ectetuer</a:t>
            </a:r>
            <a:r>
              <a:rPr lang="de-DE" dirty="0"/>
              <a:t> </a:t>
            </a:r>
            <a:r>
              <a:rPr lang="de-DE" dirty="0" err="1"/>
              <a:t>adipiscing</a:t>
            </a:r>
            <a:r>
              <a:rPr lang="de-DE" dirty="0"/>
              <a:t> </a:t>
            </a:r>
            <a:r>
              <a:rPr lang="de-DE" dirty="0" err="1"/>
              <a:t>elit</a:t>
            </a:r>
            <a:r>
              <a:rPr lang="de-DE" dirty="0"/>
              <a:t>. </a:t>
            </a:r>
            <a:r>
              <a:rPr lang="de-DE" dirty="0" err="1"/>
              <a:t>Aenean</a:t>
            </a:r>
            <a:r>
              <a:rPr lang="de-DE" dirty="0"/>
              <a:t> </a:t>
            </a:r>
            <a:r>
              <a:rPr lang="de-DE" dirty="0" err="1"/>
              <a:t>com</a:t>
            </a:r>
            <a:r>
              <a:rPr lang="de-DE" dirty="0"/>
              <a:t> </a:t>
            </a:r>
            <a:r>
              <a:rPr lang="de-DE" dirty="0" err="1"/>
              <a:t>modo</a:t>
            </a:r>
            <a:r>
              <a:rPr lang="de-DE" dirty="0"/>
              <a:t> </a:t>
            </a:r>
            <a:r>
              <a:rPr lang="de-DE" dirty="0" err="1"/>
              <a:t>ligula</a:t>
            </a:r>
            <a:r>
              <a:rPr lang="de-DE" dirty="0"/>
              <a:t> </a:t>
            </a:r>
            <a:r>
              <a:rPr lang="de-DE" dirty="0" err="1"/>
              <a:t>eget</a:t>
            </a:r>
            <a:r>
              <a:rPr lang="de-DE" dirty="0"/>
              <a:t> </a:t>
            </a:r>
            <a:r>
              <a:rPr lang="de-DE" dirty="0" err="1"/>
              <a:t>dolor</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Aenean mass. Cum </a:t>
            </a:r>
            <a:r>
              <a:rPr lang="de-DE" dirty="0" err="1"/>
              <a:t>sociis</a:t>
            </a:r>
            <a:r>
              <a:rPr lang="de-DE" dirty="0"/>
              <a:t> </a:t>
            </a:r>
            <a:r>
              <a:rPr lang="de-DE" dirty="0" err="1"/>
              <a:t>natoque</a:t>
            </a:r>
            <a:r>
              <a:rPr lang="de-DE" dirty="0"/>
              <a:t> </a:t>
            </a:r>
            <a:r>
              <a:rPr lang="de-DE" dirty="0" err="1"/>
              <a:t>penatibus</a:t>
            </a:r>
            <a:r>
              <a:rPr lang="de-DE" dirty="0"/>
              <a:t> et mag </a:t>
            </a:r>
            <a:r>
              <a:rPr lang="de-DE" dirty="0" err="1"/>
              <a:t>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1787546050"/>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87Video_and_Headline_and 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303DE15-427D-4D40-ACC2-38D29B9EB1F4}"/>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5884" y="0"/>
            <a:ext cx="12192000" cy="3429001"/>
          </a:xfrm>
          <a:prstGeom prst="rect">
            <a:avLst/>
          </a:prstGeom>
        </p:spPr>
      </p:pic>
      <p:pic>
        <p:nvPicPr>
          <p:cNvPr id="8" name="Grafik 7">
            <a:extLst>
              <a:ext uri="{FF2B5EF4-FFF2-40B4-BE49-F238E27FC236}">
                <a16:creationId xmlns:a16="http://schemas.microsoft.com/office/drawing/2014/main" id="{44B74552-0D02-9741-916C-1317645B7B5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6111234" y="2126149"/>
            <a:ext cx="4875068" cy="2742226"/>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2057886"/>
            <a:ext cx="4515277" cy="1188234"/>
          </a:xfrm>
          <a:prstGeom prst="rect">
            <a:avLst/>
          </a:prstGeom>
        </p:spPr>
        <p:txBody>
          <a:bodyPr anchor="t"/>
          <a:lstStyle>
            <a:lvl1pPr algn="l">
              <a:defRPr sz="4000" b="1" i="0" baseline="0">
                <a:solidFill>
                  <a:schemeClr val="bg1"/>
                </a:solidFill>
                <a:latin typeface="+mj-lt"/>
              </a:defRPr>
            </a:lvl1pPr>
          </a:lstStyle>
          <a:p>
            <a:pPr lvl="0"/>
            <a:r>
              <a:rPr lang="de-DE" dirty="0"/>
              <a:t>Video Headline</a:t>
            </a:r>
          </a:p>
        </p:txBody>
      </p:sp>
      <p:sp>
        <p:nvSpPr>
          <p:cNvPr id="19" name="Medienplatzhalter 7">
            <a:extLst>
              <a:ext uri="{FF2B5EF4-FFF2-40B4-BE49-F238E27FC236}">
                <a16:creationId xmlns:a16="http://schemas.microsoft.com/office/drawing/2014/main" id="{C797EE45-9622-DE42-953C-197C4FFF7EDC}"/>
              </a:ext>
            </a:extLst>
          </p:cNvPr>
          <p:cNvSpPr>
            <a:spLocks noGrp="1"/>
          </p:cNvSpPr>
          <p:nvPr>
            <p:ph type="media" sz="quarter" idx="17"/>
          </p:nvPr>
        </p:nvSpPr>
        <p:spPr>
          <a:xfrm>
            <a:off x="6106391" y="2126150"/>
            <a:ext cx="4875067" cy="2742225"/>
          </a:xfrm>
          <a:prstGeom prst="rect">
            <a:avLst/>
          </a:prstGeom>
        </p:spPr>
        <p:txBody>
          <a:bodyPr/>
          <a:lstStyle/>
          <a:p>
            <a:r>
              <a:rPr lang="en-US"/>
              <a:t>Click icon to add media</a:t>
            </a:r>
            <a:endParaRPr lang="de-DE" dirty="0"/>
          </a:p>
        </p:txBody>
      </p:sp>
      <p:sp>
        <p:nvSpPr>
          <p:cNvPr id="12" name="Textplatzhalter 13">
            <a:extLst>
              <a:ext uri="{FF2B5EF4-FFF2-40B4-BE49-F238E27FC236}">
                <a16:creationId xmlns:a16="http://schemas.microsoft.com/office/drawing/2014/main" id="{D516A00C-28D1-4974-999E-1F513128B43E}"/>
              </a:ext>
            </a:extLst>
          </p:cNvPr>
          <p:cNvSpPr>
            <a:spLocks noGrp="1"/>
          </p:cNvSpPr>
          <p:nvPr>
            <p:ph type="body" sz="quarter" idx="13" hasCustomPrompt="1"/>
          </p:nvPr>
        </p:nvSpPr>
        <p:spPr>
          <a:xfrm>
            <a:off x="1235074" y="3611880"/>
            <a:ext cx="4515277" cy="2625407"/>
          </a:xfrm>
          <a:prstGeom prst="rect">
            <a:avLst/>
          </a:prstGeom>
        </p:spPr>
        <p:txBody>
          <a:bodyPr anchor="t"/>
          <a:lstStyle>
            <a:lvl1pPr marL="342900" indent="-342900">
              <a:buFont typeface="Arial" panose="020B0604020202020204" pitchFamily="34" charset="0"/>
              <a:buChar char="•"/>
              <a:defRPr sz="2000" b="0" i="0" baseline="0">
                <a:latin typeface="+mn-lt"/>
                <a:cs typeface="Arial Nova Light" panose="020F0302020204030204" pitchFamily="34" charset="0"/>
              </a:defRPr>
            </a:lvl1pPr>
            <a:lvl2pPr>
              <a:defRPr lang="de-DE" sz="2000" b="0" i="0" kern="1200" baseline="0" dirty="0">
                <a:solidFill>
                  <a:schemeClr val="tx1"/>
                </a:solidFill>
                <a:latin typeface="+mn-lt"/>
                <a:ea typeface="+mn-ea"/>
                <a:cs typeface="Arial Nova Light" panose="020F0302020204030204" pitchFamily="34" charset="0"/>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consef</a:t>
            </a:r>
            <a:r>
              <a:rPr lang="de-DE" dirty="0"/>
              <a:t> </a:t>
            </a:r>
            <a:r>
              <a:rPr lang="de-DE" dirty="0" err="1"/>
              <a:t>ectetuer</a:t>
            </a:r>
            <a:r>
              <a:rPr lang="de-DE" dirty="0"/>
              <a:t> </a:t>
            </a:r>
            <a:r>
              <a:rPr lang="de-DE" dirty="0" err="1"/>
              <a:t>adipiscing</a:t>
            </a:r>
            <a:r>
              <a:rPr lang="de-DE" dirty="0"/>
              <a:t> </a:t>
            </a:r>
            <a:r>
              <a:rPr lang="de-DE" dirty="0" err="1"/>
              <a:t>elit</a:t>
            </a:r>
            <a:r>
              <a:rPr lang="de-DE" dirty="0"/>
              <a:t>. </a:t>
            </a:r>
            <a:r>
              <a:rPr lang="de-DE" dirty="0" err="1"/>
              <a:t>Aenean</a:t>
            </a:r>
            <a:r>
              <a:rPr lang="de-DE" dirty="0"/>
              <a:t> </a:t>
            </a:r>
            <a:r>
              <a:rPr lang="de-DE" dirty="0" err="1"/>
              <a:t>com</a:t>
            </a:r>
            <a:r>
              <a:rPr lang="de-DE" dirty="0"/>
              <a:t> </a:t>
            </a:r>
            <a:r>
              <a:rPr lang="de-DE" dirty="0" err="1"/>
              <a:t>modo</a:t>
            </a:r>
            <a:r>
              <a:rPr lang="de-DE" dirty="0"/>
              <a:t> </a:t>
            </a:r>
            <a:r>
              <a:rPr lang="de-DE" dirty="0" err="1"/>
              <a:t>ligula</a:t>
            </a:r>
            <a:r>
              <a:rPr lang="de-DE" dirty="0"/>
              <a:t> </a:t>
            </a:r>
            <a:r>
              <a:rPr lang="de-DE" dirty="0" err="1"/>
              <a:t>eget</a:t>
            </a:r>
            <a:r>
              <a:rPr lang="de-DE" dirty="0"/>
              <a:t> </a:t>
            </a:r>
            <a:r>
              <a:rPr lang="de-DE" dirty="0" err="1"/>
              <a:t>dolor</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Aenean mass. Cum </a:t>
            </a:r>
            <a:r>
              <a:rPr lang="de-DE" dirty="0" err="1"/>
              <a:t>sociis</a:t>
            </a:r>
            <a:r>
              <a:rPr lang="de-DE" dirty="0"/>
              <a:t> </a:t>
            </a:r>
            <a:r>
              <a:rPr lang="de-DE" dirty="0" err="1"/>
              <a:t>natoque</a:t>
            </a:r>
            <a:r>
              <a:rPr lang="de-DE" dirty="0"/>
              <a:t> </a:t>
            </a:r>
            <a:r>
              <a:rPr lang="de-DE" dirty="0" err="1"/>
              <a:t>penatibus</a:t>
            </a:r>
            <a:r>
              <a:rPr lang="de-DE" dirty="0"/>
              <a:t> et mag </a:t>
            </a:r>
            <a:r>
              <a:rPr lang="de-DE" dirty="0" err="1"/>
              <a:t>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128649188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with Subline">
    <p:spTree>
      <p:nvGrpSpPr>
        <p:cNvPr id="1" name=""/>
        <p:cNvGrpSpPr/>
        <p:nvPr/>
      </p:nvGrpSpPr>
      <p:grpSpPr>
        <a:xfrm>
          <a:off x="0" y="0"/>
          <a:ext cx="0" cy="0"/>
          <a:chOff x="0" y="0"/>
          <a:chExt cx="0" cy="0"/>
        </a:xfrm>
      </p:grpSpPr>
      <p:pic>
        <p:nvPicPr>
          <p:cNvPr id="4" name="Grafik 3" descr="Ein Bild, das Person, draußen, Mann, haltend enthält.&#10;&#10;Automatisch generierte Beschreibung">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92000" cy="3432313"/>
          </a:xfrm>
          <a:prstGeom prst="rect">
            <a:avLst/>
          </a:prstGeom>
        </p:spPr>
      </p:pic>
      <p:pic>
        <p:nvPicPr>
          <p:cNvPr id="6" name="Grafik 5">
            <a:extLst>
              <a:ext uri="{FF2B5EF4-FFF2-40B4-BE49-F238E27FC236}">
                <a16:creationId xmlns:a16="http://schemas.microsoft.com/office/drawing/2014/main" id="{6D358955-4CF5-3947-97A1-5D36B4EFE199}"/>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Textplatzhalter 13">
            <a:extLst>
              <a:ext uri="{FF2B5EF4-FFF2-40B4-BE49-F238E27FC236}">
                <a16:creationId xmlns:a16="http://schemas.microsoft.com/office/drawing/2014/main" id="{EA7A69B0-B472-7047-B9DA-9C46B77E2B2F}"/>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Tree>
    <p:extLst>
      <p:ext uri="{BB962C8B-B14F-4D97-AF65-F5344CB8AC3E}">
        <p14:creationId xmlns:p14="http://schemas.microsoft.com/office/powerpoint/2010/main" val="1611223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itle with Sublin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847BF8B-FCC2-7D42-8670-175B3A641721}"/>
              </a:ext>
            </a:extLst>
          </p:cNvPr>
          <p:cNvPicPr>
            <a:picLocks noChangeAspect="1"/>
          </p:cNvPicPr>
          <p:nvPr userDrawn="1"/>
        </p:nvPicPr>
        <p:blipFill rotWithShape="1">
          <a:blip r:embed="rId2"/>
          <a:srcRect t="9137" b="40815"/>
          <a:stretch/>
        </p:blipFill>
        <p:spPr>
          <a:xfrm>
            <a:off x="0" y="-3314"/>
            <a:ext cx="12191998" cy="3432313"/>
          </a:xfrm>
          <a:prstGeom prst="rect">
            <a:avLst/>
          </a:prstGeom>
          <a:blipFill>
            <a:blip r:embed="rId3"/>
            <a:stretch>
              <a:fillRect/>
            </a:stretch>
          </a:blipFill>
        </p:spPr>
      </p:pic>
      <p:pic>
        <p:nvPicPr>
          <p:cNvPr id="9" name="Grafik 8">
            <a:extLst>
              <a:ext uri="{FF2B5EF4-FFF2-40B4-BE49-F238E27FC236}">
                <a16:creationId xmlns:a16="http://schemas.microsoft.com/office/drawing/2014/main" id="{0DF5F6E2-B12A-E248-81A7-2847197ED208}"/>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8" name="Textplatzhalter 13">
            <a:extLst>
              <a:ext uri="{FF2B5EF4-FFF2-40B4-BE49-F238E27FC236}">
                <a16:creationId xmlns:a16="http://schemas.microsoft.com/office/drawing/2014/main" id="{A2B15854-EA22-41F7-9207-C3FA5CAD9ABB}"/>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4142314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a:srcRect t="7452" b="42500"/>
          <a:stretch/>
        </p:blipFill>
        <p:spPr>
          <a:xfrm>
            <a:off x="0" y="-3314"/>
            <a:ext cx="12191998" cy="3432313"/>
          </a:xfrm>
          <a:prstGeom prst="rect">
            <a:avLst/>
          </a:prstGeom>
        </p:spPr>
      </p:pic>
      <p:pic>
        <p:nvPicPr>
          <p:cNvPr id="6" name="Grafik 5">
            <a:extLst>
              <a:ext uri="{FF2B5EF4-FFF2-40B4-BE49-F238E27FC236}">
                <a16:creationId xmlns:a16="http://schemas.microsoft.com/office/drawing/2014/main" id="{CC6761BE-4CF2-CA4F-B234-54CA40B807A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3EFB7A8E-4EF4-427C-AA3F-51CAAAB36446}"/>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931710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_Title or Final Slid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09CE93-877B-F641-9DE7-D18A459791A9}"/>
              </a:ext>
            </a:extLst>
          </p:cNvPr>
          <p:cNvPicPr>
            <a:picLocks noChangeAspect="1"/>
          </p:cNvPicPr>
          <p:nvPr userDrawn="1"/>
        </p:nvPicPr>
        <p:blipFill>
          <a:blip r:embed="rId2"/>
          <a:stretch>
            <a:fillRect/>
          </a:stretch>
        </p:blipFill>
        <p:spPr>
          <a:xfrm>
            <a:off x="0" y="-3313"/>
            <a:ext cx="12186113" cy="6861311"/>
          </a:xfrm>
          <a:prstGeom prst="rect">
            <a:avLst/>
          </a:prstGeom>
        </p:spPr>
      </p:pic>
      <p:pic>
        <p:nvPicPr>
          <p:cNvPr id="11" name="Grafik 10">
            <a:extLst>
              <a:ext uri="{FF2B5EF4-FFF2-40B4-BE49-F238E27FC236}">
                <a16:creationId xmlns:a16="http://schemas.microsoft.com/office/drawing/2014/main" id="{0D770B25-753E-C64F-9EBB-743949905DE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extplatzhalter 12">
            <a:extLst>
              <a:ext uri="{FF2B5EF4-FFF2-40B4-BE49-F238E27FC236}">
                <a16:creationId xmlns:a16="http://schemas.microsoft.com/office/drawing/2014/main" id="{22E3C466-BCF6-6647-AED6-08B8C1B9FE28}"/>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4" name="Picture 5" descr="A close up of a sign&#10;&#10;Description automatically generated">
            <a:extLst>
              <a:ext uri="{FF2B5EF4-FFF2-40B4-BE49-F238E27FC236}">
                <a16:creationId xmlns:a16="http://schemas.microsoft.com/office/drawing/2014/main" id="{5B0D0F83-FE53-2042-B34E-B0B93FD0F68D}"/>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4184169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92000" cy="3432313"/>
          </a:xfrm>
          <a:prstGeom prst="rect">
            <a:avLst/>
          </a:prstGeom>
        </p:spPr>
      </p:pic>
      <p:pic>
        <p:nvPicPr>
          <p:cNvPr id="6" name="Grafik 5">
            <a:extLst>
              <a:ext uri="{FF2B5EF4-FFF2-40B4-BE49-F238E27FC236}">
                <a16:creationId xmlns:a16="http://schemas.microsoft.com/office/drawing/2014/main" id="{5B7800C3-A978-A44C-98D2-5FCDA76C601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86DDA08F-D1B0-42B4-AA4C-88F4E2C31014}"/>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568673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9610AD82-70E1-6B40-88B5-A193918F462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AF28255B-5BE9-4FAE-A91C-6077C0BF63F1}"/>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023023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3314"/>
            <a:ext cx="12192000" cy="3432313"/>
          </a:xfrm>
          <a:prstGeom prst="rect">
            <a:avLst/>
          </a:prstGeom>
        </p:spPr>
      </p:pic>
      <p:pic>
        <p:nvPicPr>
          <p:cNvPr id="6" name="Grafik 5">
            <a:extLst>
              <a:ext uri="{FF2B5EF4-FFF2-40B4-BE49-F238E27FC236}">
                <a16:creationId xmlns:a16="http://schemas.microsoft.com/office/drawing/2014/main" id="{19E58734-314A-ED41-85EB-F80A58E205A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E7066644-F5D9-41EE-8C84-F1BD5F1463A2}"/>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309708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446FE2EA-A8C8-F749-BB01-A97A7A57B83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06C00454-604A-4D98-996F-F9D54D17B3C8}"/>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2650515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with Sublin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EA7C0C9-E7D5-594E-9CE1-BD4B90F7DF48}"/>
              </a:ext>
            </a:extLst>
          </p:cNvPr>
          <p:cNvPicPr>
            <a:picLocks noChangeAspect="1"/>
          </p:cNvPicPr>
          <p:nvPr userDrawn="1"/>
        </p:nvPicPr>
        <p:blipFill rotWithShape="1">
          <a:blip r:embed="rId2"/>
          <a:srcRect t="47452" b="2500"/>
          <a:stretch/>
        </p:blipFill>
        <p:spPr>
          <a:xfrm>
            <a:off x="0" y="-3314"/>
            <a:ext cx="12191998" cy="3432313"/>
          </a:xfrm>
          <a:prstGeom prst="rect">
            <a:avLst/>
          </a:prstGeom>
        </p:spPr>
      </p:pic>
      <p:pic>
        <p:nvPicPr>
          <p:cNvPr id="8" name="Grafik 7">
            <a:extLst>
              <a:ext uri="{FF2B5EF4-FFF2-40B4-BE49-F238E27FC236}">
                <a16:creationId xmlns:a16="http://schemas.microsoft.com/office/drawing/2014/main" id="{A6A90C4B-D187-A745-B47D-2EB02D65C63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F99EF113-6378-403D-940C-79E1ACFFB59C}"/>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05496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Title with Sublin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E9F7234-57D4-2243-A16B-9D9D5033456E}"/>
              </a:ext>
            </a:extLst>
          </p:cNvPr>
          <p:cNvPicPr>
            <a:picLocks noChangeAspect="1"/>
          </p:cNvPicPr>
          <p:nvPr userDrawn="1"/>
        </p:nvPicPr>
        <p:blipFill rotWithShape="1">
          <a:blip r:embed="rId2"/>
          <a:srcRect t="15643" b="34309"/>
          <a:stretch/>
        </p:blipFill>
        <p:spPr>
          <a:xfrm>
            <a:off x="0" y="-3314"/>
            <a:ext cx="12191998" cy="3432313"/>
          </a:xfrm>
          <a:prstGeom prst="rect">
            <a:avLst/>
          </a:prstGeom>
        </p:spPr>
      </p:pic>
      <p:pic>
        <p:nvPicPr>
          <p:cNvPr id="8" name="Grafik 7">
            <a:extLst>
              <a:ext uri="{FF2B5EF4-FFF2-40B4-BE49-F238E27FC236}">
                <a16:creationId xmlns:a16="http://schemas.microsoft.com/office/drawing/2014/main" id="{81DA088F-75FC-9E41-9B21-32B31D397E5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4D8FB31E-CB5D-43D3-B70A-78F41B3BA4DD}"/>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706589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AF652619-72E6-F240-A803-965A97A1EAB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82372132-D646-4EA5-89E2-683EF3E25C91}"/>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78850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4CB3779C-100B-1B4B-AC89-EE5235AC7C5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E30FF044-007E-4EF3-8BF0-3D72D3C33ED7}"/>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1611220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314"/>
            <a:ext cx="12186116" cy="3432313"/>
          </a:xfrm>
          <a:prstGeom prst="rect">
            <a:avLst/>
          </a:prstGeom>
        </p:spPr>
      </p:pic>
      <p:pic>
        <p:nvPicPr>
          <p:cNvPr id="6" name="Grafik 5">
            <a:extLst>
              <a:ext uri="{FF2B5EF4-FFF2-40B4-BE49-F238E27FC236}">
                <a16:creationId xmlns:a16="http://schemas.microsoft.com/office/drawing/2014/main" id="{23AE22A6-BD4C-D347-9A96-70C33B98EAD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02C76D65-4C02-4B60-8980-9899AD130439}"/>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2533353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Title with Sublin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ECB38C-B91D-0049-95EB-747A42933E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3314"/>
            <a:ext cx="12192000" cy="3432313"/>
          </a:xfrm>
          <a:prstGeom prst="rect">
            <a:avLst/>
          </a:prstGeom>
        </p:spPr>
      </p:pic>
      <p:pic>
        <p:nvPicPr>
          <p:cNvPr id="6" name="Grafik 5">
            <a:extLst>
              <a:ext uri="{FF2B5EF4-FFF2-40B4-BE49-F238E27FC236}">
                <a16:creationId xmlns:a16="http://schemas.microsoft.com/office/drawing/2014/main" id="{951B2736-7C60-A74B-A36C-77AA0E5D5BD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124744"/>
            <a:ext cx="9721850" cy="1943894"/>
          </a:xfrm>
          <a:prstGeom prst="rect">
            <a:avLst/>
          </a:prstGeom>
        </p:spPr>
        <p:txBody>
          <a:bodyPr anchor="t"/>
          <a:lstStyle>
            <a:lvl1pPr>
              <a:defRPr sz="6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FA571080-1FFA-4144-BFA1-BCD19495410D}"/>
              </a:ext>
            </a:extLst>
          </p:cNvPr>
          <p:cNvSpPr>
            <a:spLocks noGrp="1"/>
          </p:cNvSpPr>
          <p:nvPr>
            <p:ph type="body" sz="quarter" idx="13" hasCustomPrompt="1"/>
          </p:nvPr>
        </p:nvSpPr>
        <p:spPr>
          <a:xfrm>
            <a:off x="1235073" y="3789364"/>
            <a:ext cx="9721851" cy="2438716"/>
          </a:xfrm>
          <a:prstGeom prst="rect">
            <a:avLst/>
          </a:prstGeom>
        </p:spPr>
        <p:txBody>
          <a:bodyPr anchor="t"/>
          <a:lstStyle>
            <a:lvl1pPr marL="393700" indent="-695325">
              <a:defRPr lang="de-DE" sz="2000" b="0" i="0" kern="1200" baseline="0" dirty="0" smtClean="0">
                <a:solidFill>
                  <a:schemeClr val="tx1"/>
                </a:solidFill>
                <a:latin typeface="+mn-lt"/>
                <a:ea typeface="+mn-ea"/>
                <a:cs typeface="+mn-cs"/>
              </a:defRPr>
            </a:lvl1pPr>
            <a:lvl2pPr marL="985838" indent="-300038">
              <a:defRPr lang="de-DE" sz="2000" b="0" i="0" kern="1200" baseline="0" dirty="0" smtClean="0">
                <a:solidFill>
                  <a:schemeClr val="tx1"/>
                </a:solidFill>
                <a:latin typeface="+mn-lt"/>
                <a:ea typeface="+mn-ea"/>
                <a:cs typeface="+mn-cs"/>
              </a:defRPr>
            </a:lvl2pPr>
            <a:lvl3pPr>
              <a:defRPr lang="de-DE" sz="2000" b="0" i="0" kern="1200" baseline="0" dirty="0" smtClean="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marL="342900" lvl="0" indent="-342900" algn="l" defTabSz="914400" rtl="0" eaLnBrk="1" latinLnBrk="0" hangingPunct="1">
              <a:lnSpc>
                <a:spcPct val="90000"/>
              </a:lnSpc>
              <a:spcBef>
                <a:spcPts val="1000"/>
              </a:spcBef>
              <a:buFont typeface="Arial" panose="020B0604020202020204" pitchFamily="34" charset="0"/>
              <a:buChar char="•"/>
            </a:pPr>
            <a:r>
              <a:rPr lang="de-DE" dirty="0"/>
              <a:t>Lorem ipsum dolor sit amet, consectetuer adipiscing elit.</a:t>
            </a:r>
          </a:p>
          <a:p>
            <a:pPr marL="935038" lvl="1" indent="-342900" algn="l" defTabSz="914400" rtl="0" eaLnBrk="1" latinLnBrk="0" hangingPunct="1">
              <a:lnSpc>
                <a:spcPct val="90000"/>
              </a:lnSpc>
              <a:spcBef>
                <a:spcPts val="1000"/>
              </a:spcBef>
              <a:buFont typeface="Arial" panose="020B0604020202020204" pitchFamily="34" charset="0"/>
              <a:buChar char="•"/>
            </a:pPr>
            <a:r>
              <a:rPr lang="de-DE" dirty="0"/>
              <a:t>Aenean commodo ligula eget dolor. Aenean massa. Cum sociis natoque penatibus et magnis dis parturient montes, nascetur ridiculus mus. </a:t>
            </a:r>
          </a:p>
          <a:p>
            <a:pPr marL="1092200" lvl="2" indent="-342900" algn="l" defTabSz="914400" rtl="0" eaLnBrk="1" latinLnBrk="0" hangingPunct="1">
              <a:lnSpc>
                <a:spcPct val="90000"/>
              </a:lnSpc>
              <a:spcBef>
                <a:spcPts val="1000"/>
              </a:spcBef>
              <a:buFont typeface="Arial" panose="020B0604020202020204" pitchFamily="34" charset="0"/>
              <a:buChar char="•"/>
            </a:pPr>
            <a:r>
              <a:rPr lang="de-DE" dirty="0"/>
              <a:t>Donec quam felis, ultricies nec, pellentesque eu, pretium quis, sem. Nulla consequat massa quis enim. Donec pede justo, fringilla vel, aliquet nec.</a:t>
            </a:r>
          </a:p>
        </p:txBody>
      </p:sp>
    </p:spTree>
    <p:extLst>
      <p:ext uri="{BB962C8B-B14F-4D97-AF65-F5344CB8AC3E}">
        <p14:creationId xmlns:p14="http://schemas.microsoft.com/office/powerpoint/2010/main" val="353615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Title or Final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07C53C5-0B40-8D48-9020-8AC845BCA2E5}"/>
              </a:ext>
            </a:extLst>
          </p:cNvPr>
          <p:cNvPicPr>
            <a:picLocks noChangeAspect="1"/>
          </p:cNvPicPr>
          <p:nvPr userDrawn="1"/>
        </p:nvPicPr>
        <p:blipFill>
          <a:blip r:embed="rId2"/>
          <a:stretch>
            <a:fillRect/>
          </a:stretch>
        </p:blipFill>
        <p:spPr>
          <a:xfrm>
            <a:off x="0" y="-3313"/>
            <a:ext cx="12186115" cy="6861312"/>
          </a:xfrm>
          <a:prstGeom prst="rect">
            <a:avLst/>
          </a:prstGeom>
        </p:spPr>
      </p:pic>
      <p:pic>
        <p:nvPicPr>
          <p:cNvPr id="10" name="Grafik 9">
            <a:extLst>
              <a:ext uri="{FF2B5EF4-FFF2-40B4-BE49-F238E27FC236}">
                <a16:creationId xmlns:a16="http://schemas.microsoft.com/office/drawing/2014/main" id="{45FF18EB-7DBE-F348-8F07-506B772D19C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Textplatzhalter 12">
            <a:extLst>
              <a:ext uri="{FF2B5EF4-FFF2-40B4-BE49-F238E27FC236}">
                <a16:creationId xmlns:a16="http://schemas.microsoft.com/office/drawing/2014/main" id="{155DAF8A-9121-FC43-A01E-71B1F1E1B496}"/>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2" name="Picture 5" descr="A close up of a sign&#10;&#10;Description automatically generated">
            <a:extLst>
              <a:ext uri="{FF2B5EF4-FFF2-40B4-BE49-F238E27FC236}">
                <a16:creationId xmlns:a16="http://schemas.microsoft.com/office/drawing/2014/main" id="{94ED672A-C9E4-CC4A-AC25-03D97F493C12}"/>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878440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305D780-B025-6347-B025-42938613E8D1}"/>
              </a:ext>
            </a:extLst>
          </p:cNvPr>
          <p:cNvPicPr>
            <a:picLocks noChangeAspect="1"/>
          </p:cNvPicPr>
          <p:nvPr userDrawn="1"/>
        </p:nvPicPr>
        <p:blipFill rotWithShape="1">
          <a:blip r:embed="rId2"/>
          <a:srcRect t="15643" b="48475"/>
          <a:stretch/>
        </p:blipFill>
        <p:spPr>
          <a:xfrm>
            <a:off x="0" y="-3313"/>
            <a:ext cx="12191998" cy="2460764"/>
          </a:xfrm>
          <a:prstGeom prst="rect">
            <a:avLst/>
          </a:prstGeom>
        </p:spPr>
      </p:pic>
      <p:pic>
        <p:nvPicPr>
          <p:cNvPr id="9" name="Grafik 8">
            <a:extLst>
              <a:ext uri="{FF2B5EF4-FFF2-40B4-BE49-F238E27FC236}">
                <a16:creationId xmlns:a16="http://schemas.microsoft.com/office/drawing/2014/main" id="{00C07E8E-123D-D94C-B39D-862F4988BF0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ACA2545F-489B-4422-BFD2-DF39255133B1}"/>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2953617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26CF14CF-CB67-DA4A-90EB-BF3AA9D2E1D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8C13096D-9EF8-4120-B494-CBD959EE0AC0}"/>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2362739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FB9B3E29-0024-EC49-9B9B-47772568F72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4D808335-01BF-407E-9457-3DCFE049C56B}"/>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261201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5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6990BD39-E913-524C-9571-B791AED8FF8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CBA306CE-6B37-40C6-9D7E-4F0E98CA0395}"/>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806764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0"/>
            <a:ext cx="12192000" cy="2457450"/>
          </a:xfrm>
          <a:prstGeom prst="rect">
            <a:avLst/>
          </a:prstGeom>
        </p:spPr>
      </p:pic>
      <p:pic>
        <p:nvPicPr>
          <p:cNvPr id="6" name="Grafik 5">
            <a:extLst>
              <a:ext uri="{FF2B5EF4-FFF2-40B4-BE49-F238E27FC236}">
                <a16:creationId xmlns:a16="http://schemas.microsoft.com/office/drawing/2014/main" id="{5395C7E1-BE50-0B49-B646-8811A59CC96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20E1E75A-FB91-4D7D-8C4E-5F80919C89E1}"/>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3733279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81C0129B-A3A3-144E-B6DB-C8D4A5503E7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A4AF8C83-2981-486F-BA5A-4AF99EECB1B9}"/>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2431042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0"/>
            <a:ext cx="12192000" cy="2457450"/>
          </a:xfrm>
          <a:prstGeom prst="rect">
            <a:avLst/>
          </a:prstGeom>
        </p:spPr>
      </p:pic>
      <p:pic>
        <p:nvPicPr>
          <p:cNvPr id="6" name="Grafik 5">
            <a:extLst>
              <a:ext uri="{FF2B5EF4-FFF2-40B4-BE49-F238E27FC236}">
                <a16:creationId xmlns:a16="http://schemas.microsoft.com/office/drawing/2014/main" id="{FC1203C8-F3D9-8448-B403-82A0B38A745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0F2C0279-80F1-4C69-B516-44A9FC6B6A5E}"/>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1474823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84" y="4763"/>
            <a:ext cx="12192000" cy="2457450"/>
          </a:xfrm>
          <a:prstGeom prst="rect">
            <a:avLst/>
          </a:prstGeom>
        </p:spPr>
      </p:pic>
      <p:pic>
        <p:nvPicPr>
          <p:cNvPr id="6" name="Grafik 5">
            <a:extLst>
              <a:ext uri="{FF2B5EF4-FFF2-40B4-BE49-F238E27FC236}">
                <a16:creationId xmlns:a16="http://schemas.microsoft.com/office/drawing/2014/main" id="{352D8C97-2AEC-D14D-98DA-A72D8D7ADD3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E73DE95D-D5B4-407C-9D7A-43BFD9D56B55}"/>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2606974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1_Text">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D836B-0442-EB41-BDEB-E5B35B47B2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6" name="Grafik 5">
            <a:extLst>
              <a:ext uri="{FF2B5EF4-FFF2-40B4-BE49-F238E27FC236}">
                <a16:creationId xmlns:a16="http://schemas.microsoft.com/office/drawing/2014/main" id="{DAF57232-4B59-0C4C-942B-DD69B09ECE0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2"/>
            <a:ext cx="9721850"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9" name="Textplatzhalter 13">
            <a:extLst>
              <a:ext uri="{FF2B5EF4-FFF2-40B4-BE49-F238E27FC236}">
                <a16:creationId xmlns:a16="http://schemas.microsoft.com/office/drawing/2014/main" id="{580DE88B-EB8B-4022-AAA8-CDCBB0AAFFE3}"/>
              </a:ext>
            </a:extLst>
          </p:cNvPr>
          <p:cNvSpPr>
            <a:spLocks noGrp="1"/>
          </p:cNvSpPr>
          <p:nvPr>
            <p:ph type="body" sz="quarter" idx="13" hasCustomPrompt="1"/>
          </p:nvPr>
        </p:nvSpPr>
        <p:spPr>
          <a:xfrm>
            <a:off x="1235075" y="2783522"/>
            <a:ext cx="9721850"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a:p>
            <a:pPr lvl="1"/>
            <a:r>
              <a:rPr lang="de-DE" dirty="0"/>
              <a:t>Aenean commodo ligula eget dolor.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a:p>
            <a:pPr lvl="0"/>
            <a:r>
              <a:rPr lang="de-DE" dirty="0" err="1"/>
              <a:t>Vulputate</a:t>
            </a:r>
            <a:r>
              <a:rPr lang="de-DE" dirty="0"/>
              <a:t> </a:t>
            </a:r>
            <a:r>
              <a:rPr lang="de-DE" dirty="0" err="1"/>
              <a:t>eget</a:t>
            </a:r>
            <a:r>
              <a:rPr lang="de-DE" dirty="0"/>
              <a:t>, </a:t>
            </a:r>
            <a:r>
              <a:rPr lang="de-DE" dirty="0" err="1"/>
              <a:t>arcu</a:t>
            </a:r>
            <a:r>
              <a:rPr lang="de-DE" dirty="0"/>
              <a:t>. In </a:t>
            </a:r>
            <a:r>
              <a:rPr lang="de-DE" dirty="0" err="1"/>
              <a:t>enim</a:t>
            </a:r>
            <a:r>
              <a:rPr lang="de-DE" dirty="0"/>
              <a:t> </a:t>
            </a:r>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 </a:t>
            </a:r>
          </a:p>
          <a:p>
            <a:pPr lvl="0"/>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Aenean</a:t>
            </a:r>
            <a:r>
              <a:rPr lang="de-DE" dirty="0"/>
              <a:t> </a:t>
            </a:r>
            <a:r>
              <a:rPr lang="de-DE" dirty="0" err="1"/>
              <a:t>vulputate</a:t>
            </a:r>
            <a:r>
              <a:rPr lang="de-DE" dirty="0"/>
              <a:t> </a:t>
            </a:r>
            <a:r>
              <a:rPr lang="de-DE" dirty="0" err="1"/>
              <a:t>eleifend</a:t>
            </a:r>
            <a:r>
              <a:rPr lang="de-DE" dirty="0"/>
              <a:t> </a:t>
            </a:r>
            <a:r>
              <a:rPr lang="de-DE" dirty="0" err="1"/>
              <a:t>tellus</a:t>
            </a:r>
            <a:r>
              <a:rPr lang="de-DE" dirty="0"/>
              <a:t>. </a:t>
            </a:r>
          </a:p>
        </p:txBody>
      </p:sp>
    </p:spTree>
    <p:extLst>
      <p:ext uri="{BB962C8B-B14F-4D97-AF65-F5344CB8AC3E}">
        <p14:creationId xmlns:p14="http://schemas.microsoft.com/office/powerpoint/2010/main" val="1615772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2_Image_and_Text">
    <p:spTree>
      <p:nvGrpSpPr>
        <p:cNvPr id="1" name=""/>
        <p:cNvGrpSpPr/>
        <p:nvPr/>
      </p:nvGrpSpPr>
      <p:grpSpPr>
        <a:xfrm>
          <a:off x="0" y="0"/>
          <a:ext cx="0" cy="0"/>
          <a:chOff x="0" y="0"/>
          <a:chExt cx="0" cy="0"/>
        </a:xfrm>
      </p:grpSpPr>
      <p:pic>
        <p:nvPicPr>
          <p:cNvPr id="8" name="Grafik 7" descr="Ein Bild, das Person, draußen, Mann, haltend enthält.&#10;&#10;Automatisch generierte Beschreibung">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9"/>
          </a:xfrm>
          <a:prstGeom prst="rect">
            <a:avLst/>
          </a:prstGeom>
        </p:spPr>
      </p:pic>
      <p:pic>
        <p:nvPicPr>
          <p:cNvPr id="6" name="Grafik 5">
            <a:extLst>
              <a:ext uri="{FF2B5EF4-FFF2-40B4-BE49-F238E27FC236}">
                <a16:creationId xmlns:a16="http://schemas.microsoft.com/office/drawing/2014/main" id="{EB179F32-3869-DF4A-97A8-ED75CC77AB3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340797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Title or Final Slide">
    <p:spTree>
      <p:nvGrpSpPr>
        <p:cNvPr id="1" name=""/>
        <p:cNvGrpSpPr/>
        <p:nvPr/>
      </p:nvGrpSpPr>
      <p:grpSpPr>
        <a:xfrm>
          <a:off x="0" y="0"/>
          <a:ext cx="0" cy="0"/>
          <a:chOff x="0" y="0"/>
          <a:chExt cx="0" cy="0"/>
        </a:xfrm>
      </p:grpSpPr>
      <p:pic>
        <p:nvPicPr>
          <p:cNvPr id="3" name="Grafik 2" descr="Ein Bild, das draußen, Skifahren, Mann, schwimmend enthält.&#10;&#10;Automatisch generierte Beschreibung">
            <a:extLst>
              <a:ext uri="{FF2B5EF4-FFF2-40B4-BE49-F238E27FC236}">
                <a16:creationId xmlns:a16="http://schemas.microsoft.com/office/drawing/2014/main" id="{7324B93A-0844-FF41-95AF-6094435FB7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EF9E4D0B-A433-8241-8117-BE6970C7DA7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extplatzhalter 12">
            <a:extLst>
              <a:ext uri="{FF2B5EF4-FFF2-40B4-BE49-F238E27FC236}">
                <a16:creationId xmlns:a16="http://schemas.microsoft.com/office/drawing/2014/main" id="{EF9E4E3E-8054-8446-B7DC-769B1B3AF61F}"/>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98AD3BE7-04F7-C344-B033-A9706E66DF45}"/>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820885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422FB735-0EFC-A340-AA44-71C0A725AA1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C789FDDA-E365-473E-9360-41507E0F8018}"/>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237879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4_Image_and_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0A7BDB5-31BC-4443-B25D-6890E775FD4F}"/>
              </a:ext>
            </a:extLst>
          </p:cNvPr>
          <p:cNvPicPr>
            <a:picLocks noChangeAspect="1"/>
          </p:cNvPicPr>
          <p:nvPr userDrawn="1"/>
        </p:nvPicPr>
        <p:blipFill rotWithShape="1">
          <a:blip r:embed="rId2"/>
          <a:srcRect l="35530" r="24600"/>
          <a:stretch/>
        </p:blipFill>
        <p:spPr>
          <a:xfrm>
            <a:off x="0" y="0"/>
            <a:ext cx="4860924" cy="6858000"/>
          </a:xfrm>
          <a:prstGeom prst="rect">
            <a:avLst/>
          </a:prstGeom>
        </p:spPr>
      </p:pic>
      <p:pic>
        <p:nvPicPr>
          <p:cNvPr id="6" name="Grafik 5">
            <a:extLst>
              <a:ext uri="{FF2B5EF4-FFF2-40B4-BE49-F238E27FC236}">
                <a16:creationId xmlns:a16="http://schemas.microsoft.com/office/drawing/2014/main" id="{01F85AD6-B862-7049-AD9E-B1FA3D44F80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E76F4FE9-0ED4-442B-8A0E-03B3A724755E}"/>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185484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5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860924" cy="6857999"/>
          </a:xfrm>
          <a:prstGeom prst="rect">
            <a:avLst/>
          </a:prstGeom>
        </p:spPr>
      </p:pic>
      <p:pic>
        <p:nvPicPr>
          <p:cNvPr id="6" name="Grafik 5">
            <a:extLst>
              <a:ext uri="{FF2B5EF4-FFF2-40B4-BE49-F238E27FC236}">
                <a16:creationId xmlns:a16="http://schemas.microsoft.com/office/drawing/2014/main" id="{4CCEC5B3-E4D1-D042-8FEC-B585AD4196C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3D96F4E6-88EA-4B68-93CF-FCF478779FD7}"/>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569033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6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B53D55A5-5836-B34F-A03E-8484FAEC699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A541CC97-D318-453B-882A-1B3621812410}"/>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642232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7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A149046C-8C6B-514E-905C-4ED62E4D3CA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42388A85-8D71-4743-9DDF-8B68293DAD79}"/>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251779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8_Image_and_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6663946-DA9D-F94B-B36E-A39EC9558ECF}"/>
              </a:ext>
            </a:extLst>
          </p:cNvPr>
          <p:cNvPicPr>
            <a:picLocks noChangeAspect="1"/>
          </p:cNvPicPr>
          <p:nvPr userDrawn="1"/>
        </p:nvPicPr>
        <p:blipFill rotWithShape="1">
          <a:blip r:embed="rId2"/>
          <a:srcRect l="60130"/>
          <a:stretch/>
        </p:blipFill>
        <p:spPr>
          <a:xfrm>
            <a:off x="0" y="0"/>
            <a:ext cx="4860924" cy="6858000"/>
          </a:xfrm>
          <a:prstGeom prst="rect">
            <a:avLst/>
          </a:prstGeom>
        </p:spPr>
      </p:pic>
      <p:pic>
        <p:nvPicPr>
          <p:cNvPr id="6" name="Grafik 5">
            <a:extLst>
              <a:ext uri="{FF2B5EF4-FFF2-40B4-BE49-F238E27FC236}">
                <a16:creationId xmlns:a16="http://schemas.microsoft.com/office/drawing/2014/main" id="{43D449E0-88AB-6943-B4AB-3D7B3F7020B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Titel Headline </a:t>
            </a:r>
            <a:r>
              <a:rPr lang="de-DE" dirty="0" err="1"/>
              <a:t>lorem</a:t>
            </a:r>
            <a:endParaRPr lang="de-DE" dirty="0"/>
          </a:p>
        </p:txBody>
      </p:sp>
      <p:sp>
        <p:nvSpPr>
          <p:cNvPr id="7" name="Textplatzhalter 13">
            <a:extLst>
              <a:ext uri="{FF2B5EF4-FFF2-40B4-BE49-F238E27FC236}">
                <a16:creationId xmlns:a16="http://schemas.microsoft.com/office/drawing/2014/main" id="{AE2C2B23-EDB8-4297-9A5B-079B7080B912}"/>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2469455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9_Image_and_Tex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4BA3877-01F6-A143-9BF1-DE1B56D61F47}"/>
              </a:ext>
            </a:extLst>
          </p:cNvPr>
          <p:cNvPicPr>
            <a:picLocks noChangeAspect="1"/>
          </p:cNvPicPr>
          <p:nvPr userDrawn="1"/>
        </p:nvPicPr>
        <p:blipFill rotWithShape="1">
          <a:blip r:embed="rId2"/>
          <a:srcRect l="31029" r="29101"/>
          <a:stretch/>
        </p:blipFill>
        <p:spPr>
          <a:xfrm>
            <a:off x="0" y="0"/>
            <a:ext cx="4860924" cy="6858000"/>
          </a:xfrm>
          <a:prstGeom prst="rect">
            <a:avLst/>
          </a:prstGeom>
        </p:spPr>
      </p:pic>
      <p:pic>
        <p:nvPicPr>
          <p:cNvPr id="9" name="Grafik 8">
            <a:extLst>
              <a:ext uri="{FF2B5EF4-FFF2-40B4-BE49-F238E27FC236}">
                <a16:creationId xmlns:a16="http://schemas.microsoft.com/office/drawing/2014/main" id="{6DED5357-6B2B-234E-84F3-953AFC2A2F3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C24C1CEE-E604-4A8E-A4C4-C6E338392A38}"/>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475310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1" name="Textplatzhalter 13">
            <a:extLst>
              <a:ext uri="{FF2B5EF4-FFF2-40B4-BE49-F238E27FC236}">
                <a16:creationId xmlns:a16="http://schemas.microsoft.com/office/drawing/2014/main" id="{96B2E29D-C657-4D45-ADBD-8726A81321BA}"/>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pic>
        <p:nvPicPr>
          <p:cNvPr id="6" name="Grafik 5">
            <a:extLst>
              <a:ext uri="{FF2B5EF4-FFF2-40B4-BE49-F238E27FC236}">
                <a16:creationId xmlns:a16="http://schemas.microsoft.com/office/drawing/2014/main" id="{C234EB24-D5CF-044C-B855-6ED7C455B74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22722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1_Image_and_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5D8168D-44F4-A840-9F75-CC73530E7279}"/>
              </a:ext>
            </a:extLst>
          </p:cNvPr>
          <p:cNvPicPr>
            <a:picLocks noChangeAspect="1"/>
          </p:cNvPicPr>
          <p:nvPr userDrawn="1"/>
        </p:nvPicPr>
        <p:blipFill rotWithShape="1">
          <a:blip r:embed="rId2"/>
          <a:srcRect l="17851" r="42279"/>
          <a:stretch/>
        </p:blipFill>
        <p:spPr>
          <a:xfrm>
            <a:off x="0" y="0"/>
            <a:ext cx="4860924" cy="6858000"/>
          </a:xfrm>
          <a:prstGeom prst="rect">
            <a:avLst/>
          </a:prstGeom>
        </p:spPr>
      </p:pic>
      <p:pic>
        <p:nvPicPr>
          <p:cNvPr id="6" name="Grafik 5">
            <a:extLst>
              <a:ext uri="{FF2B5EF4-FFF2-40B4-BE49-F238E27FC236}">
                <a16:creationId xmlns:a16="http://schemas.microsoft.com/office/drawing/2014/main" id="{B583B397-8D70-B644-BA4B-6967854A536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E0A982F7-E49D-48AE-861A-B92E3C5B31D8}"/>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3261503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2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2193BC9F-FEF8-934E-A0F8-F41138C0453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EB857FD8-E638-4C93-97EB-B7BE6C2FF26C}"/>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340183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itle or Final Slide">
    <p:spTree>
      <p:nvGrpSpPr>
        <p:cNvPr id="1" name=""/>
        <p:cNvGrpSpPr/>
        <p:nvPr/>
      </p:nvGrpSpPr>
      <p:grpSpPr>
        <a:xfrm>
          <a:off x="0" y="0"/>
          <a:ext cx="0" cy="0"/>
          <a:chOff x="0" y="0"/>
          <a:chExt cx="0" cy="0"/>
        </a:xfrm>
      </p:grpSpPr>
      <p:pic>
        <p:nvPicPr>
          <p:cNvPr id="4" name="Grafik 3" descr="Ein Bild, das draußen, Skifahren, Mann, schwimmend enthält.&#10;&#10;Automatisch generierte Beschreibung">
            <a:extLst>
              <a:ext uri="{FF2B5EF4-FFF2-40B4-BE49-F238E27FC236}">
                <a16:creationId xmlns:a16="http://schemas.microsoft.com/office/drawing/2014/main" id="{C6E41D84-EBDB-744D-A59B-07D1C3296D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92000" cy="6864626"/>
          </a:xfrm>
          <a:prstGeom prst="rect">
            <a:avLst/>
          </a:prstGeom>
        </p:spPr>
      </p:pic>
      <p:pic>
        <p:nvPicPr>
          <p:cNvPr id="6" name="Grafik 5">
            <a:extLst>
              <a:ext uri="{FF2B5EF4-FFF2-40B4-BE49-F238E27FC236}">
                <a16:creationId xmlns:a16="http://schemas.microsoft.com/office/drawing/2014/main" id="{7E20EABC-2B1D-2740-965D-4D8EEFDE3C8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0F7403B9-8A58-8D47-8395-F13FDE53AAD2}"/>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1705B02A-1A17-534B-B1D2-93EDA71C8B20}"/>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1410343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3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4860924" cy="6857998"/>
          </a:xfrm>
          <a:prstGeom prst="rect">
            <a:avLst/>
          </a:prstGeom>
        </p:spPr>
      </p:pic>
      <p:pic>
        <p:nvPicPr>
          <p:cNvPr id="6" name="Grafik 5">
            <a:extLst>
              <a:ext uri="{FF2B5EF4-FFF2-40B4-BE49-F238E27FC236}">
                <a16:creationId xmlns:a16="http://schemas.microsoft.com/office/drawing/2014/main" id="{6F84F612-FB8A-2E45-B9D8-9FD4C7AA24B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096001"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AB0BD68D-E226-4087-8C42-E112B36F28F4}"/>
              </a:ext>
            </a:extLst>
          </p:cNvPr>
          <p:cNvSpPr>
            <a:spLocks noGrp="1"/>
          </p:cNvSpPr>
          <p:nvPr>
            <p:ph type="body" sz="quarter" idx="13" hasCustomPrompt="1"/>
          </p:nvPr>
        </p:nvSpPr>
        <p:spPr>
          <a:xfrm>
            <a:off x="6096000"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810351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4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8700" y="1"/>
            <a:ext cx="6083299" cy="6857998"/>
          </a:xfrm>
          <a:prstGeom prst="rect">
            <a:avLst/>
          </a:prstGeom>
        </p:spPr>
      </p:pic>
      <p:pic>
        <p:nvPicPr>
          <p:cNvPr id="9" name="Grafik 8">
            <a:extLst>
              <a:ext uri="{FF2B5EF4-FFF2-40B4-BE49-F238E27FC236}">
                <a16:creationId xmlns:a16="http://schemas.microsoft.com/office/drawing/2014/main" id="{1B1078D5-4939-DB43-AB9C-2EB24D50AEF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8"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pic>
        <p:nvPicPr>
          <p:cNvPr id="7" name="Picture 6" descr="A close up of a sign&#10;&#10;Description automatically generated">
            <a:extLst>
              <a:ext uri="{FF2B5EF4-FFF2-40B4-BE49-F238E27FC236}">
                <a16:creationId xmlns:a16="http://schemas.microsoft.com/office/drawing/2014/main" id="{4883DA21-C7C8-491A-AF89-848004BFDFD6}"/>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1850499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5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319B1F3F-5427-C24A-BD5B-73DEF3D71796}"/>
              </a:ext>
            </a:extLst>
          </p:cNvPr>
          <p:cNvPicPr>
            <a:picLocks noChangeAspect="1"/>
          </p:cNvPicPr>
          <p:nvPr userDrawn="1"/>
        </p:nvPicPr>
        <p:blipFill rotWithShape="1">
          <a:blip r:embed="rId2"/>
          <a:srcRect l="5214" r="44982"/>
          <a:stretch/>
        </p:blipFill>
        <p:spPr>
          <a:xfrm>
            <a:off x="6108701" y="1"/>
            <a:ext cx="6072186" cy="6857999"/>
          </a:xfrm>
          <a:prstGeom prst="rect">
            <a:avLst/>
          </a:prstGeom>
        </p:spPr>
      </p:pic>
      <p:pic>
        <p:nvPicPr>
          <p:cNvPr id="9" name="Grafik 8">
            <a:extLst>
              <a:ext uri="{FF2B5EF4-FFF2-40B4-BE49-F238E27FC236}">
                <a16:creationId xmlns:a16="http://schemas.microsoft.com/office/drawing/2014/main" id="{C9737FD6-D5C8-CD48-8E18-3BF41AF34413}"/>
              </a:ext>
            </a:extLst>
          </p:cNvPr>
          <p:cNvPicPr>
            <a:picLocks noChangeAspect="1"/>
          </p:cNvPicPr>
          <p:nvPr userDrawn="1"/>
        </p:nvPicPr>
        <p:blipFill>
          <a:blip r:embed="rId3"/>
          <a:stretch>
            <a:fillRect/>
          </a:stretch>
        </p:blipFill>
        <p:spPr>
          <a:xfrm>
            <a:off x="0" y="1"/>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7" name="Textplatzhalter 13">
            <a:extLst>
              <a:ext uri="{FF2B5EF4-FFF2-40B4-BE49-F238E27FC236}">
                <a16:creationId xmlns:a16="http://schemas.microsoft.com/office/drawing/2014/main" id="{1C6112E7-838B-4A0F-BD4B-FED1B5F36AC3}"/>
              </a:ext>
            </a:extLst>
          </p:cNvPr>
          <p:cNvSpPr>
            <a:spLocks noGrp="1"/>
          </p:cNvSpPr>
          <p:nvPr>
            <p:ph type="body" sz="quarter" idx="13" hasCustomPrompt="1"/>
          </p:nvPr>
        </p:nvSpPr>
        <p:spPr>
          <a:xfrm>
            <a:off x="623888"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pic>
        <p:nvPicPr>
          <p:cNvPr id="10" name="Picture 9" descr="A close up of a sign&#10;&#10;Description automatically generated">
            <a:extLst>
              <a:ext uri="{FF2B5EF4-FFF2-40B4-BE49-F238E27FC236}">
                <a16:creationId xmlns:a16="http://schemas.microsoft.com/office/drawing/2014/main" id="{A6850AEB-EF61-4C1E-A5AF-C82E28B57271}"/>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146574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7_Image_and_Tex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6D86F5C-331E-A845-8A42-7FEF3952CF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3" name="Bildplatzhalter 2">
            <a:extLst>
              <a:ext uri="{FF2B5EF4-FFF2-40B4-BE49-F238E27FC236}">
                <a16:creationId xmlns:a16="http://schemas.microsoft.com/office/drawing/2014/main" id="{521DCC3B-56B8-F64E-9748-53FB30EEC20C}"/>
              </a:ext>
            </a:extLst>
          </p:cNvPr>
          <p:cNvSpPr>
            <a:spLocks noGrp="1"/>
          </p:cNvSpPr>
          <p:nvPr>
            <p:ph type="pic" sz="quarter" idx="16"/>
          </p:nvPr>
        </p:nvSpPr>
        <p:spPr>
          <a:xfrm>
            <a:off x="6096000" y="620713"/>
            <a:ext cx="4860925" cy="3168650"/>
          </a:xfrm>
          <a:prstGeom prst="rect">
            <a:avLst/>
          </a:prstGeom>
        </p:spPr>
        <p:txBody>
          <a:bodyPr/>
          <a:lstStyle/>
          <a:p>
            <a:r>
              <a:rPr lang="cs-CZ"/>
              <a:t>Kliknutím na ikonu přidáte obrázek.</a:t>
            </a:r>
            <a:endParaRPr lang="de-DE"/>
          </a:p>
        </p:txBody>
      </p:sp>
      <p:sp>
        <p:nvSpPr>
          <p:cNvPr id="7" name="Textplatzhalter 13">
            <a:extLst>
              <a:ext uri="{FF2B5EF4-FFF2-40B4-BE49-F238E27FC236}">
                <a16:creationId xmlns:a16="http://schemas.microsoft.com/office/drawing/2014/main" id="{316FA6F2-9825-4E34-A421-4FE0F4E27E4B}"/>
              </a:ext>
            </a:extLst>
          </p:cNvPr>
          <p:cNvSpPr>
            <a:spLocks noGrp="1"/>
          </p:cNvSpPr>
          <p:nvPr>
            <p:ph type="body" sz="quarter" idx="13" hasCustomPrompt="1"/>
          </p:nvPr>
        </p:nvSpPr>
        <p:spPr>
          <a:xfrm>
            <a:off x="623888"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736340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8_Image_and_Tex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974AA35-C5A3-344F-8398-618D81F167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860925"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3" name="Bildplatzhalter 2">
            <a:extLst>
              <a:ext uri="{FF2B5EF4-FFF2-40B4-BE49-F238E27FC236}">
                <a16:creationId xmlns:a16="http://schemas.microsoft.com/office/drawing/2014/main" id="{521DCC3B-56B8-F64E-9748-53FB30EEC20C}"/>
              </a:ext>
            </a:extLst>
          </p:cNvPr>
          <p:cNvSpPr>
            <a:spLocks noGrp="1"/>
          </p:cNvSpPr>
          <p:nvPr>
            <p:ph type="pic" sz="quarter" idx="16"/>
          </p:nvPr>
        </p:nvSpPr>
        <p:spPr>
          <a:xfrm>
            <a:off x="6707189" y="620713"/>
            <a:ext cx="3636962" cy="5616574"/>
          </a:xfrm>
          <a:prstGeom prst="rect">
            <a:avLst/>
          </a:prstGeom>
        </p:spPr>
        <p:txBody>
          <a:bodyPr/>
          <a:lstStyle/>
          <a:p>
            <a:r>
              <a:rPr lang="cs-CZ"/>
              <a:t>Kliknutím na ikonu přidáte obrázek.</a:t>
            </a:r>
            <a:endParaRPr lang="de-DE"/>
          </a:p>
        </p:txBody>
      </p:sp>
      <p:sp>
        <p:nvSpPr>
          <p:cNvPr id="7" name="Textplatzhalter 13">
            <a:extLst>
              <a:ext uri="{FF2B5EF4-FFF2-40B4-BE49-F238E27FC236}">
                <a16:creationId xmlns:a16="http://schemas.microsoft.com/office/drawing/2014/main" id="{21F3590A-9588-45C4-BADD-E4E34419DD4A}"/>
              </a:ext>
            </a:extLst>
          </p:cNvPr>
          <p:cNvSpPr>
            <a:spLocks noGrp="1"/>
          </p:cNvSpPr>
          <p:nvPr>
            <p:ph type="body" sz="quarter" idx="13" hasCustomPrompt="1"/>
          </p:nvPr>
        </p:nvSpPr>
        <p:spPr>
          <a:xfrm>
            <a:off x="623888" y="2176271"/>
            <a:ext cx="4860925"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703723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wo Images_and_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B36E29E-CFE8-9046-8457-F1EBDAB5B3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Bildplatzhalter 2">
            <a:extLst>
              <a:ext uri="{FF2B5EF4-FFF2-40B4-BE49-F238E27FC236}">
                <a16:creationId xmlns:a16="http://schemas.microsoft.com/office/drawing/2014/main" id="{1294717D-EE9C-EC43-BAFE-9F1D5B7C6F0A}"/>
              </a:ext>
            </a:extLst>
          </p:cNvPr>
          <p:cNvSpPr>
            <a:spLocks noGrp="1"/>
          </p:cNvSpPr>
          <p:nvPr>
            <p:ph type="pic" sz="quarter" idx="14"/>
          </p:nvPr>
        </p:nvSpPr>
        <p:spPr>
          <a:xfrm>
            <a:off x="623392" y="620713"/>
            <a:ext cx="5309019" cy="2808287"/>
          </a:xfrm>
          <a:prstGeom prst="rect">
            <a:avLst/>
          </a:prstGeom>
        </p:spPr>
        <p:txBody>
          <a:bodyPr/>
          <a:lstStyle/>
          <a:p>
            <a:r>
              <a:rPr lang="cs-CZ"/>
              <a:t>Kliknutím na ikonu přidáte obrázek.</a:t>
            </a:r>
            <a:endParaRPr lang="de-DE" dirty="0"/>
          </a:p>
        </p:txBody>
      </p:sp>
      <p:sp>
        <p:nvSpPr>
          <p:cNvPr id="14" name="Textplatzhalter 13">
            <a:extLst>
              <a:ext uri="{FF2B5EF4-FFF2-40B4-BE49-F238E27FC236}">
                <a16:creationId xmlns:a16="http://schemas.microsoft.com/office/drawing/2014/main" id="{EA7A69B0-B472-7047-B9DA-9C46B77E2B2F}"/>
              </a:ext>
            </a:extLst>
          </p:cNvPr>
          <p:cNvSpPr>
            <a:spLocks noGrp="1"/>
          </p:cNvSpPr>
          <p:nvPr>
            <p:ph type="body" sz="quarter" idx="13" hasCustomPrompt="1"/>
          </p:nvPr>
        </p:nvSpPr>
        <p:spPr>
          <a:xfrm>
            <a:off x="623888" y="4400549"/>
            <a:ext cx="5126463" cy="1836738"/>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a:t>
            </a:r>
            <a:endParaRPr lang="de-DE" dirty="0"/>
          </a:p>
          <a:p>
            <a:pPr lvl="1"/>
            <a:r>
              <a:rPr lang="de-DE" dirty="0" err="1"/>
              <a:t>Tetuer</a:t>
            </a:r>
            <a:r>
              <a:rPr lang="de-DE" dirty="0"/>
              <a:t> </a:t>
            </a:r>
            <a:r>
              <a:rPr lang="de-DE" dirty="0" err="1"/>
              <a:t>adipiscing</a:t>
            </a:r>
            <a:r>
              <a:rPr lang="de-DE" dirty="0"/>
              <a:t> </a:t>
            </a:r>
            <a:r>
              <a:rPr lang="de-DE" dirty="0" err="1"/>
              <a:t>elit</a:t>
            </a:r>
            <a:r>
              <a:rPr lang="de-DE" dirty="0"/>
              <a:t> </a:t>
            </a:r>
            <a:r>
              <a:rPr lang="de-DE" dirty="0" err="1"/>
              <a:t>Aenean</a:t>
            </a:r>
            <a:r>
              <a:rPr lang="de-DE" dirty="0"/>
              <a:t> commodo</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Ligula</a:t>
            </a:r>
            <a:r>
              <a:rPr lang="de-DE" dirty="0"/>
              <a:t> </a:t>
            </a:r>
            <a:r>
              <a:rPr lang="de-DE" dirty="0" err="1"/>
              <a:t>eget</a:t>
            </a:r>
            <a:r>
              <a:rPr lang="de-DE" dirty="0"/>
              <a:t> </a:t>
            </a:r>
            <a:r>
              <a:rPr lang="de-DE" dirty="0" err="1"/>
              <a:t>dolor</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lvl="0"/>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endParaRPr lang="de-DE" dirty="0"/>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3789362"/>
            <a:ext cx="5126463"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2" name="Bildplatzhalter 2">
            <a:extLst>
              <a:ext uri="{FF2B5EF4-FFF2-40B4-BE49-F238E27FC236}">
                <a16:creationId xmlns:a16="http://schemas.microsoft.com/office/drawing/2014/main" id="{DB28D408-C93C-D340-8ABC-DF814466E028}"/>
              </a:ext>
            </a:extLst>
          </p:cNvPr>
          <p:cNvSpPr>
            <a:spLocks noGrp="1"/>
          </p:cNvSpPr>
          <p:nvPr>
            <p:ph type="pic" sz="quarter" idx="17"/>
          </p:nvPr>
        </p:nvSpPr>
        <p:spPr>
          <a:xfrm>
            <a:off x="6096000" y="0"/>
            <a:ext cx="6096000" cy="3429000"/>
          </a:xfrm>
          <a:prstGeom prst="rect">
            <a:avLst/>
          </a:prstGeom>
        </p:spPr>
        <p:txBody>
          <a:bodyPr/>
          <a:lstStyle/>
          <a:p>
            <a:r>
              <a:rPr lang="cs-CZ"/>
              <a:t>Kliknutím na ikonu přidáte obrázek.</a:t>
            </a:r>
            <a:endParaRPr lang="de-DE" dirty="0"/>
          </a:p>
        </p:txBody>
      </p:sp>
      <p:sp>
        <p:nvSpPr>
          <p:cNvPr id="21" name="Textplatzhalter 13">
            <a:extLst>
              <a:ext uri="{FF2B5EF4-FFF2-40B4-BE49-F238E27FC236}">
                <a16:creationId xmlns:a16="http://schemas.microsoft.com/office/drawing/2014/main" id="{85DD1211-C657-3A48-A72D-0F938F2D2EE4}"/>
              </a:ext>
            </a:extLst>
          </p:cNvPr>
          <p:cNvSpPr>
            <a:spLocks noGrp="1"/>
          </p:cNvSpPr>
          <p:nvPr>
            <p:ph type="body" sz="quarter" idx="18" hasCustomPrompt="1"/>
          </p:nvPr>
        </p:nvSpPr>
        <p:spPr>
          <a:xfrm>
            <a:off x="6708776" y="4400549"/>
            <a:ext cx="4248150" cy="1836737"/>
          </a:xfrm>
          <a:prstGeom prst="rect">
            <a:avLst/>
          </a:prstGeom>
        </p:spPr>
        <p:txBody>
          <a:bodyPr anchor="t"/>
          <a:lstStyle>
            <a:lvl1pPr marL="342900" indent="-342900">
              <a:buFont typeface="Arial" panose="020B0604020202020204" pitchFamily="34" charset="0"/>
              <a:buChar char="•"/>
              <a:defRPr lang="de-DE" sz="2000" b="0" i="0" kern="1200" baseline="0" dirty="0">
                <a:solidFill>
                  <a:schemeClr val="tx1"/>
                </a:solidFill>
                <a:latin typeface="+mn-lt"/>
                <a:ea typeface="+mn-ea"/>
                <a:cs typeface="+mn-cs"/>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Consectetuer</a:t>
            </a:r>
            <a:r>
              <a:rPr lang="de-DE" dirty="0"/>
              <a:t> </a:t>
            </a:r>
            <a:r>
              <a:rPr lang="de-DE" dirty="0" err="1"/>
              <a:t>adipiscing</a:t>
            </a:r>
            <a:r>
              <a:rPr lang="de-DE" dirty="0"/>
              <a:t> </a:t>
            </a:r>
            <a:r>
              <a:rPr lang="de-DE" dirty="0" err="1"/>
              <a:t>elit</a:t>
            </a:r>
            <a:endParaRPr lang="de-DE" dirty="0"/>
          </a:p>
          <a:p>
            <a:pPr lvl="1"/>
            <a:r>
              <a:rPr lang="de-DE" dirty="0" err="1"/>
              <a:t>Aenean</a:t>
            </a:r>
            <a:r>
              <a:rPr lang="de-DE" dirty="0"/>
              <a:t> commodo </a:t>
            </a:r>
            <a:r>
              <a:rPr lang="de-DE" dirty="0" err="1"/>
              <a:t>ligula</a:t>
            </a:r>
            <a:r>
              <a:rPr lang="de-DE" dirty="0"/>
              <a:t> </a:t>
            </a:r>
            <a:r>
              <a:rPr lang="de-DE" dirty="0" err="1"/>
              <a:t>eget</a:t>
            </a:r>
            <a:r>
              <a:rPr lang="de-DE" dirty="0"/>
              <a:t> </a:t>
            </a:r>
          </a:p>
          <a:p>
            <a:pPr lvl="2"/>
            <a:r>
              <a:rPr lang="de-DE" dirty="0" err="1"/>
              <a:t>Dolor</a:t>
            </a:r>
            <a:r>
              <a:rPr lang="de-DE" dirty="0"/>
              <a:t>. </a:t>
            </a:r>
            <a:r>
              <a:rPr lang="de-DE" dirty="0" err="1"/>
              <a:t>Aenean</a:t>
            </a:r>
            <a:r>
              <a:rPr lang="de-DE" dirty="0"/>
              <a:t> </a:t>
            </a:r>
            <a:r>
              <a:rPr lang="de-DE" dirty="0" err="1"/>
              <a:t>massa</a:t>
            </a:r>
            <a:r>
              <a:rPr lang="de-DE" dirty="0"/>
              <a:t> cum </a:t>
            </a:r>
            <a:r>
              <a:rPr lang="de-DE" dirty="0" err="1"/>
              <a:t>socis</a:t>
            </a:r>
            <a:endParaRPr lang="de-DE" dirty="0"/>
          </a:p>
          <a:p>
            <a:pPr lvl="0"/>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a:t>
            </a:r>
            <a:endParaRPr lang="de-DE" dirty="0"/>
          </a:p>
        </p:txBody>
      </p:sp>
      <p:sp>
        <p:nvSpPr>
          <p:cNvPr id="23" name="Textplatzhalter 12">
            <a:extLst>
              <a:ext uri="{FF2B5EF4-FFF2-40B4-BE49-F238E27FC236}">
                <a16:creationId xmlns:a16="http://schemas.microsoft.com/office/drawing/2014/main" id="{14857FD2-E14B-D94D-B0DB-B61C27C3D143}"/>
              </a:ext>
            </a:extLst>
          </p:cNvPr>
          <p:cNvSpPr>
            <a:spLocks noGrp="1"/>
          </p:cNvSpPr>
          <p:nvPr>
            <p:ph type="body" sz="quarter" idx="19" hasCustomPrompt="1"/>
          </p:nvPr>
        </p:nvSpPr>
        <p:spPr>
          <a:xfrm>
            <a:off x="6708775" y="3789364"/>
            <a:ext cx="4248151" cy="426020"/>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Tree>
    <p:extLst>
      <p:ext uri="{BB962C8B-B14F-4D97-AF65-F5344CB8AC3E}">
        <p14:creationId xmlns:p14="http://schemas.microsoft.com/office/powerpoint/2010/main" val="2693734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Image_and_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2131CCE-8B13-7C45-ABE2-721F6EA669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platzhalter 13">
            <a:extLst>
              <a:ext uri="{FF2B5EF4-FFF2-40B4-BE49-F238E27FC236}">
                <a16:creationId xmlns:a16="http://schemas.microsoft.com/office/drawing/2014/main" id="{EA7A69B0-B472-7047-B9DA-9C46B77E2B2F}"/>
              </a:ext>
            </a:extLst>
          </p:cNvPr>
          <p:cNvSpPr>
            <a:spLocks noGrp="1"/>
          </p:cNvSpPr>
          <p:nvPr>
            <p:ph type="body" sz="quarter" idx="13" hasCustomPrompt="1"/>
          </p:nvPr>
        </p:nvSpPr>
        <p:spPr>
          <a:xfrm>
            <a:off x="1235074" y="4400549"/>
            <a:ext cx="4860925" cy="1836738"/>
          </a:xfrm>
          <a:prstGeom prst="rect">
            <a:avLst/>
          </a:prstGeom>
        </p:spPr>
        <p:txBody>
          <a:bodyPr anchor="t"/>
          <a:lstStyle>
            <a:lvl1pPr marL="342900" indent="-342900">
              <a:buFont typeface="Arial" panose="020B0604020202020204" pitchFamily="34" charset="0"/>
              <a:buChar char="•"/>
              <a:defRPr lang="de-DE" sz="2000" b="0" i="0" kern="1200" baseline="0" dirty="0" err="1">
                <a:solidFill>
                  <a:schemeClr val="tx1"/>
                </a:solidFill>
                <a:latin typeface="+mn-lt"/>
                <a:ea typeface="+mn-ea"/>
                <a:cs typeface="+mn-cs"/>
              </a:defRPr>
            </a:lvl1pPr>
            <a:lvl2pPr>
              <a:buFont typeface="Arial" panose="020B0604020202020204" pitchFamily="34" charset="0"/>
              <a:buNone/>
              <a:defRPr lang="de-DE" sz="2000" b="0" i="0" kern="1200" baseline="0" dirty="0" smtClean="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a:t>Lorem ipsum dolor sit amet consec</a:t>
            </a:r>
          </a:p>
          <a:p>
            <a:pPr marL="685800" lvl="1" indent="-228600" algn="l" defTabSz="914400" rtl="0" eaLnBrk="1" latinLnBrk="0" hangingPunct="1">
              <a:lnSpc>
                <a:spcPct val="90000"/>
              </a:lnSpc>
              <a:spcBef>
                <a:spcPts val="500"/>
              </a:spcBef>
              <a:buFont typeface="Arial" panose="020B0604020202020204" pitchFamily="34" charset="0"/>
              <a:buChar char="•"/>
            </a:pPr>
            <a:r>
              <a:rPr lang="de-DE" dirty="0"/>
              <a:t>Tetuer adipiscing elit Aenean commodo</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a:t>Ligula eget dolor Cum sociis natoque penatibus et magnis dis</a:t>
            </a:r>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3789362"/>
            <a:ext cx="4860925"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2" name="Bildplatzhalter 2">
            <a:extLst>
              <a:ext uri="{FF2B5EF4-FFF2-40B4-BE49-F238E27FC236}">
                <a16:creationId xmlns:a16="http://schemas.microsoft.com/office/drawing/2014/main" id="{DB28D408-C93C-D340-8ABC-DF814466E028}"/>
              </a:ext>
            </a:extLst>
          </p:cNvPr>
          <p:cNvSpPr>
            <a:spLocks noGrp="1"/>
          </p:cNvSpPr>
          <p:nvPr>
            <p:ph type="pic" sz="quarter" idx="17"/>
          </p:nvPr>
        </p:nvSpPr>
        <p:spPr>
          <a:xfrm>
            <a:off x="1235074" y="0"/>
            <a:ext cx="9721851" cy="3429000"/>
          </a:xfrm>
          <a:prstGeom prst="rect">
            <a:avLst/>
          </a:prstGeom>
        </p:spPr>
        <p:txBody>
          <a:bodyPr/>
          <a:lstStyle/>
          <a:p>
            <a:r>
              <a:rPr lang="cs-CZ"/>
              <a:t>Kliknutím na ikonu přidáte obrázek.</a:t>
            </a:r>
            <a:endParaRPr lang="de-DE" dirty="0"/>
          </a:p>
        </p:txBody>
      </p:sp>
      <p:sp>
        <p:nvSpPr>
          <p:cNvPr id="21" name="Textplatzhalter 13">
            <a:extLst>
              <a:ext uri="{FF2B5EF4-FFF2-40B4-BE49-F238E27FC236}">
                <a16:creationId xmlns:a16="http://schemas.microsoft.com/office/drawing/2014/main" id="{85DD1211-C657-3A48-A72D-0F938F2D2EE4}"/>
              </a:ext>
            </a:extLst>
          </p:cNvPr>
          <p:cNvSpPr>
            <a:spLocks noGrp="1"/>
          </p:cNvSpPr>
          <p:nvPr>
            <p:ph type="body" sz="quarter" idx="18" hasCustomPrompt="1"/>
          </p:nvPr>
        </p:nvSpPr>
        <p:spPr>
          <a:xfrm>
            <a:off x="6708776" y="4400549"/>
            <a:ext cx="4248150" cy="1836737"/>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Consectetuer</a:t>
            </a:r>
            <a:r>
              <a:rPr lang="de-DE" dirty="0"/>
              <a:t> </a:t>
            </a:r>
            <a:r>
              <a:rPr lang="de-DE" dirty="0" err="1"/>
              <a:t>adipiscing</a:t>
            </a:r>
            <a:r>
              <a:rPr lang="de-DE" dirty="0"/>
              <a:t> </a:t>
            </a:r>
            <a:r>
              <a:rPr lang="de-DE" dirty="0" err="1"/>
              <a:t>elit</a:t>
            </a:r>
            <a:endParaRPr lang="de-DE" dirty="0"/>
          </a:p>
          <a:p>
            <a:pPr lvl="1"/>
            <a:r>
              <a:rPr lang="de-DE" dirty="0" err="1"/>
              <a:t>Aenean</a:t>
            </a:r>
            <a:r>
              <a:rPr lang="de-DE" dirty="0"/>
              <a:t> commodo </a:t>
            </a:r>
            <a:r>
              <a:rPr lang="de-DE" dirty="0" err="1"/>
              <a:t>ligula</a:t>
            </a:r>
            <a:r>
              <a:rPr lang="de-DE" dirty="0"/>
              <a:t> </a:t>
            </a:r>
            <a:r>
              <a:rPr lang="de-DE" dirty="0" err="1"/>
              <a:t>eget</a:t>
            </a:r>
            <a:r>
              <a:rPr lang="de-DE" dirty="0"/>
              <a:t> </a:t>
            </a:r>
          </a:p>
          <a:p>
            <a:pPr lvl="2"/>
            <a:r>
              <a:rPr lang="de-DE" dirty="0" err="1"/>
              <a:t>Dolor</a:t>
            </a:r>
            <a:r>
              <a:rPr lang="de-DE" dirty="0"/>
              <a:t>. </a:t>
            </a:r>
            <a:r>
              <a:rPr lang="de-DE" dirty="0" err="1"/>
              <a:t>Aenean</a:t>
            </a:r>
            <a:r>
              <a:rPr lang="de-DE" dirty="0"/>
              <a:t> </a:t>
            </a:r>
            <a:r>
              <a:rPr lang="de-DE" dirty="0" err="1"/>
              <a:t>massa</a:t>
            </a:r>
            <a:r>
              <a:rPr lang="de-DE" dirty="0"/>
              <a:t> cum </a:t>
            </a:r>
            <a:r>
              <a:rPr lang="de-DE" dirty="0" err="1"/>
              <a:t>socis</a:t>
            </a:r>
            <a:endParaRPr lang="de-DE" dirty="0"/>
          </a:p>
          <a:p>
            <a:pPr lvl="0"/>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a:t>
            </a:r>
            <a:endParaRPr lang="de-DE" dirty="0"/>
          </a:p>
        </p:txBody>
      </p:sp>
      <p:sp>
        <p:nvSpPr>
          <p:cNvPr id="23" name="Textplatzhalter 12">
            <a:extLst>
              <a:ext uri="{FF2B5EF4-FFF2-40B4-BE49-F238E27FC236}">
                <a16:creationId xmlns:a16="http://schemas.microsoft.com/office/drawing/2014/main" id="{14857FD2-E14B-D94D-B0DB-B61C27C3D143}"/>
              </a:ext>
            </a:extLst>
          </p:cNvPr>
          <p:cNvSpPr>
            <a:spLocks noGrp="1"/>
          </p:cNvSpPr>
          <p:nvPr>
            <p:ph type="body" sz="quarter" idx="19" hasCustomPrompt="1"/>
          </p:nvPr>
        </p:nvSpPr>
        <p:spPr>
          <a:xfrm>
            <a:off x="6708775" y="3789364"/>
            <a:ext cx="4248151" cy="426020"/>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Tree>
    <p:extLst>
      <p:ext uri="{BB962C8B-B14F-4D97-AF65-F5344CB8AC3E}">
        <p14:creationId xmlns:p14="http://schemas.microsoft.com/office/powerpoint/2010/main" val="764827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1_Image_and_Tex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43D53A9-4141-4649-9D49-05A8ED96129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platzhalter 13">
            <a:extLst>
              <a:ext uri="{FF2B5EF4-FFF2-40B4-BE49-F238E27FC236}">
                <a16:creationId xmlns:a16="http://schemas.microsoft.com/office/drawing/2014/main" id="{EA7A69B0-B472-7047-B9DA-9C46B77E2B2F}"/>
              </a:ext>
            </a:extLst>
          </p:cNvPr>
          <p:cNvSpPr>
            <a:spLocks noGrp="1"/>
          </p:cNvSpPr>
          <p:nvPr>
            <p:ph type="body" sz="quarter" idx="13" hasCustomPrompt="1"/>
          </p:nvPr>
        </p:nvSpPr>
        <p:spPr>
          <a:xfrm>
            <a:off x="1235074" y="4400549"/>
            <a:ext cx="9721851" cy="1836738"/>
          </a:xfrm>
          <a:prstGeom prst="rect">
            <a:avLst/>
          </a:prstGeom>
        </p:spPr>
        <p:txBody>
          <a:bodyPr anchor="t"/>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a:t>
            </a:r>
            <a:r>
              <a:rPr lang="de-DE" dirty="0"/>
              <a:t> </a:t>
            </a:r>
            <a:r>
              <a:rPr lang="de-DE" dirty="0" err="1"/>
              <a:t>donec</a:t>
            </a:r>
            <a:r>
              <a:rPr lang="de-DE" dirty="0"/>
              <a:t> </a:t>
            </a:r>
            <a:r>
              <a:rPr lang="de-DE" dirty="0" err="1"/>
              <a:t>pede</a:t>
            </a:r>
            <a:r>
              <a:rPr lang="de-DE" dirty="0"/>
              <a:t> </a:t>
            </a:r>
            <a:r>
              <a:rPr lang="de-DE" dirty="0" err="1"/>
              <a:t>justo</a:t>
            </a:r>
            <a:endParaRPr lang="de-DE" dirty="0"/>
          </a:p>
          <a:p>
            <a:pPr lvl="1"/>
            <a:r>
              <a:rPr lang="de-DE" dirty="0" err="1"/>
              <a:t>Tetuer</a:t>
            </a:r>
            <a:r>
              <a:rPr lang="de-DE" dirty="0"/>
              <a:t> </a:t>
            </a:r>
            <a:r>
              <a:rPr lang="de-DE" dirty="0" err="1"/>
              <a:t>adipiscing</a:t>
            </a:r>
            <a:r>
              <a:rPr lang="de-DE" dirty="0"/>
              <a:t> </a:t>
            </a:r>
            <a:r>
              <a:rPr lang="de-DE" dirty="0" err="1"/>
              <a:t>elit</a:t>
            </a:r>
            <a:r>
              <a:rPr lang="de-DE" dirty="0"/>
              <a:t> </a:t>
            </a:r>
            <a:r>
              <a:rPr lang="de-DE" dirty="0" err="1"/>
              <a:t>Aenean</a:t>
            </a:r>
            <a:r>
              <a:rPr lang="de-DE" dirty="0"/>
              <a:t> commodo</a:t>
            </a:r>
          </a:p>
          <a:p>
            <a:pPr marL="1143000" marR="0" lvl="2"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dirty="0" err="1"/>
              <a:t>Ligula</a:t>
            </a:r>
            <a:r>
              <a:rPr lang="de-DE" dirty="0"/>
              <a:t> </a:t>
            </a:r>
            <a:r>
              <a:rPr lang="de-DE" dirty="0" err="1"/>
              <a:t>eget</a:t>
            </a:r>
            <a:r>
              <a:rPr lang="de-DE" dirty="0"/>
              <a:t> </a:t>
            </a:r>
            <a:r>
              <a:rPr lang="de-DE" dirty="0" err="1"/>
              <a:t>dolor</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endParaRPr lang="de-DE"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dirty="0" err="1"/>
              <a:t>Adipiscing</a:t>
            </a:r>
            <a:r>
              <a:rPr lang="de-DE" dirty="0"/>
              <a:t> </a:t>
            </a:r>
            <a:r>
              <a:rPr lang="de-DE" dirty="0" err="1"/>
              <a:t>elit</a:t>
            </a:r>
            <a:r>
              <a:rPr lang="de-DE" dirty="0"/>
              <a:t> </a:t>
            </a:r>
            <a:r>
              <a:rPr lang="de-DE" dirty="0" err="1"/>
              <a:t>Aenean</a:t>
            </a:r>
            <a:r>
              <a:rPr lang="de-DE" dirty="0"/>
              <a:t> commodo</a:t>
            </a:r>
          </a:p>
          <a:p>
            <a:pPr lvl="0"/>
            <a:endParaRPr lang="de-DE" dirty="0"/>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3789362"/>
            <a:ext cx="9714880"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2" name="Bildplatzhalter 2">
            <a:extLst>
              <a:ext uri="{FF2B5EF4-FFF2-40B4-BE49-F238E27FC236}">
                <a16:creationId xmlns:a16="http://schemas.microsoft.com/office/drawing/2014/main" id="{DB28D408-C93C-D340-8ABC-DF814466E028}"/>
              </a:ext>
            </a:extLst>
          </p:cNvPr>
          <p:cNvSpPr>
            <a:spLocks noGrp="1"/>
          </p:cNvSpPr>
          <p:nvPr>
            <p:ph type="pic" sz="quarter" idx="17"/>
          </p:nvPr>
        </p:nvSpPr>
        <p:spPr>
          <a:xfrm>
            <a:off x="1235074" y="0"/>
            <a:ext cx="9721851" cy="3429000"/>
          </a:xfrm>
          <a:prstGeom prst="rect">
            <a:avLst/>
          </a:prstGeom>
        </p:spPr>
        <p:txBody>
          <a:bodyPr/>
          <a:lstStyle/>
          <a:p>
            <a:r>
              <a:rPr lang="cs-CZ"/>
              <a:t>Kliknutím na ikonu přidáte obrázek.</a:t>
            </a:r>
            <a:endParaRPr lang="de-DE" dirty="0"/>
          </a:p>
        </p:txBody>
      </p:sp>
    </p:spTree>
    <p:extLst>
      <p:ext uri="{BB962C8B-B14F-4D97-AF65-F5344CB8AC3E}">
        <p14:creationId xmlns:p14="http://schemas.microsoft.com/office/powerpoint/2010/main" val="4259359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2_Just Imag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BE20CA5-663F-D343-B70A-810EA935CA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Bildplatzhalter 2">
            <a:extLst>
              <a:ext uri="{FF2B5EF4-FFF2-40B4-BE49-F238E27FC236}">
                <a16:creationId xmlns:a16="http://schemas.microsoft.com/office/drawing/2014/main" id="{DB28D408-C93C-D340-8ABC-DF814466E028}"/>
              </a:ext>
            </a:extLst>
          </p:cNvPr>
          <p:cNvSpPr>
            <a:spLocks noGrp="1"/>
          </p:cNvSpPr>
          <p:nvPr>
            <p:ph type="pic" sz="quarter" idx="17"/>
          </p:nvPr>
        </p:nvSpPr>
        <p:spPr>
          <a:xfrm>
            <a:off x="1235074" y="620713"/>
            <a:ext cx="9721851" cy="5616573"/>
          </a:xfrm>
          <a:prstGeom prst="rect">
            <a:avLst/>
          </a:prstGeom>
        </p:spPr>
        <p:txBody>
          <a:bodyPr/>
          <a:lstStyle/>
          <a:p>
            <a:r>
              <a:rPr lang="cs-CZ"/>
              <a:t>Kliknutím na ikonu přidáte obrázek.</a:t>
            </a:r>
            <a:endParaRPr lang="de-DE" dirty="0"/>
          </a:p>
        </p:txBody>
      </p:sp>
    </p:spTree>
    <p:extLst>
      <p:ext uri="{BB962C8B-B14F-4D97-AF65-F5344CB8AC3E}">
        <p14:creationId xmlns:p14="http://schemas.microsoft.com/office/powerpoint/2010/main" val="707271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3_Two Columns Tex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35FCA7B-9992-7942-8F41-9CAA126A74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427785"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21" name="Textplatzhalter 13">
            <a:extLst>
              <a:ext uri="{FF2B5EF4-FFF2-40B4-BE49-F238E27FC236}">
                <a16:creationId xmlns:a16="http://schemas.microsoft.com/office/drawing/2014/main" id="{85DD1211-C657-3A48-A72D-0F938F2D2EE4}"/>
              </a:ext>
            </a:extLst>
          </p:cNvPr>
          <p:cNvSpPr>
            <a:spLocks noGrp="1"/>
          </p:cNvSpPr>
          <p:nvPr>
            <p:ph type="body" sz="quarter" idx="18" hasCustomPrompt="1"/>
          </p:nvPr>
        </p:nvSpPr>
        <p:spPr>
          <a:xfrm>
            <a:off x="6708776" y="1231900"/>
            <a:ext cx="4248150" cy="5005385"/>
          </a:xfrm>
          <a:prstGeom prst="rect">
            <a:avLst/>
          </a:prstGeom>
        </p:spPr>
        <p:txBody>
          <a:bodyPr anchor="t"/>
          <a:lstStyle>
            <a:lvl1pPr marL="342900" indent="-342900">
              <a:buFont typeface="Arial" panose="020B0604020202020204" pitchFamily="34" charset="0"/>
              <a:buChar char="•"/>
              <a:defRPr lang="de-DE" sz="2000" b="0" i="0" kern="1200" baseline="0" dirty="0">
                <a:solidFill>
                  <a:schemeClr val="tx1"/>
                </a:solidFill>
                <a:latin typeface="+mn-lt"/>
                <a:ea typeface="+mn-ea"/>
                <a:cs typeface="+mn-cs"/>
              </a:defRPr>
            </a:lvl1pPr>
            <a:lvl2pPr>
              <a:defRPr lang="de-DE" sz="2000" b="0" i="0" kern="1200" baseline="0" dirty="0" err="1">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Socis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p>
          <a:p>
            <a:pPr lvl="0"/>
            <a:r>
              <a:rPr lang="de-DE" dirty="0" err="1"/>
              <a:t>Puis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a:t>
            </a:r>
            <a:r>
              <a:rPr lang="de-DE" dirty="0"/>
              <a:t> </a:t>
            </a:r>
            <a:r>
              <a:rPr lang="de-DE" dirty="0" err="1"/>
              <a:t>tate</a:t>
            </a:r>
            <a:r>
              <a:rPr lang="de-DE" dirty="0"/>
              <a:t> </a:t>
            </a:r>
            <a:r>
              <a:rPr lang="de-DE" dirty="0" err="1"/>
              <a:t>eget</a:t>
            </a:r>
            <a:r>
              <a:rPr lang="de-DE" dirty="0"/>
              <a:t>, </a:t>
            </a:r>
            <a:r>
              <a:rPr lang="de-DE" dirty="0" err="1"/>
              <a:t>arcu</a:t>
            </a:r>
            <a:r>
              <a:rPr lang="de-DE" dirty="0"/>
              <a:t>. </a:t>
            </a:r>
          </a:p>
          <a:p>
            <a:pPr lvl="0"/>
            <a:r>
              <a:rPr lang="de-DE" dirty="0" err="1"/>
              <a:t>Justo</a:t>
            </a:r>
            <a:r>
              <a:rPr lang="de-DE" dirty="0"/>
              <a:t>, </a:t>
            </a:r>
            <a:r>
              <a:rPr lang="de-DE" dirty="0" err="1"/>
              <a:t>rhoncus</a:t>
            </a:r>
            <a:r>
              <a:rPr lang="de-DE" dirty="0"/>
              <a:t> </a:t>
            </a:r>
            <a:r>
              <a:rPr lang="de-DE" dirty="0" err="1"/>
              <a:t>ut</a:t>
            </a:r>
            <a:r>
              <a:rPr lang="de-DE" dirty="0"/>
              <a:t>, </a:t>
            </a:r>
            <a:r>
              <a:rPr lang="de-DE" dirty="0" err="1"/>
              <a:t>imperdiet</a:t>
            </a:r>
            <a:r>
              <a:rPr lang="de-DE" dirty="0"/>
              <a:t> a, </a:t>
            </a:r>
            <a:r>
              <a:rPr lang="de-DE" dirty="0" err="1"/>
              <a:t>venenatis</a:t>
            </a:r>
            <a:r>
              <a:rPr lang="de-DE" dirty="0"/>
              <a:t> </a:t>
            </a:r>
            <a:r>
              <a:rPr lang="de-DE" dirty="0" err="1"/>
              <a:t>vitae</a:t>
            </a:r>
            <a:r>
              <a:rPr lang="de-DE" dirty="0"/>
              <a:t>, </a:t>
            </a:r>
            <a:r>
              <a:rPr lang="de-DE" dirty="0" err="1"/>
              <a:t>justo</a:t>
            </a:r>
            <a:r>
              <a:rPr lang="de-DE" dirty="0"/>
              <a:t>. </a:t>
            </a:r>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 </a:t>
            </a:r>
            <a:r>
              <a:rPr lang="de-DE" dirty="0" err="1"/>
              <a:t>pretium</a:t>
            </a:r>
            <a:r>
              <a:rPr lang="de-DE" dirty="0"/>
              <a:t>. Integer </a:t>
            </a:r>
            <a:r>
              <a:rPr lang="de-DE" dirty="0" err="1"/>
              <a:t>tincidunt</a:t>
            </a:r>
            <a:r>
              <a:rPr lang="de-DE" dirty="0"/>
              <a:t>.</a:t>
            </a:r>
          </a:p>
        </p:txBody>
      </p:sp>
      <p:sp>
        <p:nvSpPr>
          <p:cNvPr id="23" name="Textplatzhalter 12">
            <a:extLst>
              <a:ext uri="{FF2B5EF4-FFF2-40B4-BE49-F238E27FC236}">
                <a16:creationId xmlns:a16="http://schemas.microsoft.com/office/drawing/2014/main" id="{14857FD2-E14B-D94D-B0DB-B61C27C3D143}"/>
              </a:ext>
            </a:extLst>
          </p:cNvPr>
          <p:cNvSpPr>
            <a:spLocks noGrp="1"/>
          </p:cNvSpPr>
          <p:nvPr>
            <p:ph type="body" sz="quarter" idx="19" hasCustomPrompt="1"/>
          </p:nvPr>
        </p:nvSpPr>
        <p:spPr>
          <a:xfrm>
            <a:off x="6708775" y="620715"/>
            <a:ext cx="4248151" cy="426020"/>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5" name="Textplatzhalter 13">
            <a:extLst>
              <a:ext uri="{FF2B5EF4-FFF2-40B4-BE49-F238E27FC236}">
                <a16:creationId xmlns:a16="http://schemas.microsoft.com/office/drawing/2014/main" id="{36EE522A-4FD0-6E4F-A1CE-BCB331368108}"/>
              </a:ext>
            </a:extLst>
          </p:cNvPr>
          <p:cNvSpPr>
            <a:spLocks noGrp="1"/>
          </p:cNvSpPr>
          <p:nvPr>
            <p:ph type="body" sz="quarter" idx="20" hasCustomPrompt="1"/>
          </p:nvPr>
        </p:nvSpPr>
        <p:spPr>
          <a:xfrm>
            <a:off x="618076" y="1231901"/>
            <a:ext cx="4427785" cy="500538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lvl="0"/>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a:t>Donec pede justo, fringilla vel, aliquet nec, vulputate eget, arcu. </a:t>
            </a:r>
          </a:p>
        </p:txBody>
      </p:sp>
    </p:spTree>
    <p:extLst>
      <p:ext uri="{BB962C8B-B14F-4D97-AF65-F5344CB8AC3E}">
        <p14:creationId xmlns:p14="http://schemas.microsoft.com/office/powerpoint/2010/main" val="326026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Title or Final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BB1C329-2164-E949-80F5-6A7A17395C16}"/>
              </a:ext>
            </a:extLst>
          </p:cNvPr>
          <p:cNvPicPr>
            <a:picLocks noChangeAspect="1"/>
          </p:cNvPicPr>
          <p:nvPr userDrawn="1"/>
        </p:nvPicPr>
        <p:blipFill>
          <a:blip r:embed="rId2"/>
          <a:stretch>
            <a:fillRect/>
          </a:stretch>
        </p:blipFill>
        <p:spPr>
          <a:xfrm>
            <a:off x="0" y="0"/>
            <a:ext cx="12186113" cy="6861311"/>
          </a:xfrm>
          <a:prstGeom prst="rect">
            <a:avLst/>
          </a:prstGeom>
        </p:spPr>
      </p:pic>
      <p:pic>
        <p:nvPicPr>
          <p:cNvPr id="8" name="Grafik 7">
            <a:extLst>
              <a:ext uri="{FF2B5EF4-FFF2-40B4-BE49-F238E27FC236}">
                <a16:creationId xmlns:a16="http://schemas.microsoft.com/office/drawing/2014/main" id="{4B594220-5FF8-E045-9EBC-4CA1F346562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extplatzhalter 12">
            <a:extLst>
              <a:ext uri="{FF2B5EF4-FFF2-40B4-BE49-F238E27FC236}">
                <a16:creationId xmlns:a16="http://schemas.microsoft.com/office/drawing/2014/main" id="{7935A641-536F-9A40-9B71-DDDCD52CB079}"/>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1" name="Picture 5" descr="A close up of a sign&#10;&#10;Description automatically generated">
            <a:extLst>
              <a:ext uri="{FF2B5EF4-FFF2-40B4-BE49-F238E27FC236}">
                <a16:creationId xmlns:a16="http://schemas.microsoft.com/office/drawing/2014/main" id="{EC6668B8-BD1F-B643-B20B-3DFFEBAE3262}"/>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998124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4_Two Paragraphs Tex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4F7BC53-8D78-A943-81F6-02EDFBFBBD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10333037"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5" name="Textplatzhalter 13">
            <a:extLst>
              <a:ext uri="{FF2B5EF4-FFF2-40B4-BE49-F238E27FC236}">
                <a16:creationId xmlns:a16="http://schemas.microsoft.com/office/drawing/2014/main" id="{36EE522A-4FD0-6E4F-A1CE-BCB331368108}"/>
              </a:ext>
            </a:extLst>
          </p:cNvPr>
          <p:cNvSpPr>
            <a:spLocks noGrp="1"/>
          </p:cNvSpPr>
          <p:nvPr>
            <p:ph type="body" sz="quarter" idx="20" hasCustomPrompt="1"/>
          </p:nvPr>
        </p:nvSpPr>
        <p:spPr>
          <a:xfrm>
            <a:off x="618076" y="1231901"/>
            <a:ext cx="10333037" cy="1836737"/>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lvl="0"/>
            <a:endParaRPr lang="de-DE" dirty="0"/>
          </a:p>
        </p:txBody>
      </p:sp>
      <p:sp>
        <p:nvSpPr>
          <p:cNvPr id="11" name="Textplatzhalter 12">
            <a:extLst>
              <a:ext uri="{FF2B5EF4-FFF2-40B4-BE49-F238E27FC236}">
                <a16:creationId xmlns:a16="http://schemas.microsoft.com/office/drawing/2014/main" id="{A863F607-A35E-6B49-9D19-3DAFF86513D9}"/>
              </a:ext>
            </a:extLst>
          </p:cNvPr>
          <p:cNvSpPr>
            <a:spLocks noGrp="1"/>
          </p:cNvSpPr>
          <p:nvPr>
            <p:ph type="body" sz="quarter" idx="22" hasCustomPrompt="1"/>
          </p:nvPr>
        </p:nvSpPr>
        <p:spPr>
          <a:xfrm>
            <a:off x="623888" y="3432493"/>
            <a:ext cx="10333037" cy="426021"/>
          </a:xfrm>
          <a:prstGeom prst="rect">
            <a:avLst/>
          </a:prstGeom>
        </p:spPr>
        <p:txBody>
          <a:bodyPr anchor="t"/>
          <a:lstStyle>
            <a:lvl1pPr>
              <a:defRPr sz="2000" b="1" i="0" baseline="0">
                <a:solidFill>
                  <a:schemeClr val="tx1"/>
                </a:solidFill>
                <a:latin typeface="+mj-lt"/>
              </a:defRPr>
            </a:lvl1pPr>
          </a:lstStyle>
          <a:p>
            <a:pPr lvl="0"/>
            <a:r>
              <a:rPr lang="de-DE" dirty="0"/>
              <a:t>Title Headline</a:t>
            </a:r>
          </a:p>
        </p:txBody>
      </p:sp>
      <p:sp>
        <p:nvSpPr>
          <p:cNvPr id="12" name="Textplatzhalter 13">
            <a:extLst>
              <a:ext uri="{FF2B5EF4-FFF2-40B4-BE49-F238E27FC236}">
                <a16:creationId xmlns:a16="http://schemas.microsoft.com/office/drawing/2014/main" id="{FAA54FED-9797-FA42-B5EB-590AF34D6C11}"/>
              </a:ext>
            </a:extLst>
          </p:cNvPr>
          <p:cNvSpPr>
            <a:spLocks noGrp="1"/>
          </p:cNvSpPr>
          <p:nvPr>
            <p:ph type="body" sz="quarter" idx="23" hasCustomPrompt="1"/>
          </p:nvPr>
        </p:nvSpPr>
        <p:spPr>
          <a:xfrm>
            <a:off x="618076" y="4043681"/>
            <a:ext cx="10333037" cy="1836737"/>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sz="2000" b="0" i="0">
                <a:latin typeface="+mn-lt"/>
              </a:defRPr>
            </a:lvl2pPr>
            <a:lvl3pPr>
              <a:defRPr sz="2000" b="0" i="0">
                <a:latin typeface="+mn-lt"/>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a:t>Aenean commodo ligula eget dolor. Aenean massa. Cum sociis natoque penatibus et magnis dis.</a:t>
            </a:r>
          </a:p>
          <a:p>
            <a:pPr lvl="2"/>
            <a:r>
              <a:rPr lang="de-DE" dirty="0"/>
              <a:t>Parturient montes, nascetur ridiculus mus. Donec quam felis, ultricies nec, pellentesque eu. </a:t>
            </a:r>
          </a:p>
          <a:p>
            <a:pPr lvl="0"/>
            <a:endParaRPr lang="de-DE" dirty="0"/>
          </a:p>
        </p:txBody>
      </p:sp>
    </p:spTree>
    <p:extLst>
      <p:ext uri="{BB962C8B-B14F-4D97-AF65-F5344CB8AC3E}">
        <p14:creationId xmlns:p14="http://schemas.microsoft.com/office/powerpoint/2010/main" val="626346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5_Tex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E83FACF-FA4A-4644-B827-0B4299FFB7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E1F52485-D002-FF45-B130-14536BEC8749}"/>
              </a:ext>
            </a:extLst>
          </p:cNvPr>
          <p:cNvSpPr>
            <a:spLocks noGrp="1"/>
          </p:cNvSpPr>
          <p:nvPr>
            <p:ph type="body" sz="quarter" idx="15" hasCustomPrompt="1"/>
          </p:nvPr>
        </p:nvSpPr>
        <p:spPr>
          <a:xfrm>
            <a:off x="623888" y="620713"/>
            <a:ext cx="10333039"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03CA259D-7A04-E043-8BA7-F62E8F813844}"/>
              </a:ext>
            </a:extLst>
          </p:cNvPr>
          <p:cNvSpPr>
            <a:spLocks noGrp="1"/>
          </p:cNvSpPr>
          <p:nvPr>
            <p:ph type="body" sz="quarter" idx="13" hasCustomPrompt="1"/>
          </p:nvPr>
        </p:nvSpPr>
        <p:spPr>
          <a:xfrm>
            <a:off x="623888" y="2176271"/>
            <a:ext cx="10333038" cy="4061016"/>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2"/>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0"/>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0"/>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endParaRPr lang="de-DE" dirty="0"/>
          </a:p>
        </p:txBody>
      </p:sp>
    </p:spTree>
    <p:extLst>
      <p:ext uri="{BB962C8B-B14F-4D97-AF65-F5344CB8AC3E}">
        <p14:creationId xmlns:p14="http://schemas.microsoft.com/office/powerpoint/2010/main" val="16225111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6_Just Tex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4D19F96-DE92-B744-80C9-BE2F53FA85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platzhalter 13">
            <a:extLst>
              <a:ext uri="{FF2B5EF4-FFF2-40B4-BE49-F238E27FC236}">
                <a16:creationId xmlns:a16="http://schemas.microsoft.com/office/drawing/2014/main" id="{03CA259D-7A04-E043-8BA7-F62E8F813844}"/>
              </a:ext>
            </a:extLst>
          </p:cNvPr>
          <p:cNvSpPr>
            <a:spLocks noGrp="1"/>
          </p:cNvSpPr>
          <p:nvPr>
            <p:ph type="body" sz="quarter" idx="13" hasCustomPrompt="1"/>
          </p:nvPr>
        </p:nvSpPr>
        <p:spPr>
          <a:xfrm>
            <a:off x="623888" y="620713"/>
            <a:ext cx="10333038" cy="5616574"/>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2"/>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a:t>
            </a:r>
          </a:p>
          <a:p>
            <a:pPr lvl="0"/>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0"/>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0"/>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endParaRPr lang="de-DE" dirty="0"/>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0"/>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a:t>
            </a:r>
          </a:p>
          <a:p>
            <a:pPr lvl="0"/>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a:t>
            </a:r>
          </a:p>
        </p:txBody>
      </p:sp>
    </p:spTree>
    <p:extLst>
      <p:ext uri="{BB962C8B-B14F-4D97-AF65-F5344CB8AC3E}">
        <p14:creationId xmlns:p14="http://schemas.microsoft.com/office/powerpoint/2010/main" val="2733958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7_Image_and_Text">
    <p:spTree>
      <p:nvGrpSpPr>
        <p:cNvPr id="1" name=""/>
        <p:cNvGrpSpPr/>
        <p:nvPr/>
      </p:nvGrpSpPr>
      <p:grpSpPr>
        <a:xfrm>
          <a:off x="0" y="0"/>
          <a:ext cx="0" cy="0"/>
          <a:chOff x="0" y="0"/>
          <a:chExt cx="0" cy="0"/>
        </a:xfrm>
      </p:grpSpPr>
      <p:pic>
        <p:nvPicPr>
          <p:cNvPr id="7" name="Grafik 6" descr="Ein Bild, das draußen, groß, Schnee, Gebäude enthält.&#10;&#10;Automatisch generierte Beschreibung">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6111234" y="0"/>
            <a:ext cx="6096000" cy="6858000"/>
          </a:xfrm>
          <a:prstGeom prst="rect">
            <a:avLst/>
          </a:prstGeom>
        </p:spPr>
      </p:pic>
      <p:pic>
        <p:nvPicPr>
          <p:cNvPr id="8" name="Grafik 7">
            <a:extLst>
              <a:ext uri="{FF2B5EF4-FFF2-40B4-BE49-F238E27FC236}">
                <a16:creationId xmlns:a16="http://schemas.microsoft.com/office/drawing/2014/main" id="{4526171F-8377-6042-8F11-7105C47A1B2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427786"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7" y="2139695"/>
            <a:ext cx="4427785" cy="4097592"/>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1" name="Textplatzhalter 13">
            <a:extLst>
              <a:ext uri="{FF2B5EF4-FFF2-40B4-BE49-F238E27FC236}">
                <a16:creationId xmlns:a16="http://schemas.microsoft.com/office/drawing/2014/main" id="{B3031C45-8363-5740-B9DE-26BF611628DC}"/>
              </a:ext>
            </a:extLst>
          </p:cNvPr>
          <p:cNvSpPr>
            <a:spLocks noGrp="1"/>
          </p:cNvSpPr>
          <p:nvPr>
            <p:ph type="body" sz="quarter" idx="17" hasCustomPrompt="1"/>
          </p:nvPr>
        </p:nvSpPr>
        <p:spPr>
          <a:xfrm>
            <a:off x="6708776" y="620713"/>
            <a:ext cx="4248150" cy="5616574"/>
          </a:xfrm>
          <a:prstGeom prst="rect">
            <a:avLst/>
          </a:prstGeom>
        </p:spPr>
        <p:txBody>
          <a:bodyPr anchor="t"/>
          <a:lstStyle>
            <a:lvl1pPr marL="342900" indent="-342900">
              <a:buFont typeface="Arial" panose="020B0604020202020204" pitchFamily="34" charset="0"/>
              <a:buChar char="•"/>
              <a:defRPr sz="2000" b="1" i="0" baseline="0">
                <a:solidFill>
                  <a:schemeClr val="bg1"/>
                </a:solidFill>
                <a:latin typeface="+mn-lt"/>
              </a:defRPr>
            </a:lvl1pPr>
            <a:lvl2pPr>
              <a:defRPr lang="de-DE" sz="2000" b="1" i="0" kern="1200" baseline="0" dirty="0">
                <a:solidFill>
                  <a:schemeClr val="bg1"/>
                </a:solidFill>
                <a:latin typeface="+mn-lt"/>
                <a:ea typeface="+mn-ea"/>
                <a:cs typeface="+mn-cs"/>
              </a:defRPr>
            </a:lvl2pPr>
            <a:lvl3pPr>
              <a:defRPr lang="de-DE" sz="2000" b="1"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1"/>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endParaRPr lang="de-DE" dirty="0"/>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endParaRPr lang="de-DE" dirty="0"/>
          </a:p>
          <a:p>
            <a:pPr lvl="0"/>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endParaRPr lang="de-DE" dirty="0"/>
          </a:p>
          <a:p>
            <a:pPr lvl="0"/>
            <a:r>
              <a:rPr lang="de-DE" dirty="0" err="1"/>
              <a:t>Pellentesque</a:t>
            </a:r>
            <a:r>
              <a:rPr lang="de-DE" dirty="0"/>
              <a:t> </a:t>
            </a:r>
            <a:r>
              <a:rPr lang="de-DE" dirty="0" err="1"/>
              <a:t>eupretium</a:t>
            </a:r>
            <a:r>
              <a:rPr lang="de-DE" dirty="0"/>
              <a:t> </a:t>
            </a:r>
            <a:r>
              <a:rPr lang="de-DE" dirty="0" err="1"/>
              <a:t>quis</a:t>
            </a:r>
            <a:r>
              <a:rPr lang="de-DE" dirty="0"/>
              <a:t> </a:t>
            </a:r>
            <a:r>
              <a:rPr lang="de-DE" dirty="0" err="1"/>
              <a:t>sem</a:t>
            </a:r>
            <a:endParaRPr lang="de-DE" dirty="0"/>
          </a:p>
          <a:p>
            <a:pPr lvl="0"/>
            <a:r>
              <a:rPr lang="de-DE" dirty="0" err="1"/>
              <a:t>Nulla</a:t>
            </a:r>
            <a:r>
              <a:rPr lang="de-DE" dirty="0"/>
              <a:t> </a:t>
            </a:r>
            <a:r>
              <a:rPr lang="de-DE" dirty="0" err="1"/>
              <a:t>consequat</a:t>
            </a:r>
            <a:r>
              <a:rPr lang="de-DE" dirty="0"/>
              <a:t> </a:t>
            </a:r>
            <a:r>
              <a:rPr lang="de-DE" dirty="0" err="1"/>
              <a:t>massa</a:t>
            </a:r>
            <a:r>
              <a:rPr lang="de-DE" dirty="0"/>
              <a:t> </a:t>
            </a:r>
          </a:p>
          <a:p>
            <a:pPr lvl="0"/>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p>
          <a:p>
            <a:pPr lvl="0"/>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endParaRPr lang="de-DE" dirty="0"/>
          </a:p>
          <a:p>
            <a:pPr lvl="0"/>
            <a:r>
              <a:rPr lang="de-DE" dirty="0" err="1"/>
              <a:t>Vivamus</a:t>
            </a:r>
            <a:r>
              <a:rPr lang="de-DE" dirty="0"/>
              <a:t> </a:t>
            </a:r>
            <a:r>
              <a:rPr lang="de-DE" dirty="0" err="1"/>
              <a:t>elementum</a:t>
            </a:r>
            <a:r>
              <a:rPr lang="de-DE" dirty="0"/>
              <a:t> </a:t>
            </a:r>
            <a:r>
              <a:rPr lang="de-DE" dirty="0" err="1"/>
              <a:t>semper</a:t>
            </a:r>
            <a:r>
              <a:rPr lang="de-DE" dirty="0"/>
              <a:t> </a:t>
            </a:r>
          </a:p>
        </p:txBody>
      </p:sp>
      <p:pic>
        <p:nvPicPr>
          <p:cNvPr id="9" name="Picture 8" descr="A close up of a sign&#10;&#10;Description automatically generated">
            <a:extLst>
              <a:ext uri="{FF2B5EF4-FFF2-40B4-BE49-F238E27FC236}">
                <a16:creationId xmlns:a16="http://schemas.microsoft.com/office/drawing/2014/main" id="{FDF23653-BC3A-4471-ACB9-5C42DFF6B7D4}"/>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91897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8_Image_and_Tex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6111234" y="-1"/>
            <a:ext cx="6096000" cy="6858000"/>
          </a:xfrm>
          <a:prstGeom prst="rect">
            <a:avLst/>
          </a:prstGeom>
        </p:spPr>
      </p:pic>
      <p:pic>
        <p:nvPicPr>
          <p:cNvPr id="8" name="Grafik 7">
            <a:extLst>
              <a:ext uri="{FF2B5EF4-FFF2-40B4-BE49-F238E27FC236}">
                <a16:creationId xmlns:a16="http://schemas.microsoft.com/office/drawing/2014/main" id="{F9951689-E251-594E-A425-D90FB8D1C26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3"/>
            <a:ext cx="4427786"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7" y="2139695"/>
            <a:ext cx="4427785" cy="4097592"/>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a:t>Parturient montes, nascetur ridiculus mus. Donec quam felis, </a:t>
            </a:r>
          </a:p>
          <a:p>
            <a:pPr lvl="0"/>
            <a:r>
              <a:rPr lang="de-DE" dirty="0"/>
              <a:t>Ultricies nec, pellentesque eu, pretium quis, sem.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1" name="Textplatzhalter 13">
            <a:extLst>
              <a:ext uri="{FF2B5EF4-FFF2-40B4-BE49-F238E27FC236}">
                <a16:creationId xmlns:a16="http://schemas.microsoft.com/office/drawing/2014/main" id="{B3031C45-8363-5740-B9DE-26BF611628DC}"/>
              </a:ext>
            </a:extLst>
          </p:cNvPr>
          <p:cNvSpPr>
            <a:spLocks noGrp="1"/>
          </p:cNvSpPr>
          <p:nvPr>
            <p:ph type="body" sz="quarter" idx="17" hasCustomPrompt="1"/>
          </p:nvPr>
        </p:nvSpPr>
        <p:spPr>
          <a:xfrm>
            <a:off x="6708776" y="620713"/>
            <a:ext cx="4248150" cy="5616574"/>
          </a:xfrm>
          <a:prstGeom prst="rect">
            <a:avLst/>
          </a:prstGeom>
        </p:spPr>
        <p:txBody>
          <a:bodyPr anchor="t"/>
          <a:lstStyle>
            <a:lvl1pPr marL="342900" indent="-342900">
              <a:buFont typeface="Arial" panose="020B0604020202020204" pitchFamily="34" charset="0"/>
              <a:buChar char="•"/>
              <a:defRPr sz="2000" b="1" i="0" baseline="0">
                <a:solidFill>
                  <a:schemeClr val="bg1"/>
                </a:solidFill>
                <a:latin typeface="+mn-lt"/>
              </a:defRPr>
            </a:lvl1pPr>
            <a:lvl2pPr>
              <a:defRPr lang="de-DE" sz="2000" b="1" i="0" kern="1200" baseline="0" dirty="0">
                <a:solidFill>
                  <a:schemeClr val="bg1"/>
                </a:solidFill>
                <a:latin typeface="+mn-lt"/>
                <a:ea typeface="+mn-ea"/>
                <a:cs typeface="+mn-cs"/>
              </a:defRPr>
            </a:lvl2pPr>
            <a:lvl3pPr>
              <a:defRPr lang="de-DE" sz="2000" b="1"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1"/>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endParaRPr lang="de-DE" dirty="0"/>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endParaRPr lang="de-DE" dirty="0"/>
          </a:p>
          <a:p>
            <a:pPr lvl="0"/>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endParaRPr lang="de-DE" dirty="0"/>
          </a:p>
          <a:p>
            <a:pPr lvl="0"/>
            <a:r>
              <a:rPr lang="de-DE" dirty="0" err="1"/>
              <a:t>Pellentesque</a:t>
            </a:r>
            <a:r>
              <a:rPr lang="de-DE" dirty="0"/>
              <a:t> </a:t>
            </a:r>
            <a:r>
              <a:rPr lang="de-DE" dirty="0" err="1"/>
              <a:t>eupretium</a:t>
            </a:r>
            <a:r>
              <a:rPr lang="de-DE" dirty="0"/>
              <a:t> </a:t>
            </a:r>
            <a:r>
              <a:rPr lang="de-DE" dirty="0" err="1"/>
              <a:t>quis</a:t>
            </a:r>
            <a:r>
              <a:rPr lang="de-DE" dirty="0"/>
              <a:t> </a:t>
            </a:r>
            <a:r>
              <a:rPr lang="de-DE" dirty="0" err="1"/>
              <a:t>sem</a:t>
            </a:r>
            <a:endParaRPr lang="de-DE" dirty="0"/>
          </a:p>
          <a:p>
            <a:pPr lvl="0"/>
            <a:r>
              <a:rPr lang="de-DE" dirty="0" err="1"/>
              <a:t>Nulla</a:t>
            </a:r>
            <a:r>
              <a:rPr lang="de-DE" dirty="0"/>
              <a:t> </a:t>
            </a:r>
            <a:r>
              <a:rPr lang="de-DE" dirty="0" err="1"/>
              <a:t>consequat</a:t>
            </a:r>
            <a:r>
              <a:rPr lang="de-DE" dirty="0"/>
              <a:t> </a:t>
            </a:r>
            <a:r>
              <a:rPr lang="de-DE" dirty="0" err="1"/>
              <a:t>massa</a:t>
            </a:r>
            <a:r>
              <a:rPr lang="de-DE" dirty="0"/>
              <a:t> </a:t>
            </a:r>
          </a:p>
          <a:p>
            <a:pPr lvl="0"/>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p>
          <a:p>
            <a:pPr lvl="0"/>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endParaRPr lang="de-DE" dirty="0"/>
          </a:p>
          <a:p>
            <a:pPr lvl="0"/>
            <a:r>
              <a:rPr lang="de-DE" dirty="0" err="1"/>
              <a:t>Vivamus</a:t>
            </a:r>
            <a:r>
              <a:rPr lang="de-DE" dirty="0"/>
              <a:t> </a:t>
            </a:r>
            <a:r>
              <a:rPr lang="de-DE" dirty="0" err="1"/>
              <a:t>elementum</a:t>
            </a:r>
            <a:r>
              <a:rPr lang="de-DE" dirty="0"/>
              <a:t> </a:t>
            </a:r>
            <a:r>
              <a:rPr lang="de-DE" dirty="0" err="1"/>
              <a:t>semper</a:t>
            </a:r>
            <a:r>
              <a:rPr lang="de-DE" dirty="0"/>
              <a:t> </a:t>
            </a:r>
          </a:p>
        </p:txBody>
      </p:sp>
      <p:pic>
        <p:nvPicPr>
          <p:cNvPr id="9" name="Picture 8" descr="A close up of a sign&#10;&#10;Description automatically generated">
            <a:extLst>
              <a:ext uri="{FF2B5EF4-FFF2-40B4-BE49-F238E27FC236}">
                <a16:creationId xmlns:a16="http://schemas.microsoft.com/office/drawing/2014/main" id="{DEFA5A2C-7590-42D2-AA7C-95C1AFA4EA1A}"/>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41976407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9_Image_and_Text">
    <p:spTree>
      <p:nvGrpSpPr>
        <p:cNvPr id="1" name=""/>
        <p:cNvGrpSpPr/>
        <p:nvPr/>
      </p:nvGrpSpPr>
      <p:grpSpPr>
        <a:xfrm>
          <a:off x="0" y="0"/>
          <a:ext cx="0" cy="0"/>
          <a:chOff x="0" y="0"/>
          <a:chExt cx="0" cy="0"/>
        </a:xfrm>
      </p:grpSpPr>
      <p:pic>
        <p:nvPicPr>
          <p:cNvPr id="7" name="Grafik 6" descr="Ein Bild, das draußen, groß, Schnee, Gebäude enthält.&#10;&#10;Automatisch generierte Beschreibung">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1992086"/>
            <a:ext cx="12207234" cy="4865913"/>
          </a:xfrm>
          <a:prstGeom prst="rect">
            <a:avLst/>
          </a:prstGeom>
        </p:spPr>
      </p:pic>
      <p:pic>
        <p:nvPicPr>
          <p:cNvPr id="8" name="Grafik 7">
            <a:extLst>
              <a:ext uri="{FF2B5EF4-FFF2-40B4-BE49-F238E27FC236}">
                <a16:creationId xmlns:a16="http://schemas.microsoft.com/office/drawing/2014/main" id="{3F86AF18-20DD-A542-83EF-A0A6077846B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7" y="2139695"/>
            <a:ext cx="4427785" cy="4097592"/>
          </a:xfrm>
          <a:prstGeom prst="rect">
            <a:avLst/>
          </a:prstGeom>
        </p:spPr>
        <p:txBody>
          <a:bodyPr anchor="t"/>
          <a:lstStyle>
            <a:lvl1pPr marL="342900" indent="-342900">
              <a:buFont typeface="Arial" panose="020B0604020202020204" pitchFamily="34" charset="0"/>
              <a:buChar char="•"/>
              <a:defRPr sz="2000" b="0" i="0" baseline="0">
                <a:solidFill>
                  <a:schemeClr val="bg1"/>
                </a:solidFill>
                <a:latin typeface="+mn-lt"/>
              </a:defRPr>
            </a:lvl1pPr>
            <a:lvl2pPr>
              <a:defRPr lang="de-DE" sz="2000" b="0" i="0" kern="1200" baseline="0" dirty="0">
                <a:solidFill>
                  <a:schemeClr val="bg1"/>
                </a:solidFill>
                <a:latin typeface="+mn-lt"/>
                <a:ea typeface="+mn-ea"/>
                <a:cs typeface="+mn-cs"/>
              </a:defRPr>
            </a:lvl2pPr>
            <a:lvl3pPr>
              <a:defRPr lang="de-DE" sz="2000" b="0"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9" name="Textplatzhalter 13">
            <a:extLst>
              <a:ext uri="{FF2B5EF4-FFF2-40B4-BE49-F238E27FC236}">
                <a16:creationId xmlns:a16="http://schemas.microsoft.com/office/drawing/2014/main" id="{064D1A0F-06AE-9149-A8E3-25726EBB70C5}"/>
              </a:ext>
            </a:extLst>
          </p:cNvPr>
          <p:cNvSpPr>
            <a:spLocks noGrp="1"/>
          </p:cNvSpPr>
          <p:nvPr>
            <p:ph type="body" sz="quarter" idx="16" hasCustomPrompt="1"/>
          </p:nvPr>
        </p:nvSpPr>
        <p:spPr>
          <a:xfrm>
            <a:off x="6714444" y="2139695"/>
            <a:ext cx="4242481" cy="4097592"/>
          </a:xfrm>
          <a:prstGeom prst="rect">
            <a:avLst/>
          </a:prstGeom>
        </p:spPr>
        <p:txBody>
          <a:bodyPr anchor="t"/>
          <a:lstStyle>
            <a:lvl1pPr marL="342900" indent="-342900">
              <a:buFont typeface="Arial" panose="020B0604020202020204" pitchFamily="34" charset="0"/>
              <a:buChar char="•"/>
              <a:defRPr sz="2000" b="0" i="0" baseline="0">
                <a:solidFill>
                  <a:schemeClr val="bg1"/>
                </a:solidFill>
                <a:latin typeface="+mn-lt"/>
              </a:defRPr>
            </a:lvl1pPr>
            <a:lvl2pPr>
              <a:defRPr lang="de-DE" sz="2000" b="0" i="0" kern="1200" baseline="0" dirty="0">
                <a:solidFill>
                  <a:schemeClr val="bg1"/>
                </a:solidFill>
                <a:latin typeface="+mn-lt"/>
                <a:ea typeface="+mn-ea"/>
                <a:cs typeface="+mn-cs"/>
              </a:defRPr>
            </a:lvl2pPr>
            <a:lvl3pPr>
              <a:defRPr lang="de-DE" sz="2000" b="0"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2" name="Textplatzhalter 12">
            <a:extLst>
              <a:ext uri="{FF2B5EF4-FFF2-40B4-BE49-F238E27FC236}">
                <a16:creationId xmlns:a16="http://schemas.microsoft.com/office/drawing/2014/main" id="{8728B484-D51B-3342-A06A-ED49BD050A7E}"/>
              </a:ext>
            </a:extLst>
          </p:cNvPr>
          <p:cNvSpPr>
            <a:spLocks noGrp="1"/>
          </p:cNvSpPr>
          <p:nvPr>
            <p:ph type="body" sz="quarter" idx="15" hasCustomPrompt="1"/>
          </p:nvPr>
        </p:nvSpPr>
        <p:spPr>
          <a:xfrm>
            <a:off x="623888" y="620713"/>
            <a:ext cx="10326066"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pic>
        <p:nvPicPr>
          <p:cNvPr id="11" name="Picture 10" descr="A close up of a sign&#10;&#10;Description automatically generated">
            <a:extLst>
              <a:ext uri="{FF2B5EF4-FFF2-40B4-BE49-F238E27FC236}">
                <a16:creationId xmlns:a16="http://schemas.microsoft.com/office/drawing/2014/main" id="{53B0064F-261C-4CA5-BEEF-B4FB0E467896}"/>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600500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0_Image_and_Tex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1992086"/>
            <a:ext cx="12186116" cy="4865913"/>
          </a:xfrm>
          <a:prstGeom prst="rect">
            <a:avLst/>
          </a:prstGeom>
        </p:spPr>
      </p:pic>
      <p:pic>
        <p:nvPicPr>
          <p:cNvPr id="8" name="Grafik 7">
            <a:extLst>
              <a:ext uri="{FF2B5EF4-FFF2-40B4-BE49-F238E27FC236}">
                <a16:creationId xmlns:a16="http://schemas.microsoft.com/office/drawing/2014/main" id="{E606151B-85F7-0246-8300-80C80E8920E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7" y="2139695"/>
            <a:ext cx="4427785" cy="4097592"/>
          </a:xfrm>
          <a:prstGeom prst="rect">
            <a:avLst/>
          </a:prstGeom>
        </p:spPr>
        <p:txBody>
          <a:bodyPr anchor="t"/>
          <a:lstStyle>
            <a:lvl1pPr marL="342900" indent="-342900">
              <a:buFont typeface="Arial" panose="020B0604020202020204" pitchFamily="34" charset="0"/>
              <a:buChar char="•"/>
              <a:defRPr sz="2000" b="0" i="0" baseline="0">
                <a:solidFill>
                  <a:schemeClr val="bg1"/>
                </a:solidFill>
                <a:latin typeface="+mn-lt"/>
              </a:defRPr>
            </a:lvl1pPr>
            <a:lvl2pPr>
              <a:defRPr lang="de-DE" sz="2000" b="0" i="0" kern="1200" baseline="0" dirty="0">
                <a:solidFill>
                  <a:schemeClr val="bg1"/>
                </a:solidFill>
                <a:latin typeface="+mn-lt"/>
                <a:ea typeface="+mn-ea"/>
                <a:cs typeface="+mn-cs"/>
              </a:defRPr>
            </a:lvl2pPr>
            <a:lvl3pPr>
              <a:defRPr lang="de-DE" sz="2000" b="0"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9" name="Textplatzhalter 13">
            <a:extLst>
              <a:ext uri="{FF2B5EF4-FFF2-40B4-BE49-F238E27FC236}">
                <a16:creationId xmlns:a16="http://schemas.microsoft.com/office/drawing/2014/main" id="{064D1A0F-06AE-9149-A8E3-25726EBB70C5}"/>
              </a:ext>
            </a:extLst>
          </p:cNvPr>
          <p:cNvSpPr>
            <a:spLocks noGrp="1"/>
          </p:cNvSpPr>
          <p:nvPr>
            <p:ph type="body" sz="quarter" idx="16" hasCustomPrompt="1"/>
          </p:nvPr>
        </p:nvSpPr>
        <p:spPr>
          <a:xfrm>
            <a:off x="6714444" y="2139695"/>
            <a:ext cx="4242481" cy="4097592"/>
          </a:xfrm>
          <a:prstGeom prst="rect">
            <a:avLst/>
          </a:prstGeom>
        </p:spPr>
        <p:txBody>
          <a:bodyPr anchor="t"/>
          <a:lstStyle>
            <a:lvl1pPr marL="342900" indent="-342900">
              <a:buFont typeface="Arial" panose="020B0604020202020204" pitchFamily="34" charset="0"/>
              <a:buChar char="•"/>
              <a:defRPr sz="2000" b="0" i="0" baseline="0">
                <a:solidFill>
                  <a:schemeClr val="bg1"/>
                </a:solidFill>
                <a:latin typeface="+mn-lt"/>
              </a:defRPr>
            </a:lvl1pPr>
            <a:lvl2pPr>
              <a:defRPr lang="de-DE" sz="2000" b="0" i="0" kern="1200" baseline="0" dirty="0">
                <a:solidFill>
                  <a:schemeClr val="bg1"/>
                </a:solidFill>
                <a:latin typeface="+mn-lt"/>
                <a:ea typeface="+mn-ea"/>
                <a:cs typeface="+mn-cs"/>
              </a:defRPr>
            </a:lvl2pPr>
            <a:lvl3pPr>
              <a:defRPr lang="de-DE" sz="2000" b="0" i="0" kern="1200" baseline="0" dirty="0">
                <a:solidFill>
                  <a:schemeClr val="bg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lvl="1"/>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2" name="Textplatzhalter 12">
            <a:extLst>
              <a:ext uri="{FF2B5EF4-FFF2-40B4-BE49-F238E27FC236}">
                <a16:creationId xmlns:a16="http://schemas.microsoft.com/office/drawing/2014/main" id="{8728B484-D51B-3342-A06A-ED49BD050A7E}"/>
              </a:ext>
            </a:extLst>
          </p:cNvPr>
          <p:cNvSpPr>
            <a:spLocks noGrp="1"/>
          </p:cNvSpPr>
          <p:nvPr>
            <p:ph type="body" sz="quarter" idx="15" hasCustomPrompt="1"/>
          </p:nvPr>
        </p:nvSpPr>
        <p:spPr>
          <a:xfrm>
            <a:off x="623888" y="620713"/>
            <a:ext cx="10326066" cy="1223961"/>
          </a:xfrm>
          <a:prstGeom prst="rect">
            <a:avLst/>
          </a:prstGeom>
        </p:spPr>
        <p:txBody>
          <a:bodyPr anchor="b"/>
          <a:lstStyle>
            <a:lvl1pPr>
              <a:defRPr sz="4000" b="1" i="0" baseline="0">
                <a:solidFill>
                  <a:schemeClr val="tx1"/>
                </a:solidFill>
                <a:latin typeface="+mj-lt"/>
              </a:defRPr>
            </a:lvl1pPr>
          </a:lstStyle>
          <a:p>
            <a:pPr lvl="0"/>
            <a:r>
              <a:rPr lang="de-DE" dirty="0"/>
              <a:t>Title Headline</a:t>
            </a:r>
          </a:p>
        </p:txBody>
      </p:sp>
      <p:pic>
        <p:nvPicPr>
          <p:cNvPr id="13" name="Picture 12" descr="A close up of a sign&#10;&#10;Description automatically generated">
            <a:extLst>
              <a:ext uri="{FF2B5EF4-FFF2-40B4-BE49-F238E27FC236}">
                <a16:creationId xmlns:a16="http://schemas.microsoft.com/office/drawing/2014/main" id="{2A9E4D95-3805-4AE4-B7A7-9268D4BAE11B}"/>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699080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1_Image_and_Diagram">
    <p:spTree>
      <p:nvGrpSpPr>
        <p:cNvPr id="1" name=""/>
        <p:cNvGrpSpPr/>
        <p:nvPr/>
      </p:nvGrpSpPr>
      <p:grpSpPr>
        <a:xfrm>
          <a:off x="0" y="0"/>
          <a:ext cx="0" cy="0"/>
          <a:chOff x="0" y="0"/>
          <a:chExt cx="0" cy="0"/>
        </a:xfrm>
      </p:grpSpPr>
      <p:pic>
        <p:nvPicPr>
          <p:cNvPr id="7" name="Grafik 6" descr="Ein Bild, das draußen, groß, Schnee, Gebäude enthält.&#10;&#10;Automatisch generierte Beschreibung">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8" name="Grafik 7">
            <a:extLst>
              <a:ext uri="{FF2B5EF4-FFF2-40B4-BE49-F238E27FC236}">
                <a16:creationId xmlns:a16="http://schemas.microsoft.com/office/drawing/2014/main" id="{CE2AAD37-A4DF-374F-9359-F713FCBD5F3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708775" y="620713"/>
            <a:ext cx="4248150"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708775" y="2139695"/>
            <a:ext cx="4235296" cy="4097592"/>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
        <p:nvSpPr>
          <p:cNvPr id="14" name="Diagrammplatzhalter 13">
            <a:extLst>
              <a:ext uri="{FF2B5EF4-FFF2-40B4-BE49-F238E27FC236}">
                <a16:creationId xmlns:a16="http://schemas.microsoft.com/office/drawing/2014/main" id="{EF252D80-9DEB-0745-B202-C2C6E8DBC55D}"/>
              </a:ext>
            </a:extLst>
          </p:cNvPr>
          <p:cNvSpPr>
            <a:spLocks noGrp="1"/>
          </p:cNvSpPr>
          <p:nvPr>
            <p:ph type="chart" sz="quarter" idx="17"/>
          </p:nvPr>
        </p:nvSpPr>
        <p:spPr>
          <a:xfrm>
            <a:off x="623888" y="620713"/>
            <a:ext cx="4860925" cy="5616574"/>
          </a:xfrm>
          <a:prstGeom prst="rect">
            <a:avLst/>
          </a:prstGeom>
        </p:spPr>
        <p:txBody>
          <a:bodyPr/>
          <a:lstStyle/>
          <a:p>
            <a:r>
              <a:rPr lang="cs-CZ"/>
              <a:t>Kliknutím na ikonu přidáte graf.</a:t>
            </a:r>
            <a:endParaRPr lang="de-DE" dirty="0"/>
          </a:p>
        </p:txBody>
      </p:sp>
    </p:spTree>
    <p:extLst>
      <p:ext uri="{BB962C8B-B14F-4D97-AF65-F5344CB8AC3E}">
        <p14:creationId xmlns:p14="http://schemas.microsoft.com/office/powerpoint/2010/main" val="33119395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2_Image_and_Diagram">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6096000" cy="6857998"/>
          </a:xfrm>
          <a:prstGeom prst="rect">
            <a:avLst/>
          </a:prstGeom>
        </p:spPr>
      </p:pic>
      <p:pic>
        <p:nvPicPr>
          <p:cNvPr id="8" name="Grafik 7">
            <a:extLst>
              <a:ext uri="{FF2B5EF4-FFF2-40B4-BE49-F238E27FC236}">
                <a16:creationId xmlns:a16="http://schemas.microsoft.com/office/drawing/2014/main" id="{B5F3B5AB-955C-9645-89B6-C56FB279936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708775" y="620713"/>
            <a:ext cx="4248150"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4" name="Diagrammplatzhalter 13">
            <a:extLst>
              <a:ext uri="{FF2B5EF4-FFF2-40B4-BE49-F238E27FC236}">
                <a16:creationId xmlns:a16="http://schemas.microsoft.com/office/drawing/2014/main" id="{EF252D80-9DEB-0745-B202-C2C6E8DBC55D}"/>
              </a:ext>
            </a:extLst>
          </p:cNvPr>
          <p:cNvSpPr>
            <a:spLocks noGrp="1"/>
          </p:cNvSpPr>
          <p:nvPr>
            <p:ph type="chart" sz="quarter" idx="17"/>
          </p:nvPr>
        </p:nvSpPr>
        <p:spPr>
          <a:xfrm>
            <a:off x="623888" y="620713"/>
            <a:ext cx="4860925" cy="5616574"/>
          </a:xfrm>
          <a:prstGeom prst="rect">
            <a:avLst/>
          </a:prstGeom>
        </p:spPr>
        <p:txBody>
          <a:bodyPr/>
          <a:lstStyle/>
          <a:p>
            <a:r>
              <a:rPr lang="cs-CZ"/>
              <a:t>Kliknutím na ikonu přidáte graf.</a:t>
            </a:r>
            <a:endParaRPr lang="de-DE" dirty="0"/>
          </a:p>
        </p:txBody>
      </p:sp>
      <p:sp>
        <p:nvSpPr>
          <p:cNvPr id="9" name="Textplatzhalter 13">
            <a:extLst>
              <a:ext uri="{FF2B5EF4-FFF2-40B4-BE49-F238E27FC236}">
                <a16:creationId xmlns:a16="http://schemas.microsoft.com/office/drawing/2014/main" id="{E2305140-9C5B-4B39-B302-AB0CEB07B502}"/>
              </a:ext>
            </a:extLst>
          </p:cNvPr>
          <p:cNvSpPr>
            <a:spLocks noGrp="1"/>
          </p:cNvSpPr>
          <p:nvPr>
            <p:ph type="body" sz="quarter" idx="13" hasCustomPrompt="1"/>
          </p:nvPr>
        </p:nvSpPr>
        <p:spPr>
          <a:xfrm>
            <a:off x="6708775" y="2139695"/>
            <a:ext cx="4235296" cy="4097592"/>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p>
          <a:p>
            <a:pPr lvl="0"/>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p>
          <a:p>
            <a:pPr lvl="0"/>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 </a:t>
            </a:r>
            <a:r>
              <a:rPr lang="de-DE" dirty="0" err="1"/>
              <a:t>arcu</a:t>
            </a:r>
            <a:r>
              <a:rPr lang="de-DE" dirty="0"/>
              <a:t>.</a:t>
            </a:r>
          </a:p>
        </p:txBody>
      </p:sp>
    </p:spTree>
    <p:extLst>
      <p:ext uri="{BB962C8B-B14F-4D97-AF65-F5344CB8AC3E}">
        <p14:creationId xmlns:p14="http://schemas.microsoft.com/office/powerpoint/2010/main" val="713118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3_Image_and_Diagram">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7C45BFA-7B4D-AF4F-A019-6949B940B9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8" name="Grafik 7">
            <a:extLst>
              <a:ext uri="{FF2B5EF4-FFF2-40B4-BE49-F238E27FC236}">
                <a16:creationId xmlns:a16="http://schemas.microsoft.com/office/drawing/2014/main" id="{56F0058C-CDDC-7549-A6FE-1D507D32CB3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2301" y="620712"/>
            <a:ext cx="4860925"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8" y="2783522"/>
            <a:ext cx="4860926"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p:txBody>
      </p:sp>
      <p:sp>
        <p:nvSpPr>
          <p:cNvPr id="3" name="Diagrammplatzhalter 2">
            <a:extLst>
              <a:ext uri="{FF2B5EF4-FFF2-40B4-BE49-F238E27FC236}">
                <a16:creationId xmlns:a16="http://schemas.microsoft.com/office/drawing/2014/main" id="{97DC9287-A930-EE45-8AE3-0F67AA1A2FEE}"/>
              </a:ext>
            </a:extLst>
          </p:cNvPr>
          <p:cNvSpPr>
            <a:spLocks noGrp="1"/>
          </p:cNvSpPr>
          <p:nvPr>
            <p:ph type="chart" sz="quarter" idx="17"/>
          </p:nvPr>
        </p:nvSpPr>
        <p:spPr>
          <a:xfrm>
            <a:off x="6105527" y="620713"/>
            <a:ext cx="4851398" cy="5616574"/>
          </a:xfrm>
          <a:prstGeom prst="rect">
            <a:avLst/>
          </a:prstGeom>
        </p:spPr>
        <p:txBody>
          <a:bodyPr/>
          <a:lstStyle/>
          <a:p>
            <a:r>
              <a:rPr lang="cs-CZ"/>
              <a:t>Kliknutím na ikonu přidáte graf.</a:t>
            </a:r>
            <a:endParaRPr lang="de-DE"/>
          </a:p>
        </p:txBody>
      </p:sp>
    </p:spTree>
    <p:extLst>
      <p:ext uri="{BB962C8B-B14F-4D97-AF65-F5344CB8AC3E}">
        <p14:creationId xmlns:p14="http://schemas.microsoft.com/office/powerpoint/2010/main" val="1578564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Title or Final Slide">
    <p:spTree>
      <p:nvGrpSpPr>
        <p:cNvPr id="1" name=""/>
        <p:cNvGrpSpPr/>
        <p:nvPr/>
      </p:nvGrpSpPr>
      <p:grpSpPr>
        <a:xfrm>
          <a:off x="0" y="0"/>
          <a:ext cx="0" cy="0"/>
          <a:chOff x="0" y="0"/>
          <a:chExt cx="0" cy="0"/>
        </a:xfrm>
      </p:grpSpPr>
      <p:pic>
        <p:nvPicPr>
          <p:cNvPr id="3" name="Grafik 2" descr="Ein Bild, das draußen, Skifahren, Schnee, Hügel enthält.&#10;&#10;Automatisch generierte Beschreibung">
            <a:extLst>
              <a:ext uri="{FF2B5EF4-FFF2-40B4-BE49-F238E27FC236}">
                <a16:creationId xmlns:a16="http://schemas.microsoft.com/office/drawing/2014/main" id="{EFAE1068-C122-A743-9027-D37FE954D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01A13DBF-7682-9841-81D3-2BA6612D903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extplatzhalter 12">
            <a:extLst>
              <a:ext uri="{FF2B5EF4-FFF2-40B4-BE49-F238E27FC236}">
                <a16:creationId xmlns:a16="http://schemas.microsoft.com/office/drawing/2014/main" id="{020DBE95-DDFF-1D43-B484-474AAF5E9AC9}"/>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D21FE643-6A05-4E4B-A845-E17A60CDD218}"/>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1544845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4_Image_and_Diagram">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7C45BFA-7B4D-AF4F-A019-6949B940B9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2457450"/>
          </a:xfrm>
          <a:prstGeom prst="rect">
            <a:avLst/>
          </a:prstGeom>
        </p:spPr>
      </p:pic>
      <p:pic>
        <p:nvPicPr>
          <p:cNvPr id="8" name="Grafik 7">
            <a:extLst>
              <a:ext uri="{FF2B5EF4-FFF2-40B4-BE49-F238E27FC236}">
                <a16:creationId xmlns:a16="http://schemas.microsoft.com/office/drawing/2014/main" id="{025413D0-15BB-3541-A3F9-60BE0C9D1FD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2301" y="620712"/>
            <a:ext cx="4860925" cy="1656143"/>
          </a:xfrm>
          <a:prstGeom prst="rect">
            <a:avLst/>
          </a:prstGeom>
        </p:spPr>
        <p:txBody>
          <a:bodyPr anchor="t"/>
          <a:lstStyle>
            <a:lvl1pPr>
              <a:defRPr sz="4000" b="1" i="0" baseline="0">
                <a:solidFill>
                  <a:schemeClr val="bg1"/>
                </a:solidFill>
                <a:latin typeface="+mj-lt"/>
              </a:defRPr>
            </a:lvl1pPr>
          </a:lstStyle>
          <a:p>
            <a:pPr lvl="0"/>
            <a:r>
              <a:rPr lang="de-DE" dirty="0"/>
              <a:t>Title Headline</a:t>
            </a:r>
          </a:p>
        </p:txBody>
      </p:sp>
      <p:sp>
        <p:nvSpPr>
          <p:cNvPr id="10" name="Textplatzhalter 13">
            <a:extLst>
              <a:ext uri="{FF2B5EF4-FFF2-40B4-BE49-F238E27FC236}">
                <a16:creationId xmlns:a16="http://schemas.microsoft.com/office/drawing/2014/main" id="{5F6F96AE-C095-2447-BF96-13671B3233DE}"/>
              </a:ext>
            </a:extLst>
          </p:cNvPr>
          <p:cNvSpPr>
            <a:spLocks noGrp="1"/>
          </p:cNvSpPr>
          <p:nvPr>
            <p:ph type="body" sz="quarter" idx="13" hasCustomPrompt="1"/>
          </p:nvPr>
        </p:nvSpPr>
        <p:spPr>
          <a:xfrm>
            <a:off x="623888" y="2783522"/>
            <a:ext cx="4860926" cy="3453765"/>
          </a:xfrm>
          <a:prstGeom prst="rect">
            <a:avLst/>
          </a:prstGeom>
        </p:spPr>
        <p:txBody>
          <a:bodyPr anchor="t"/>
          <a:lstStyle>
            <a:lvl1pPr marL="342900" indent="-342900">
              <a:buFont typeface="Arial" panose="020B0604020202020204" pitchFamily="34" charset="0"/>
              <a:buChar char="•"/>
              <a:defRPr sz="2000" b="0" i="0" baseline="0">
                <a:solidFill>
                  <a:schemeClr val="tx1"/>
                </a:solidFill>
                <a:latin typeface="+mn-lt"/>
              </a:defRPr>
            </a:lvl1pPr>
            <a:lvl2pPr>
              <a:defRPr lang="de-DE" sz="2000" b="0" i="0" kern="1200" baseline="0" dirty="0">
                <a:solidFill>
                  <a:schemeClr val="tx1"/>
                </a:solidFill>
                <a:latin typeface="+mn-lt"/>
                <a:ea typeface="+mn-ea"/>
                <a:cs typeface="+mn-cs"/>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r>
              <a:rPr lang="de-DE" dirty="0" err="1"/>
              <a:t>Aenean</a:t>
            </a:r>
            <a:r>
              <a:rPr lang="de-DE" dirty="0"/>
              <a:t> </a:t>
            </a:r>
            <a:r>
              <a:rPr lang="de-DE" dirty="0" err="1"/>
              <a:t>massa</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a:t>
            </a:r>
          </a:p>
        </p:txBody>
      </p:sp>
      <p:sp>
        <p:nvSpPr>
          <p:cNvPr id="3" name="Diagrammplatzhalter 2">
            <a:extLst>
              <a:ext uri="{FF2B5EF4-FFF2-40B4-BE49-F238E27FC236}">
                <a16:creationId xmlns:a16="http://schemas.microsoft.com/office/drawing/2014/main" id="{97DC9287-A930-EE45-8AE3-0F67AA1A2FEE}"/>
              </a:ext>
            </a:extLst>
          </p:cNvPr>
          <p:cNvSpPr>
            <a:spLocks noGrp="1"/>
          </p:cNvSpPr>
          <p:nvPr>
            <p:ph type="chart" sz="quarter" idx="17"/>
          </p:nvPr>
        </p:nvSpPr>
        <p:spPr>
          <a:xfrm>
            <a:off x="6105527" y="620713"/>
            <a:ext cx="4851398" cy="5616574"/>
          </a:xfrm>
          <a:prstGeom prst="rect">
            <a:avLst/>
          </a:prstGeom>
        </p:spPr>
        <p:txBody>
          <a:bodyPr/>
          <a:lstStyle/>
          <a:p>
            <a:r>
              <a:rPr lang="cs-CZ"/>
              <a:t>Kliknutím na ikonu přidáte graf.</a:t>
            </a:r>
            <a:endParaRPr lang="de-DE"/>
          </a:p>
        </p:txBody>
      </p:sp>
    </p:spTree>
    <p:extLst>
      <p:ext uri="{BB962C8B-B14F-4D97-AF65-F5344CB8AC3E}">
        <p14:creationId xmlns:p14="http://schemas.microsoft.com/office/powerpoint/2010/main" val="2598632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5_Excel sheet_and_Text">
    <p:spTree>
      <p:nvGrpSpPr>
        <p:cNvPr id="1" name=""/>
        <p:cNvGrpSpPr/>
        <p:nvPr/>
      </p:nvGrpSpPr>
      <p:grpSpPr>
        <a:xfrm>
          <a:off x="0" y="0"/>
          <a:ext cx="0" cy="0"/>
          <a:chOff x="0" y="0"/>
          <a:chExt cx="0" cy="0"/>
        </a:xfrm>
      </p:grpSpPr>
      <p:pic>
        <p:nvPicPr>
          <p:cNvPr id="14" name="Grafik 13" descr="Ein Bild, das draußen, groß, Schnee, Gebäude enthält.&#10;&#10;Automatisch generierte Beschreibung">
            <a:extLst>
              <a:ext uri="{FF2B5EF4-FFF2-40B4-BE49-F238E27FC236}">
                <a16:creationId xmlns:a16="http://schemas.microsoft.com/office/drawing/2014/main" id="{78BBC1D8-9049-EB4C-B527-09668F422C23}"/>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7" name="Grafik 6">
            <a:extLst>
              <a:ext uri="{FF2B5EF4-FFF2-40B4-BE49-F238E27FC236}">
                <a16:creationId xmlns:a16="http://schemas.microsoft.com/office/drawing/2014/main" id="{6A7D3F62-ABCF-4549-B59B-37B6082C3DF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708775" y="620713"/>
            <a:ext cx="4248150"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3" name="Tabellenplatzhalter 2">
            <a:extLst>
              <a:ext uri="{FF2B5EF4-FFF2-40B4-BE49-F238E27FC236}">
                <a16:creationId xmlns:a16="http://schemas.microsoft.com/office/drawing/2014/main" id="{91350A12-63FC-624F-8147-D3408FF36CE4}"/>
              </a:ext>
            </a:extLst>
          </p:cNvPr>
          <p:cNvSpPr>
            <a:spLocks noGrp="1"/>
          </p:cNvSpPr>
          <p:nvPr>
            <p:ph type="tbl" sz="quarter" idx="18"/>
          </p:nvPr>
        </p:nvSpPr>
        <p:spPr>
          <a:xfrm>
            <a:off x="623888" y="620712"/>
            <a:ext cx="4860924" cy="5616573"/>
          </a:xfrm>
          <a:prstGeom prst="rect">
            <a:avLst/>
          </a:prstGeom>
        </p:spPr>
        <p:txBody>
          <a:bodyPr/>
          <a:lstStyle/>
          <a:p>
            <a:r>
              <a:rPr lang="cs-CZ"/>
              <a:t>Kliknutím na ikonu přidáte tabulku.</a:t>
            </a:r>
            <a:endParaRPr lang="de-DE" dirty="0"/>
          </a:p>
        </p:txBody>
      </p:sp>
      <p:sp>
        <p:nvSpPr>
          <p:cNvPr id="12" name="Textplatzhalter 13">
            <a:extLst>
              <a:ext uri="{FF2B5EF4-FFF2-40B4-BE49-F238E27FC236}">
                <a16:creationId xmlns:a16="http://schemas.microsoft.com/office/drawing/2014/main" id="{3127D150-B743-2F40-BCF5-A94B57DAD629}"/>
              </a:ext>
            </a:extLst>
          </p:cNvPr>
          <p:cNvSpPr>
            <a:spLocks noGrp="1"/>
          </p:cNvSpPr>
          <p:nvPr>
            <p:ph type="body" sz="quarter" idx="13" hasCustomPrompt="1"/>
          </p:nvPr>
        </p:nvSpPr>
        <p:spPr>
          <a:xfrm>
            <a:off x="6708774" y="2139695"/>
            <a:ext cx="4248151" cy="4097591"/>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a:t>
            </a:r>
          </a:p>
        </p:txBody>
      </p:sp>
    </p:spTree>
    <p:extLst>
      <p:ext uri="{BB962C8B-B14F-4D97-AF65-F5344CB8AC3E}">
        <p14:creationId xmlns:p14="http://schemas.microsoft.com/office/powerpoint/2010/main" val="40056583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6_Excel sheet_and_Text">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78BBC1D8-9049-EB4C-B527-09668F422C23}"/>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96000" cy="6857999"/>
          </a:xfrm>
          <a:prstGeom prst="rect">
            <a:avLst/>
          </a:prstGeom>
        </p:spPr>
      </p:pic>
      <p:pic>
        <p:nvPicPr>
          <p:cNvPr id="7" name="Grafik 6">
            <a:extLst>
              <a:ext uri="{FF2B5EF4-FFF2-40B4-BE49-F238E27FC236}">
                <a16:creationId xmlns:a16="http://schemas.microsoft.com/office/drawing/2014/main" id="{EF7C1103-B08F-DF4B-86FF-2A40C533DA1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708775" y="620713"/>
            <a:ext cx="4248150"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3" name="Tabellenplatzhalter 2">
            <a:extLst>
              <a:ext uri="{FF2B5EF4-FFF2-40B4-BE49-F238E27FC236}">
                <a16:creationId xmlns:a16="http://schemas.microsoft.com/office/drawing/2014/main" id="{91350A12-63FC-624F-8147-D3408FF36CE4}"/>
              </a:ext>
            </a:extLst>
          </p:cNvPr>
          <p:cNvSpPr>
            <a:spLocks noGrp="1"/>
          </p:cNvSpPr>
          <p:nvPr>
            <p:ph type="tbl" sz="quarter" idx="18"/>
          </p:nvPr>
        </p:nvSpPr>
        <p:spPr>
          <a:xfrm>
            <a:off x="623888" y="620712"/>
            <a:ext cx="4860924" cy="5616573"/>
          </a:xfrm>
          <a:prstGeom prst="rect">
            <a:avLst/>
          </a:prstGeom>
        </p:spPr>
        <p:txBody>
          <a:bodyPr/>
          <a:lstStyle/>
          <a:p>
            <a:r>
              <a:rPr lang="cs-CZ"/>
              <a:t>Kliknutím na ikonu přidáte tabulku.</a:t>
            </a:r>
            <a:endParaRPr lang="de-DE" dirty="0"/>
          </a:p>
        </p:txBody>
      </p:sp>
      <p:sp>
        <p:nvSpPr>
          <p:cNvPr id="10" name="Textplatzhalter 13">
            <a:extLst>
              <a:ext uri="{FF2B5EF4-FFF2-40B4-BE49-F238E27FC236}">
                <a16:creationId xmlns:a16="http://schemas.microsoft.com/office/drawing/2014/main" id="{A52EEF3E-4335-44FD-8A87-40006F64E1DC}"/>
              </a:ext>
            </a:extLst>
          </p:cNvPr>
          <p:cNvSpPr>
            <a:spLocks noGrp="1"/>
          </p:cNvSpPr>
          <p:nvPr>
            <p:ph type="body" sz="quarter" idx="13" hasCustomPrompt="1"/>
          </p:nvPr>
        </p:nvSpPr>
        <p:spPr>
          <a:xfrm>
            <a:off x="6708774" y="2139695"/>
            <a:ext cx="4248151" cy="4097591"/>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marL="1143000" lvl="2" indent="-342900" algn="l" defTabSz="914400" rtl="0" eaLnBrk="1" latinLnBrk="0" hangingPunct="1">
              <a:lnSpc>
                <a:spcPct val="90000"/>
              </a:lnSpc>
              <a:spcBef>
                <a:spcPts val="1000"/>
              </a:spcBef>
              <a:buFont typeface="Arial" panose="020B0604020202020204" pitchFamily="34" charset="0"/>
              <a:buChar char="•"/>
            </a:pP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a:t>
            </a:r>
          </a:p>
        </p:txBody>
      </p:sp>
    </p:spTree>
    <p:extLst>
      <p:ext uri="{BB962C8B-B14F-4D97-AF65-F5344CB8AC3E}">
        <p14:creationId xmlns:p14="http://schemas.microsoft.com/office/powerpoint/2010/main" val="3459711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7_Excel sheet_and_Text">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78BBC1D8-9049-EB4C-B527-09668F422C23}"/>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0"/>
            <a:ext cx="6096000" cy="6857999"/>
          </a:xfrm>
          <a:prstGeom prst="rect">
            <a:avLst/>
          </a:prstGeom>
        </p:spPr>
      </p:pic>
      <p:pic>
        <p:nvPicPr>
          <p:cNvPr id="9" name="Grafik 8">
            <a:extLst>
              <a:ext uri="{FF2B5EF4-FFF2-40B4-BE49-F238E27FC236}">
                <a16:creationId xmlns:a16="http://schemas.microsoft.com/office/drawing/2014/main" id="{C1265B17-7540-C04A-94F7-9577FC329E0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Tabellenplatzhalter 2">
            <a:extLst>
              <a:ext uri="{FF2B5EF4-FFF2-40B4-BE49-F238E27FC236}">
                <a16:creationId xmlns:a16="http://schemas.microsoft.com/office/drawing/2014/main" id="{91350A12-63FC-624F-8147-D3408FF36CE4}"/>
              </a:ext>
            </a:extLst>
          </p:cNvPr>
          <p:cNvSpPr>
            <a:spLocks noGrp="1"/>
          </p:cNvSpPr>
          <p:nvPr>
            <p:ph type="tbl" sz="quarter" idx="18"/>
          </p:nvPr>
        </p:nvSpPr>
        <p:spPr>
          <a:xfrm>
            <a:off x="6719888" y="620712"/>
            <a:ext cx="4248151" cy="5616574"/>
          </a:xfrm>
          <a:prstGeom prst="rect">
            <a:avLst/>
          </a:prstGeom>
        </p:spPr>
        <p:txBody>
          <a:bodyPr/>
          <a:lstStyle/>
          <a:p>
            <a:r>
              <a:rPr lang="cs-CZ"/>
              <a:t>Kliknutím na ikonu přidáte tabulku.</a:t>
            </a:r>
            <a:endParaRPr lang="de-DE" dirty="0"/>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9" y="620713"/>
            <a:ext cx="4872038" cy="1223961"/>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12" name="Textplatzhalter 13">
            <a:extLst>
              <a:ext uri="{FF2B5EF4-FFF2-40B4-BE49-F238E27FC236}">
                <a16:creationId xmlns:a16="http://schemas.microsoft.com/office/drawing/2014/main" id="{3127D150-B743-2F40-BCF5-A94B57DAD629}"/>
              </a:ext>
            </a:extLst>
          </p:cNvPr>
          <p:cNvSpPr>
            <a:spLocks noGrp="1"/>
          </p:cNvSpPr>
          <p:nvPr>
            <p:ph type="body" sz="quarter" idx="13" hasCustomPrompt="1"/>
          </p:nvPr>
        </p:nvSpPr>
        <p:spPr>
          <a:xfrm>
            <a:off x="623888" y="2139695"/>
            <a:ext cx="4872039" cy="4097591"/>
          </a:xfrm>
          <a:prstGeom prst="rect">
            <a:avLst/>
          </a:prstGeom>
        </p:spPr>
        <p:txBody>
          <a:bodyPr anchor="t"/>
          <a:lstStyle>
            <a:lvl1pPr marL="342900" indent="-342900">
              <a:buFont typeface="Arial" panose="020B0604020202020204" pitchFamily="34" charset="0"/>
              <a:buChar char="•"/>
              <a:defRPr sz="2000" b="0" i="0" baseline="0">
                <a:latin typeface="+mn-lt"/>
              </a:defRPr>
            </a:lvl1pPr>
            <a:lvl2pPr>
              <a:defRPr lang="de-DE" sz="2000" b="0" i="0" kern="1200" baseline="0" dirty="0" err="1">
                <a:solidFill>
                  <a:schemeClr val="tx1"/>
                </a:solidFill>
                <a:latin typeface="+mn-lt"/>
                <a:ea typeface="+mn-ea"/>
                <a:cs typeface="+mn-cs"/>
              </a:defRPr>
            </a:lvl2pPr>
            <a:lvl3pPr>
              <a:defRPr lang="de-DE" sz="2000" b="0" i="0" kern="1200" baseline="0" dirty="0">
                <a:solidFill>
                  <a:schemeClr val="tx1"/>
                </a:solidFill>
                <a:latin typeface="+mn-lt"/>
                <a:ea typeface="+mn-ea"/>
                <a:cs typeface="+mn-cs"/>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a:t>
            </a:r>
            <a:r>
              <a:rPr lang="de-DE" dirty="0" err="1"/>
              <a:t>Aenean</a:t>
            </a:r>
            <a:r>
              <a:rPr lang="de-DE" dirty="0"/>
              <a:t> commodo </a:t>
            </a:r>
            <a:r>
              <a:rPr lang="de-DE" dirty="0" err="1"/>
              <a:t>ligula</a:t>
            </a:r>
            <a:r>
              <a:rPr lang="de-DE" dirty="0"/>
              <a:t> </a:t>
            </a:r>
            <a:r>
              <a:rPr lang="de-DE" dirty="0" err="1"/>
              <a:t>eget</a:t>
            </a:r>
            <a:r>
              <a:rPr lang="de-DE" dirty="0"/>
              <a:t> </a:t>
            </a:r>
            <a:r>
              <a:rPr lang="de-DE" dirty="0" err="1"/>
              <a:t>dolor</a:t>
            </a:r>
            <a:r>
              <a:rPr lang="de-DE" dirty="0"/>
              <a:t>. </a:t>
            </a:r>
          </a:p>
          <a:p>
            <a:pPr lvl="1"/>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 </a:t>
            </a:r>
            <a:r>
              <a:rPr lang="de-DE" dirty="0" err="1"/>
              <a:t>ultricies</a:t>
            </a:r>
            <a:r>
              <a:rPr lang="de-DE" dirty="0"/>
              <a:t> </a:t>
            </a:r>
            <a:r>
              <a:rPr lang="de-DE" dirty="0" err="1"/>
              <a:t>nec</a:t>
            </a:r>
            <a:r>
              <a:rPr lang="de-DE" dirty="0"/>
              <a:t>, </a:t>
            </a:r>
            <a:r>
              <a:rPr lang="de-DE" dirty="0" err="1"/>
              <a:t>pellentesque</a:t>
            </a:r>
            <a:r>
              <a:rPr lang="de-DE" dirty="0"/>
              <a:t> </a:t>
            </a:r>
            <a:r>
              <a:rPr lang="de-DE" dirty="0" err="1"/>
              <a:t>eu</a:t>
            </a:r>
            <a:r>
              <a:rPr lang="de-DE" dirty="0"/>
              <a:t>. </a:t>
            </a:r>
          </a:p>
          <a:p>
            <a:pPr marL="1143000" lvl="2" indent="-228600" algn="l" defTabSz="914400" rtl="0" eaLnBrk="1" latinLnBrk="0" hangingPunct="1">
              <a:lnSpc>
                <a:spcPct val="90000"/>
              </a:lnSpc>
              <a:spcBef>
                <a:spcPts val="500"/>
              </a:spcBef>
              <a:buFont typeface="Arial" panose="020B0604020202020204" pitchFamily="34" charset="0"/>
              <a:buChar char="•"/>
            </a:pPr>
            <a:r>
              <a:rPr lang="de-DE" dirty="0" err="1"/>
              <a:t>Pretium</a:t>
            </a:r>
            <a:r>
              <a:rPr lang="de-DE" dirty="0"/>
              <a:t> </a:t>
            </a:r>
            <a:r>
              <a:rPr lang="de-DE" dirty="0" err="1"/>
              <a:t>quis</a:t>
            </a:r>
            <a:r>
              <a:rPr lang="de-DE" dirty="0"/>
              <a:t>, </a:t>
            </a:r>
            <a:r>
              <a:rPr lang="de-DE" dirty="0" err="1"/>
              <a:t>sem</a:t>
            </a:r>
            <a:r>
              <a:rPr lang="de-DE" dirty="0"/>
              <a:t>. </a:t>
            </a:r>
            <a:r>
              <a:rPr lang="de-DE" dirty="0" err="1"/>
              <a:t>Nulla</a:t>
            </a:r>
            <a:r>
              <a:rPr lang="de-DE" dirty="0"/>
              <a:t> </a:t>
            </a:r>
            <a:r>
              <a:rPr lang="de-DE" dirty="0" err="1"/>
              <a:t>consequat</a:t>
            </a:r>
            <a:r>
              <a:rPr lang="de-DE" dirty="0"/>
              <a:t> </a:t>
            </a:r>
            <a:r>
              <a:rPr lang="de-DE" dirty="0" err="1"/>
              <a:t>massa</a:t>
            </a:r>
            <a:r>
              <a:rPr lang="de-DE" dirty="0"/>
              <a:t> </a:t>
            </a:r>
            <a:r>
              <a:rPr lang="de-DE" dirty="0" err="1"/>
              <a:t>quis</a:t>
            </a:r>
            <a:r>
              <a:rPr lang="de-DE" dirty="0"/>
              <a:t> </a:t>
            </a:r>
            <a:r>
              <a:rPr lang="de-DE" dirty="0" err="1"/>
              <a:t>enim</a:t>
            </a:r>
            <a:r>
              <a:rPr lang="de-DE" dirty="0"/>
              <a:t>. </a:t>
            </a:r>
            <a:r>
              <a:rPr lang="de-DE" dirty="0" err="1"/>
              <a:t>Donec</a:t>
            </a:r>
            <a:r>
              <a:rPr lang="de-DE" dirty="0"/>
              <a:t> </a:t>
            </a:r>
            <a:r>
              <a:rPr lang="de-DE" dirty="0" err="1"/>
              <a:t>pede</a:t>
            </a:r>
            <a:r>
              <a:rPr lang="de-DE" dirty="0"/>
              <a:t> </a:t>
            </a:r>
            <a:r>
              <a:rPr lang="de-DE" dirty="0" err="1"/>
              <a:t>justo</a:t>
            </a:r>
            <a:r>
              <a:rPr lang="de-DE" dirty="0"/>
              <a:t>, </a:t>
            </a:r>
            <a:r>
              <a:rPr lang="de-DE" dirty="0" err="1"/>
              <a:t>fringilla</a:t>
            </a:r>
            <a:r>
              <a:rPr lang="de-DE" dirty="0"/>
              <a:t> </a:t>
            </a:r>
            <a:r>
              <a:rPr lang="de-DE" dirty="0" err="1"/>
              <a:t>vel</a:t>
            </a:r>
            <a:r>
              <a:rPr lang="de-DE" dirty="0"/>
              <a:t>, </a:t>
            </a:r>
            <a:r>
              <a:rPr lang="de-DE" dirty="0" err="1"/>
              <a:t>aliquet</a:t>
            </a:r>
            <a:r>
              <a:rPr lang="de-DE" dirty="0"/>
              <a:t> </a:t>
            </a:r>
            <a:r>
              <a:rPr lang="de-DE" dirty="0" err="1"/>
              <a:t>nec</a:t>
            </a:r>
            <a:r>
              <a:rPr lang="de-DE" dirty="0"/>
              <a:t>, </a:t>
            </a:r>
            <a:r>
              <a:rPr lang="de-DE" dirty="0" err="1"/>
              <a:t>vulputate</a:t>
            </a:r>
            <a:r>
              <a:rPr lang="de-DE" dirty="0"/>
              <a:t> </a:t>
            </a:r>
            <a:r>
              <a:rPr lang="de-DE" dirty="0" err="1"/>
              <a:t>eget</a:t>
            </a:r>
            <a:r>
              <a:rPr lang="de-DE" dirty="0"/>
              <a:t>.</a:t>
            </a:r>
          </a:p>
        </p:txBody>
      </p:sp>
      <p:pic>
        <p:nvPicPr>
          <p:cNvPr id="10" name="Picture 9" descr="A close up of a sign&#10;&#10;Description automatically generated">
            <a:extLst>
              <a:ext uri="{FF2B5EF4-FFF2-40B4-BE49-F238E27FC236}">
                <a16:creationId xmlns:a16="http://schemas.microsoft.com/office/drawing/2014/main" id="{BAD92670-E970-4E57-AA90-0FA2A6AF48CD}"/>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437079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8_SmartArt_and_Headline">
    <p:spTree>
      <p:nvGrpSpPr>
        <p:cNvPr id="1" name=""/>
        <p:cNvGrpSpPr/>
        <p:nvPr/>
      </p:nvGrpSpPr>
      <p:grpSpPr>
        <a:xfrm>
          <a:off x="0" y="0"/>
          <a:ext cx="0" cy="0"/>
          <a:chOff x="0" y="0"/>
          <a:chExt cx="0" cy="0"/>
        </a:xfrm>
      </p:grpSpPr>
      <p:pic>
        <p:nvPicPr>
          <p:cNvPr id="10" name="Grafik 9" descr="Ein Bild, das Schnee, Skifahren, draußen, Steigung enthält.&#10;&#10;Automatisch generierte Beschreibung">
            <a:extLst>
              <a:ext uri="{FF2B5EF4-FFF2-40B4-BE49-F238E27FC236}">
                <a16:creationId xmlns:a16="http://schemas.microsoft.com/office/drawing/2014/main" id="{932241C9-D230-0B40-9A5F-E342C35FE1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22412"/>
            <a:ext cx="12186116" cy="3490913"/>
          </a:xfrm>
          <a:prstGeom prst="rect">
            <a:avLst/>
          </a:prstGeom>
        </p:spPr>
      </p:pic>
      <p:pic>
        <p:nvPicPr>
          <p:cNvPr id="6" name="Grafik 5">
            <a:extLst>
              <a:ext uri="{FF2B5EF4-FFF2-40B4-BE49-F238E27FC236}">
                <a16:creationId xmlns:a16="http://schemas.microsoft.com/office/drawing/2014/main" id="{6F48FA0A-2731-D94C-A684-76625878CCB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3"/>
            <a:ext cx="9721850" cy="612776"/>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5" name="SmartArt-Platzhalter 4">
            <a:extLst>
              <a:ext uri="{FF2B5EF4-FFF2-40B4-BE49-F238E27FC236}">
                <a16:creationId xmlns:a16="http://schemas.microsoft.com/office/drawing/2014/main" id="{309D2799-FA14-7D4A-A34C-B8305D760984}"/>
              </a:ext>
            </a:extLst>
          </p:cNvPr>
          <p:cNvSpPr>
            <a:spLocks noGrp="1"/>
          </p:cNvSpPr>
          <p:nvPr>
            <p:ph type="dgm" sz="quarter" idx="17"/>
          </p:nvPr>
        </p:nvSpPr>
        <p:spPr>
          <a:xfrm>
            <a:off x="1235075" y="1844675"/>
            <a:ext cx="9721850" cy="2949576"/>
          </a:xfrm>
          <a:prstGeom prst="rect">
            <a:avLst/>
          </a:prstGeom>
        </p:spPr>
        <p:txBody>
          <a:bodyPr/>
          <a:lstStyle/>
          <a:p>
            <a:r>
              <a:rPr lang="cs-CZ"/>
              <a:t>Kliknutím na ikonu přidáte obrázek SmartArt.</a:t>
            </a:r>
            <a:endParaRPr lang="de-DE"/>
          </a:p>
        </p:txBody>
      </p:sp>
    </p:spTree>
    <p:extLst>
      <p:ext uri="{BB962C8B-B14F-4D97-AF65-F5344CB8AC3E}">
        <p14:creationId xmlns:p14="http://schemas.microsoft.com/office/powerpoint/2010/main" val="2560800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9_SmartArt_and_Headlin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32241C9-D230-0B40-9A5F-E342C35FE1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522412"/>
            <a:ext cx="12192000" cy="3490913"/>
          </a:xfrm>
          <a:prstGeom prst="rect">
            <a:avLst/>
          </a:prstGeom>
        </p:spPr>
      </p:pic>
      <p:pic>
        <p:nvPicPr>
          <p:cNvPr id="6" name="Grafik 5">
            <a:extLst>
              <a:ext uri="{FF2B5EF4-FFF2-40B4-BE49-F238E27FC236}">
                <a16:creationId xmlns:a16="http://schemas.microsoft.com/office/drawing/2014/main" id="{E309B454-8A51-6F4C-80F7-B777F2C87B76}"/>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5" y="620713"/>
            <a:ext cx="9721850" cy="612776"/>
          </a:xfrm>
          <a:prstGeom prst="rect">
            <a:avLst/>
          </a:prstGeom>
        </p:spPr>
        <p:txBody>
          <a:bodyPr anchor="t"/>
          <a:lstStyle>
            <a:lvl1pPr>
              <a:defRPr sz="4000" b="1" i="0" baseline="0">
                <a:solidFill>
                  <a:schemeClr val="tx1"/>
                </a:solidFill>
                <a:latin typeface="+mj-lt"/>
              </a:defRPr>
            </a:lvl1pPr>
          </a:lstStyle>
          <a:p>
            <a:pPr lvl="0"/>
            <a:r>
              <a:rPr lang="de-DE" dirty="0"/>
              <a:t>Title Headline</a:t>
            </a:r>
          </a:p>
        </p:txBody>
      </p:sp>
      <p:sp>
        <p:nvSpPr>
          <p:cNvPr id="5" name="SmartArt-Platzhalter 4">
            <a:extLst>
              <a:ext uri="{FF2B5EF4-FFF2-40B4-BE49-F238E27FC236}">
                <a16:creationId xmlns:a16="http://schemas.microsoft.com/office/drawing/2014/main" id="{309D2799-FA14-7D4A-A34C-B8305D760984}"/>
              </a:ext>
            </a:extLst>
          </p:cNvPr>
          <p:cNvSpPr>
            <a:spLocks noGrp="1"/>
          </p:cNvSpPr>
          <p:nvPr>
            <p:ph type="dgm" sz="quarter" idx="17"/>
          </p:nvPr>
        </p:nvSpPr>
        <p:spPr>
          <a:xfrm>
            <a:off x="1235075" y="1844675"/>
            <a:ext cx="9721850" cy="2949576"/>
          </a:xfrm>
          <a:prstGeom prst="rect">
            <a:avLst/>
          </a:prstGeom>
        </p:spPr>
        <p:txBody>
          <a:bodyPr/>
          <a:lstStyle/>
          <a:p>
            <a:r>
              <a:rPr lang="cs-CZ"/>
              <a:t>Kliknutím na ikonu přidáte obrázek SmartArt.</a:t>
            </a:r>
            <a:endParaRPr lang="de-DE"/>
          </a:p>
        </p:txBody>
      </p:sp>
    </p:spTree>
    <p:extLst>
      <p:ext uri="{BB962C8B-B14F-4D97-AF65-F5344CB8AC3E}">
        <p14:creationId xmlns:p14="http://schemas.microsoft.com/office/powerpoint/2010/main" val="2008364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0_Video_and_Headlin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5884" y="0"/>
            <a:ext cx="12192000" cy="3429001"/>
          </a:xfrm>
          <a:prstGeom prst="rect">
            <a:avLst/>
          </a:prstGeom>
        </p:spPr>
      </p:pic>
      <p:pic>
        <p:nvPicPr>
          <p:cNvPr id="8" name="Grafik 7">
            <a:extLst>
              <a:ext uri="{FF2B5EF4-FFF2-40B4-BE49-F238E27FC236}">
                <a16:creationId xmlns:a16="http://schemas.microsoft.com/office/drawing/2014/main" id="{49603EEC-10A1-4945-89DD-9C74CBD669F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2759297" y="1862153"/>
            <a:ext cx="6688640" cy="3762360"/>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4"/>
            <a:ext cx="10959954" cy="612774"/>
          </a:xfrm>
          <a:prstGeom prst="rect">
            <a:avLst/>
          </a:prstGeom>
        </p:spPr>
        <p:txBody>
          <a:bodyPr anchor="t"/>
          <a:lstStyle>
            <a:lvl1pPr algn="ctr">
              <a:defRPr sz="4000" b="1" i="0" baseline="0">
                <a:solidFill>
                  <a:schemeClr val="bg1"/>
                </a:solidFill>
                <a:latin typeface="+mj-lt"/>
              </a:defRPr>
            </a:lvl1pPr>
          </a:lstStyle>
          <a:p>
            <a:pPr lvl="0"/>
            <a:r>
              <a:rPr lang="de-DE" dirty="0"/>
              <a:t>Video Headline</a:t>
            </a:r>
          </a:p>
        </p:txBody>
      </p:sp>
      <p:sp>
        <p:nvSpPr>
          <p:cNvPr id="12" name="Medienplatzhalter 7">
            <a:extLst>
              <a:ext uri="{FF2B5EF4-FFF2-40B4-BE49-F238E27FC236}">
                <a16:creationId xmlns:a16="http://schemas.microsoft.com/office/drawing/2014/main" id="{E7C3C117-A4DD-5C4B-B6E8-B256397A4403}"/>
              </a:ext>
            </a:extLst>
          </p:cNvPr>
          <p:cNvSpPr>
            <a:spLocks noGrp="1"/>
          </p:cNvSpPr>
          <p:nvPr>
            <p:ph type="media" sz="quarter" idx="17"/>
          </p:nvPr>
        </p:nvSpPr>
        <p:spPr>
          <a:xfrm>
            <a:off x="2759297" y="1854202"/>
            <a:ext cx="6688640" cy="3762360"/>
          </a:xfrm>
          <a:prstGeom prst="rect">
            <a:avLst/>
          </a:prstGeom>
        </p:spPr>
        <p:txBody>
          <a:bodyPr/>
          <a:lstStyle/>
          <a:p>
            <a:r>
              <a:rPr lang="cs-CZ"/>
              <a:t>Kliknutím na ikonu přidáte multimédia.</a:t>
            </a:r>
            <a:endParaRPr lang="de-DE" dirty="0"/>
          </a:p>
        </p:txBody>
      </p:sp>
    </p:spTree>
    <p:extLst>
      <p:ext uri="{BB962C8B-B14F-4D97-AF65-F5344CB8AC3E}">
        <p14:creationId xmlns:p14="http://schemas.microsoft.com/office/powerpoint/2010/main" val="15298806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1_Video_and_Headlin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4876AB2-9DB7-654B-BC1B-18C57CA3935C}"/>
              </a:ext>
            </a:extLst>
          </p:cNvPr>
          <p:cNvPicPr>
            <a:picLocks/>
          </p:cNvPicPr>
          <p:nvPr userDrawn="1"/>
        </p:nvPicPr>
        <p:blipFill rotWithShape="1">
          <a:blip r:embed="rId2"/>
          <a:srcRect t="10524" b="39476"/>
          <a:stretch/>
        </p:blipFill>
        <p:spPr>
          <a:xfrm>
            <a:off x="1" y="0"/>
            <a:ext cx="12192000" cy="3429001"/>
          </a:xfrm>
          <a:prstGeom prst="rect">
            <a:avLst/>
          </a:prstGeom>
        </p:spPr>
      </p:pic>
      <p:pic>
        <p:nvPicPr>
          <p:cNvPr id="8" name="Grafik 7">
            <a:extLst>
              <a:ext uri="{FF2B5EF4-FFF2-40B4-BE49-F238E27FC236}">
                <a16:creationId xmlns:a16="http://schemas.microsoft.com/office/drawing/2014/main" id="{EBEEB541-F4A8-3F41-BEF5-7D7CB45FF24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2759297" y="1862153"/>
            <a:ext cx="6688640" cy="3762360"/>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4"/>
            <a:ext cx="10959954" cy="612774"/>
          </a:xfrm>
          <a:prstGeom prst="rect">
            <a:avLst/>
          </a:prstGeom>
        </p:spPr>
        <p:txBody>
          <a:bodyPr anchor="t"/>
          <a:lstStyle>
            <a:lvl1pPr algn="ctr">
              <a:defRPr sz="4000" b="1" i="0" baseline="0">
                <a:solidFill>
                  <a:schemeClr val="bg1"/>
                </a:solidFill>
                <a:latin typeface="+mj-lt"/>
              </a:defRPr>
            </a:lvl1pPr>
          </a:lstStyle>
          <a:p>
            <a:pPr lvl="0"/>
            <a:r>
              <a:rPr lang="de-DE" dirty="0"/>
              <a:t>Video Headline</a:t>
            </a:r>
          </a:p>
        </p:txBody>
      </p:sp>
      <p:sp>
        <p:nvSpPr>
          <p:cNvPr id="12" name="Medienplatzhalter 7">
            <a:extLst>
              <a:ext uri="{FF2B5EF4-FFF2-40B4-BE49-F238E27FC236}">
                <a16:creationId xmlns:a16="http://schemas.microsoft.com/office/drawing/2014/main" id="{E7C3C117-A4DD-5C4B-B6E8-B256397A4403}"/>
              </a:ext>
            </a:extLst>
          </p:cNvPr>
          <p:cNvSpPr>
            <a:spLocks noGrp="1"/>
          </p:cNvSpPr>
          <p:nvPr>
            <p:ph type="media" sz="quarter" idx="17"/>
          </p:nvPr>
        </p:nvSpPr>
        <p:spPr>
          <a:xfrm>
            <a:off x="2759297" y="1854202"/>
            <a:ext cx="6688640" cy="3762360"/>
          </a:xfrm>
          <a:prstGeom prst="rect">
            <a:avLst/>
          </a:prstGeom>
        </p:spPr>
        <p:txBody>
          <a:bodyPr/>
          <a:lstStyle/>
          <a:p>
            <a:r>
              <a:rPr lang="cs-CZ"/>
              <a:t>Kliknutím na ikonu přidáte multimédia.</a:t>
            </a:r>
            <a:endParaRPr lang="de-DE" dirty="0"/>
          </a:p>
        </p:txBody>
      </p:sp>
    </p:spTree>
    <p:extLst>
      <p:ext uri="{BB962C8B-B14F-4D97-AF65-F5344CB8AC3E}">
        <p14:creationId xmlns:p14="http://schemas.microsoft.com/office/powerpoint/2010/main" val="7138917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2_Video_and_Headlin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3429001"/>
          </a:xfrm>
          <a:prstGeom prst="rect">
            <a:avLst/>
          </a:prstGeom>
        </p:spPr>
      </p:pic>
      <p:pic>
        <p:nvPicPr>
          <p:cNvPr id="8" name="Grafik 7">
            <a:extLst>
              <a:ext uri="{FF2B5EF4-FFF2-40B4-BE49-F238E27FC236}">
                <a16:creationId xmlns:a16="http://schemas.microsoft.com/office/drawing/2014/main" id="{BF3B60D9-E13E-5C41-95C6-AE42F3654DF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2759297" y="1862153"/>
            <a:ext cx="6688640" cy="3762360"/>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4"/>
            <a:ext cx="10959954" cy="612774"/>
          </a:xfrm>
          <a:prstGeom prst="rect">
            <a:avLst/>
          </a:prstGeom>
        </p:spPr>
        <p:txBody>
          <a:bodyPr anchor="t"/>
          <a:lstStyle>
            <a:lvl1pPr algn="ctr">
              <a:defRPr sz="4000" b="1" i="0" baseline="0">
                <a:solidFill>
                  <a:schemeClr val="bg1"/>
                </a:solidFill>
                <a:latin typeface="+mj-lt"/>
              </a:defRPr>
            </a:lvl1pPr>
          </a:lstStyle>
          <a:p>
            <a:pPr lvl="0"/>
            <a:r>
              <a:rPr lang="de-DE" dirty="0"/>
              <a:t>Video Headline</a:t>
            </a:r>
          </a:p>
        </p:txBody>
      </p:sp>
      <p:sp>
        <p:nvSpPr>
          <p:cNvPr id="12" name="Medienplatzhalter 7">
            <a:extLst>
              <a:ext uri="{FF2B5EF4-FFF2-40B4-BE49-F238E27FC236}">
                <a16:creationId xmlns:a16="http://schemas.microsoft.com/office/drawing/2014/main" id="{E7C3C117-A4DD-5C4B-B6E8-B256397A4403}"/>
              </a:ext>
            </a:extLst>
          </p:cNvPr>
          <p:cNvSpPr>
            <a:spLocks noGrp="1"/>
          </p:cNvSpPr>
          <p:nvPr>
            <p:ph type="media" sz="quarter" idx="17"/>
          </p:nvPr>
        </p:nvSpPr>
        <p:spPr>
          <a:xfrm>
            <a:off x="2759297" y="1854202"/>
            <a:ext cx="6688640" cy="3762360"/>
          </a:xfrm>
          <a:prstGeom prst="rect">
            <a:avLst/>
          </a:prstGeom>
        </p:spPr>
        <p:txBody>
          <a:bodyPr/>
          <a:lstStyle/>
          <a:p>
            <a:r>
              <a:rPr lang="cs-CZ"/>
              <a:t>Kliknutím na ikonu přidáte multimédia.</a:t>
            </a:r>
            <a:endParaRPr lang="de-DE" dirty="0"/>
          </a:p>
        </p:txBody>
      </p:sp>
    </p:spTree>
    <p:extLst>
      <p:ext uri="{BB962C8B-B14F-4D97-AF65-F5344CB8AC3E}">
        <p14:creationId xmlns:p14="http://schemas.microsoft.com/office/powerpoint/2010/main" val="26478018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3_Video_and_Headline">
    <p:spTree>
      <p:nvGrpSpPr>
        <p:cNvPr id="1" name=""/>
        <p:cNvGrpSpPr/>
        <p:nvPr/>
      </p:nvGrpSpPr>
      <p:grpSpPr>
        <a:xfrm>
          <a:off x="0" y="0"/>
          <a:ext cx="0" cy="0"/>
          <a:chOff x="0" y="0"/>
          <a:chExt cx="0" cy="0"/>
        </a:xfrm>
      </p:grpSpPr>
      <p:pic>
        <p:nvPicPr>
          <p:cNvPr id="9" name="Grafik 8" descr="Ein Bild, das draußen, groß, Schnee, Gebäude enthält.&#10;&#10;Automatisch generierte Beschreibung">
            <a:extLst>
              <a:ext uri="{FF2B5EF4-FFF2-40B4-BE49-F238E27FC236}">
                <a16:creationId xmlns:a16="http://schemas.microsoft.com/office/drawing/2014/main" id="{F686C446-F60D-F94F-AF8B-A1F661F761EB}"/>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6116" cy="3429001"/>
          </a:xfrm>
          <a:prstGeom prst="rect">
            <a:avLst/>
          </a:prstGeom>
        </p:spPr>
      </p:pic>
      <p:pic>
        <p:nvPicPr>
          <p:cNvPr id="7" name="Grafik 6">
            <a:extLst>
              <a:ext uri="{FF2B5EF4-FFF2-40B4-BE49-F238E27FC236}">
                <a16:creationId xmlns:a16="http://schemas.microsoft.com/office/drawing/2014/main" id="{15D35053-030D-074B-A742-E17DCC36730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2759297" y="1862153"/>
            <a:ext cx="6688640" cy="3762360"/>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623888" y="620714"/>
            <a:ext cx="10959954" cy="612774"/>
          </a:xfrm>
          <a:prstGeom prst="rect">
            <a:avLst/>
          </a:prstGeom>
        </p:spPr>
        <p:txBody>
          <a:bodyPr anchor="t"/>
          <a:lstStyle>
            <a:lvl1pPr algn="ctr">
              <a:defRPr sz="4000" b="1" i="0" baseline="0">
                <a:solidFill>
                  <a:schemeClr val="bg1"/>
                </a:solidFill>
                <a:latin typeface="+mj-lt"/>
              </a:defRPr>
            </a:lvl1pPr>
          </a:lstStyle>
          <a:p>
            <a:pPr lvl="0"/>
            <a:r>
              <a:rPr lang="de-DE" dirty="0"/>
              <a:t>Video Headline</a:t>
            </a:r>
          </a:p>
        </p:txBody>
      </p:sp>
      <p:sp>
        <p:nvSpPr>
          <p:cNvPr id="12" name="Medienplatzhalter 7">
            <a:extLst>
              <a:ext uri="{FF2B5EF4-FFF2-40B4-BE49-F238E27FC236}">
                <a16:creationId xmlns:a16="http://schemas.microsoft.com/office/drawing/2014/main" id="{E7C3C117-A4DD-5C4B-B6E8-B256397A4403}"/>
              </a:ext>
            </a:extLst>
          </p:cNvPr>
          <p:cNvSpPr>
            <a:spLocks noGrp="1"/>
          </p:cNvSpPr>
          <p:nvPr>
            <p:ph type="media" sz="quarter" idx="17"/>
          </p:nvPr>
        </p:nvSpPr>
        <p:spPr>
          <a:xfrm>
            <a:off x="2759297" y="1854202"/>
            <a:ext cx="6688640" cy="3762360"/>
          </a:xfrm>
          <a:prstGeom prst="rect">
            <a:avLst/>
          </a:prstGeom>
        </p:spPr>
        <p:txBody>
          <a:bodyPr/>
          <a:lstStyle/>
          <a:p>
            <a:r>
              <a:rPr lang="cs-CZ"/>
              <a:t>Kliknutím na ikonu přidáte multimédia.</a:t>
            </a:r>
            <a:endParaRPr lang="de-DE" dirty="0"/>
          </a:p>
        </p:txBody>
      </p:sp>
    </p:spTree>
    <p:extLst>
      <p:ext uri="{BB962C8B-B14F-4D97-AF65-F5344CB8AC3E}">
        <p14:creationId xmlns:p14="http://schemas.microsoft.com/office/powerpoint/2010/main" val="404562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itle or Final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1C65502-9921-BF4B-9013-A43572AC3089}"/>
              </a:ext>
            </a:extLst>
          </p:cNvPr>
          <p:cNvPicPr>
            <a:picLocks noChangeAspect="1"/>
          </p:cNvPicPr>
          <p:nvPr userDrawn="1"/>
        </p:nvPicPr>
        <p:blipFill>
          <a:blip r:embed="rId2"/>
          <a:stretch>
            <a:fillRect/>
          </a:stretch>
        </p:blipFill>
        <p:spPr>
          <a:xfrm>
            <a:off x="0" y="0"/>
            <a:ext cx="12186115" cy="6861312"/>
          </a:xfrm>
          <a:prstGeom prst="rect">
            <a:avLst/>
          </a:prstGeom>
        </p:spPr>
      </p:pic>
      <p:pic>
        <p:nvPicPr>
          <p:cNvPr id="9" name="Grafik 8">
            <a:extLst>
              <a:ext uri="{FF2B5EF4-FFF2-40B4-BE49-F238E27FC236}">
                <a16:creationId xmlns:a16="http://schemas.microsoft.com/office/drawing/2014/main" id="{FCD7E043-0995-3242-BC14-24CADDD0FFF3}"/>
              </a:ext>
            </a:extLst>
          </p:cNvPr>
          <p:cNvPicPr>
            <a:picLocks noChangeAspect="1"/>
          </p:cNvPicPr>
          <p:nvPr userDrawn="1"/>
        </p:nvPicPr>
        <p:blipFill>
          <a:blip r:embed="rId3"/>
          <a:stretch>
            <a:fillRect/>
          </a:stretch>
        </p:blipFill>
        <p:spPr>
          <a:xfrm>
            <a:off x="0" y="3313"/>
            <a:ext cx="12192000" cy="6858000"/>
          </a:xfrm>
          <a:prstGeom prst="rect">
            <a:avLst/>
          </a:prstGeom>
        </p:spPr>
      </p:pic>
      <p:sp>
        <p:nvSpPr>
          <p:cNvPr id="10" name="Textplatzhalter 12">
            <a:extLst>
              <a:ext uri="{FF2B5EF4-FFF2-40B4-BE49-F238E27FC236}">
                <a16:creationId xmlns:a16="http://schemas.microsoft.com/office/drawing/2014/main" id="{A00AEC54-611A-8745-B055-339538A404A5}"/>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1" name="Picture 5" descr="A close up of a sign&#10;&#10;Description automatically generated">
            <a:extLst>
              <a:ext uri="{FF2B5EF4-FFF2-40B4-BE49-F238E27FC236}">
                <a16:creationId xmlns:a16="http://schemas.microsoft.com/office/drawing/2014/main" id="{6BE55181-F2E3-8B43-9682-CB0990FF75D7}"/>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9611993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4_Video_and_Headline_and Text">
    <p:spTree>
      <p:nvGrpSpPr>
        <p:cNvPr id="1" name=""/>
        <p:cNvGrpSpPr/>
        <p:nvPr/>
      </p:nvGrpSpPr>
      <p:grpSpPr>
        <a:xfrm>
          <a:off x="0" y="0"/>
          <a:ext cx="0" cy="0"/>
          <a:chOff x="0" y="0"/>
          <a:chExt cx="0" cy="0"/>
        </a:xfrm>
      </p:grpSpPr>
      <p:pic>
        <p:nvPicPr>
          <p:cNvPr id="7" name="Grafik 6" descr="Ein Bild, das draußen, groß, Schnee, Gebäude enthält.&#10;&#10;Automatisch generierte Beschreibung">
            <a:extLst>
              <a:ext uri="{FF2B5EF4-FFF2-40B4-BE49-F238E27FC236}">
                <a16:creationId xmlns:a16="http://schemas.microsoft.com/office/drawing/2014/main" id="{271DD8C0-CCB3-624F-84D5-FC884D6FF316}"/>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7234" cy="3429001"/>
          </a:xfrm>
          <a:prstGeom prst="rect">
            <a:avLst/>
          </a:prstGeom>
        </p:spPr>
      </p:pic>
      <p:pic>
        <p:nvPicPr>
          <p:cNvPr id="8" name="Grafik 7">
            <a:extLst>
              <a:ext uri="{FF2B5EF4-FFF2-40B4-BE49-F238E27FC236}">
                <a16:creationId xmlns:a16="http://schemas.microsoft.com/office/drawing/2014/main" id="{E9A5C153-953C-A249-96A4-274FD185293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6111234" y="2126149"/>
            <a:ext cx="4875068" cy="2742226"/>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2057886"/>
            <a:ext cx="4515277" cy="1188234"/>
          </a:xfrm>
          <a:prstGeom prst="rect">
            <a:avLst/>
          </a:prstGeom>
        </p:spPr>
        <p:txBody>
          <a:bodyPr anchor="t"/>
          <a:lstStyle>
            <a:lvl1pPr algn="l">
              <a:defRPr sz="4000" b="1" i="0" baseline="0">
                <a:solidFill>
                  <a:schemeClr val="bg1"/>
                </a:solidFill>
                <a:latin typeface="+mj-lt"/>
              </a:defRPr>
            </a:lvl1pPr>
          </a:lstStyle>
          <a:p>
            <a:pPr lvl="0"/>
            <a:r>
              <a:rPr lang="de-DE" dirty="0"/>
              <a:t>Video Headline</a:t>
            </a:r>
          </a:p>
        </p:txBody>
      </p:sp>
      <p:sp>
        <p:nvSpPr>
          <p:cNvPr id="19" name="Medienplatzhalter 7">
            <a:extLst>
              <a:ext uri="{FF2B5EF4-FFF2-40B4-BE49-F238E27FC236}">
                <a16:creationId xmlns:a16="http://schemas.microsoft.com/office/drawing/2014/main" id="{C797EE45-9622-DE42-953C-197C4FFF7EDC}"/>
              </a:ext>
            </a:extLst>
          </p:cNvPr>
          <p:cNvSpPr>
            <a:spLocks noGrp="1"/>
          </p:cNvSpPr>
          <p:nvPr>
            <p:ph type="media" sz="quarter" idx="17"/>
          </p:nvPr>
        </p:nvSpPr>
        <p:spPr>
          <a:xfrm>
            <a:off x="6106391" y="2126150"/>
            <a:ext cx="4875067" cy="2742225"/>
          </a:xfrm>
          <a:prstGeom prst="rect">
            <a:avLst/>
          </a:prstGeom>
        </p:spPr>
        <p:txBody>
          <a:bodyPr/>
          <a:lstStyle/>
          <a:p>
            <a:r>
              <a:rPr lang="cs-CZ"/>
              <a:t>Kliknutím na ikonu přidáte multimédia.</a:t>
            </a:r>
            <a:endParaRPr lang="de-DE" dirty="0"/>
          </a:p>
        </p:txBody>
      </p:sp>
      <p:sp>
        <p:nvSpPr>
          <p:cNvPr id="10" name="Textplatzhalter 13">
            <a:extLst>
              <a:ext uri="{FF2B5EF4-FFF2-40B4-BE49-F238E27FC236}">
                <a16:creationId xmlns:a16="http://schemas.microsoft.com/office/drawing/2014/main" id="{21735FAE-16C4-CC41-8DDA-FABEA661E5FA}"/>
              </a:ext>
            </a:extLst>
          </p:cNvPr>
          <p:cNvSpPr>
            <a:spLocks noGrp="1"/>
          </p:cNvSpPr>
          <p:nvPr>
            <p:ph type="body" sz="quarter" idx="13" hasCustomPrompt="1"/>
          </p:nvPr>
        </p:nvSpPr>
        <p:spPr>
          <a:xfrm>
            <a:off x="1235074" y="3611880"/>
            <a:ext cx="4515277" cy="2625407"/>
          </a:xfrm>
          <a:prstGeom prst="rect">
            <a:avLst/>
          </a:prstGeom>
        </p:spPr>
        <p:txBody>
          <a:bodyPr anchor="t"/>
          <a:lstStyle>
            <a:lvl1pPr marL="342900" indent="-342900">
              <a:buFont typeface="Arial" panose="020B0604020202020204" pitchFamily="34" charset="0"/>
              <a:buChar char="•"/>
              <a:defRPr sz="2000" b="0" i="0" baseline="0">
                <a:latin typeface="+mn-lt"/>
                <a:cs typeface="Arial Nova Light" panose="020F0302020204030204" pitchFamily="34" charset="0"/>
              </a:defRPr>
            </a:lvl1pPr>
            <a:lvl2pPr>
              <a:defRPr lang="de-DE" sz="2000" b="0" i="0" kern="1200" baseline="0" dirty="0">
                <a:solidFill>
                  <a:schemeClr val="tx1"/>
                </a:solidFill>
                <a:latin typeface="+mn-lt"/>
                <a:ea typeface="+mn-ea"/>
                <a:cs typeface="Arial Nova Light" panose="020F0302020204030204" pitchFamily="34" charset="0"/>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consef</a:t>
            </a:r>
            <a:r>
              <a:rPr lang="de-DE" dirty="0"/>
              <a:t> </a:t>
            </a:r>
            <a:r>
              <a:rPr lang="de-DE" dirty="0" err="1"/>
              <a:t>ectetuer</a:t>
            </a:r>
            <a:r>
              <a:rPr lang="de-DE" dirty="0"/>
              <a:t> </a:t>
            </a:r>
            <a:r>
              <a:rPr lang="de-DE" dirty="0" err="1"/>
              <a:t>adipiscing</a:t>
            </a:r>
            <a:r>
              <a:rPr lang="de-DE" dirty="0"/>
              <a:t> </a:t>
            </a:r>
            <a:r>
              <a:rPr lang="de-DE" dirty="0" err="1"/>
              <a:t>elit</a:t>
            </a:r>
            <a:r>
              <a:rPr lang="de-DE" dirty="0"/>
              <a:t>. </a:t>
            </a:r>
            <a:r>
              <a:rPr lang="de-DE" dirty="0" err="1"/>
              <a:t>Aenean</a:t>
            </a:r>
            <a:r>
              <a:rPr lang="de-DE" dirty="0"/>
              <a:t> </a:t>
            </a:r>
            <a:r>
              <a:rPr lang="de-DE" dirty="0" err="1"/>
              <a:t>com</a:t>
            </a:r>
            <a:r>
              <a:rPr lang="de-DE" dirty="0"/>
              <a:t> </a:t>
            </a:r>
            <a:r>
              <a:rPr lang="de-DE" dirty="0" err="1"/>
              <a:t>modo</a:t>
            </a:r>
            <a:r>
              <a:rPr lang="de-DE" dirty="0"/>
              <a:t> </a:t>
            </a:r>
            <a:r>
              <a:rPr lang="de-DE" dirty="0" err="1"/>
              <a:t>ligula</a:t>
            </a:r>
            <a:r>
              <a:rPr lang="de-DE" dirty="0"/>
              <a:t> </a:t>
            </a:r>
            <a:r>
              <a:rPr lang="de-DE" dirty="0" err="1"/>
              <a:t>eget</a:t>
            </a:r>
            <a:r>
              <a:rPr lang="de-DE" dirty="0"/>
              <a:t> </a:t>
            </a:r>
            <a:r>
              <a:rPr lang="de-DE" dirty="0" err="1"/>
              <a:t>dolor</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Aenean mass. Cum </a:t>
            </a:r>
            <a:r>
              <a:rPr lang="de-DE" dirty="0" err="1"/>
              <a:t>sociis</a:t>
            </a:r>
            <a:r>
              <a:rPr lang="de-DE" dirty="0"/>
              <a:t> </a:t>
            </a:r>
            <a:r>
              <a:rPr lang="de-DE" dirty="0" err="1"/>
              <a:t>natoque</a:t>
            </a:r>
            <a:r>
              <a:rPr lang="de-DE" dirty="0"/>
              <a:t> </a:t>
            </a:r>
            <a:r>
              <a:rPr lang="de-DE" dirty="0" err="1"/>
              <a:t>penatibus</a:t>
            </a:r>
            <a:r>
              <a:rPr lang="de-DE" dirty="0"/>
              <a:t> et mag </a:t>
            </a:r>
            <a:r>
              <a:rPr lang="de-DE" dirty="0" err="1"/>
              <a:t>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1642101649"/>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5_Video_and_Headline_and 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303DE15-427D-4D40-ACC2-38D29B9EB1F4}"/>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3429001"/>
          </a:xfrm>
          <a:prstGeom prst="rect">
            <a:avLst/>
          </a:prstGeom>
        </p:spPr>
      </p:pic>
      <p:pic>
        <p:nvPicPr>
          <p:cNvPr id="8" name="Grafik 7">
            <a:extLst>
              <a:ext uri="{FF2B5EF4-FFF2-40B4-BE49-F238E27FC236}">
                <a16:creationId xmlns:a16="http://schemas.microsoft.com/office/drawing/2014/main" id="{912544A7-207B-2B41-9EC5-9B95A652890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6111234" y="2126149"/>
            <a:ext cx="4875068" cy="2742226"/>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2057886"/>
            <a:ext cx="4515277" cy="1188234"/>
          </a:xfrm>
          <a:prstGeom prst="rect">
            <a:avLst/>
          </a:prstGeom>
        </p:spPr>
        <p:txBody>
          <a:bodyPr anchor="t"/>
          <a:lstStyle>
            <a:lvl1pPr algn="l">
              <a:defRPr sz="4000" b="1" i="0" baseline="0">
                <a:solidFill>
                  <a:schemeClr val="bg1"/>
                </a:solidFill>
                <a:latin typeface="+mj-lt"/>
              </a:defRPr>
            </a:lvl1pPr>
          </a:lstStyle>
          <a:p>
            <a:pPr lvl="0"/>
            <a:r>
              <a:rPr lang="de-DE" dirty="0"/>
              <a:t>Video Headline</a:t>
            </a:r>
          </a:p>
        </p:txBody>
      </p:sp>
      <p:sp>
        <p:nvSpPr>
          <p:cNvPr id="19" name="Medienplatzhalter 7">
            <a:extLst>
              <a:ext uri="{FF2B5EF4-FFF2-40B4-BE49-F238E27FC236}">
                <a16:creationId xmlns:a16="http://schemas.microsoft.com/office/drawing/2014/main" id="{C797EE45-9622-DE42-953C-197C4FFF7EDC}"/>
              </a:ext>
            </a:extLst>
          </p:cNvPr>
          <p:cNvSpPr>
            <a:spLocks noGrp="1"/>
          </p:cNvSpPr>
          <p:nvPr>
            <p:ph type="media" sz="quarter" idx="17"/>
          </p:nvPr>
        </p:nvSpPr>
        <p:spPr>
          <a:xfrm>
            <a:off x="6106391" y="2126150"/>
            <a:ext cx="4875067" cy="2742225"/>
          </a:xfrm>
          <a:prstGeom prst="rect">
            <a:avLst/>
          </a:prstGeom>
        </p:spPr>
        <p:txBody>
          <a:bodyPr/>
          <a:lstStyle/>
          <a:p>
            <a:r>
              <a:rPr lang="cs-CZ"/>
              <a:t>Kliknutím na ikonu přidáte multimédia.</a:t>
            </a:r>
            <a:endParaRPr lang="de-DE" dirty="0"/>
          </a:p>
        </p:txBody>
      </p:sp>
      <p:sp>
        <p:nvSpPr>
          <p:cNvPr id="12" name="Textplatzhalter 13">
            <a:extLst>
              <a:ext uri="{FF2B5EF4-FFF2-40B4-BE49-F238E27FC236}">
                <a16:creationId xmlns:a16="http://schemas.microsoft.com/office/drawing/2014/main" id="{A1D22E21-A9A5-433C-942A-6F52627BBA8E}"/>
              </a:ext>
            </a:extLst>
          </p:cNvPr>
          <p:cNvSpPr>
            <a:spLocks noGrp="1"/>
          </p:cNvSpPr>
          <p:nvPr>
            <p:ph type="body" sz="quarter" idx="13" hasCustomPrompt="1"/>
          </p:nvPr>
        </p:nvSpPr>
        <p:spPr>
          <a:xfrm>
            <a:off x="1235074" y="3611880"/>
            <a:ext cx="4515277" cy="2625407"/>
          </a:xfrm>
          <a:prstGeom prst="rect">
            <a:avLst/>
          </a:prstGeom>
        </p:spPr>
        <p:txBody>
          <a:bodyPr anchor="t"/>
          <a:lstStyle>
            <a:lvl1pPr marL="342900" indent="-342900">
              <a:buFont typeface="Arial" panose="020B0604020202020204" pitchFamily="34" charset="0"/>
              <a:buChar char="•"/>
              <a:defRPr sz="2000" b="0" i="0" baseline="0">
                <a:latin typeface="+mn-lt"/>
                <a:cs typeface="Arial Nova Light" panose="020F0302020204030204" pitchFamily="34" charset="0"/>
              </a:defRPr>
            </a:lvl1pPr>
            <a:lvl2pPr>
              <a:defRPr lang="de-DE" sz="2000" b="0" i="0" kern="1200" baseline="0" dirty="0">
                <a:solidFill>
                  <a:schemeClr val="tx1"/>
                </a:solidFill>
                <a:latin typeface="+mn-lt"/>
                <a:ea typeface="+mn-ea"/>
                <a:cs typeface="Arial Nova Light" panose="020F0302020204030204" pitchFamily="34" charset="0"/>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consef</a:t>
            </a:r>
            <a:r>
              <a:rPr lang="de-DE" dirty="0"/>
              <a:t> </a:t>
            </a:r>
            <a:r>
              <a:rPr lang="de-DE" dirty="0" err="1"/>
              <a:t>ectetuer</a:t>
            </a:r>
            <a:r>
              <a:rPr lang="de-DE" dirty="0"/>
              <a:t> </a:t>
            </a:r>
            <a:r>
              <a:rPr lang="de-DE" dirty="0" err="1"/>
              <a:t>adipiscing</a:t>
            </a:r>
            <a:r>
              <a:rPr lang="de-DE" dirty="0"/>
              <a:t> </a:t>
            </a:r>
            <a:r>
              <a:rPr lang="de-DE" dirty="0" err="1"/>
              <a:t>elit</a:t>
            </a:r>
            <a:r>
              <a:rPr lang="de-DE" dirty="0"/>
              <a:t>. </a:t>
            </a:r>
            <a:r>
              <a:rPr lang="de-DE" dirty="0" err="1"/>
              <a:t>Aenean</a:t>
            </a:r>
            <a:r>
              <a:rPr lang="de-DE" dirty="0"/>
              <a:t> </a:t>
            </a:r>
            <a:r>
              <a:rPr lang="de-DE" dirty="0" err="1"/>
              <a:t>com</a:t>
            </a:r>
            <a:r>
              <a:rPr lang="de-DE" dirty="0"/>
              <a:t> </a:t>
            </a:r>
            <a:r>
              <a:rPr lang="de-DE" dirty="0" err="1"/>
              <a:t>modo</a:t>
            </a:r>
            <a:r>
              <a:rPr lang="de-DE" dirty="0"/>
              <a:t> </a:t>
            </a:r>
            <a:r>
              <a:rPr lang="de-DE" dirty="0" err="1"/>
              <a:t>ligula</a:t>
            </a:r>
            <a:r>
              <a:rPr lang="de-DE" dirty="0"/>
              <a:t> </a:t>
            </a:r>
            <a:r>
              <a:rPr lang="de-DE" dirty="0" err="1"/>
              <a:t>eget</a:t>
            </a:r>
            <a:r>
              <a:rPr lang="de-DE" dirty="0"/>
              <a:t> </a:t>
            </a:r>
            <a:r>
              <a:rPr lang="de-DE" dirty="0" err="1"/>
              <a:t>dolor</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Aenean mass. Cum </a:t>
            </a:r>
            <a:r>
              <a:rPr lang="de-DE" dirty="0" err="1"/>
              <a:t>sociis</a:t>
            </a:r>
            <a:r>
              <a:rPr lang="de-DE" dirty="0"/>
              <a:t> </a:t>
            </a:r>
            <a:r>
              <a:rPr lang="de-DE" dirty="0" err="1"/>
              <a:t>natoque</a:t>
            </a:r>
            <a:r>
              <a:rPr lang="de-DE" dirty="0"/>
              <a:t> </a:t>
            </a:r>
            <a:r>
              <a:rPr lang="de-DE" dirty="0" err="1"/>
              <a:t>penatibus</a:t>
            </a:r>
            <a:r>
              <a:rPr lang="de-DE" dirty="0"/>
              <a:t> et mag </a:t>
            </a:r>
            <a:r>
              <a:rPr lang="de-DE" dirty="0" err="1"/>
              <a:t>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113285861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6_Video_and_Headline_and 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303DE15-427D-4D40-ACC2-38D29B9EB1F4}"/>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3429001"/>
          </a:xfrm>
          <a:prstGeom prst="rect">
            <a:avLst/>
          </a:prstGeom>
        </p:spPr>
      </p:pic>
      <p:pic>
        <p:nvPicPr>
          <p:cNvPr id="8" name="Grafik 7">
            <a:extLst>
              <a:ext uri="{FF2B5EF4-FFF2-40B4-BE49-F238E27FC236}">
                <a16:creationId xmlns:a16="http://schemas.microsoft.com/office/drawing/2014/main" id="{235B1CAC-205E-7C41-9195-053E93C0836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6111234" y="2126149"/>
            <a:ext cx="4875068" cy="2742226"/>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2057886"/>
            <a:ext cx="4515277" cy="1188234"/>
          </a:xfrm>
          <a:prstGeom prst="rect">
            <a:avLst/>
          </a:prstGeom>
        </p:spPr>
        <p:txBody>
          <a:bodyPr anchor="t"/>
          <a:lstStyle>
            <a:lvl1pPr algn="l">
              <a:defRPr sz="4000" b="1" i="0" baseline="0">
                <a:solidFill>
                  <a:schemeClr val="bg1"/>
                </a:solidFill>
                <a:latin typeface="+mj-lt"/>
              </a:defRPr>
            </a:lvl1pPr>
          </a:lstStyle>
          <a:p>
            <a:pPr lvl="0"/>
            <a:r>
              <a:rPr lang="de-DE" dirty="0"/>
              <a:t>Video Headline</a:t>
            </a:r>
          </a:p>
        </p:txBody>
      </p:sp>
      <p:sp>
        <p:nvSpPr>
          <p:cNvPr id="19" name="Medienplatzhalter 7">
            <a:extLst>
              <a:ext uri="{FF2B5EF4-FFF2-40B4-BE49-F238E27FC236}">
                <a16:creationId xmlns:a16="http://schemas.microsoft.com/office/drawing/2014/main" id="{C797EE45-9622-DE42-953C-197C4FFF7EDC}"/>
              </a:ext>
            </a:extLst>
          </p:cNvPr>
          <p:cNvSpPr>
            <a:spLocks noGrp="1"/>
          </p:cNvSpPr>
          <p:nvPr>
            <p:ph type="media" sz="quarter" idx="17"/>
          </p:nvPr>
        </p:nvSpPr>
        <p:spPr>
          <a:xfrm>
            <a:off x="6106391" y="2126150"/>
            <a:ext cx="4875067" cy="2742225"/>
          </a:xfrm>
          <a:prstGeom prst="rect">
            <a:avLst/>
          </a:prstGeom>
        </p:spPr>
        <p:txBody>
          <a:bodyPr/>
          <a:lstStyle/>
          <a:p>
            <a:r>
              <a:rPr lang="cs-CZ"/>
              <a:t>Kliknutím na ikonu přidáte multimédia.</a:t>
            </a:r>
            <a:endParaRPr lang="de-DE" dirty="0"/>
          </a:p>
        </p:txBody>
      </p:sp>
      <p:sp>
        <p:nvSpPr>
          <p:cNvPr id="12" name="Textplatzhalter 13">
            <a:extLst>
              <a:ext uri="{FF2B5EF4-FFF2-40B4-BE49-F238E27FC236}">
                <a16:creationId xmlns:a16="http://schemas.microsoft.com/office/drawing/2014/main" id="{0B67B5D6-C026-4001-B149-ED37A1CFF011}"/>
              </a:ext>
            </a:extLst>
          </p:cNvPr>
          <p:cNvSpPr>
            <a:spLocks noGrp="1"/>
          </p:cNvSpPr>
          <p:nvPr>
            <p:ph type="body" sz="quarter" idx="13" hasCustomPrompt="1"/>
          </p:nvPr>
        </p:nvSpPr>
        <p:spPr>
          <a:xfrm>
            <a:off x="1235074" y="3611880"/>
            <a:ext cx="4515277" cy="2625407"/>
          </a:xfrm>
          <a:prstGeom prst="rect">
            <a:avLst/>
          </a:prstGeom>
        </p:spPr>
        <p:txBody>
          <a:bodyPr anchor="t"/>
          <a:lstStyle>
            <a:lvl1pPr marL="342900" indent="-342900">
              <a:buFont typeface="Arial" panose="020B0604020202020204" pitchFamily="34" charset="0"/>
              <a:buChar char="•"/>
              <a:defRPr sz="2000" b="0" i="0" baseline="0">
                <a:latin typeface="+mn-lt"/>
                <a:cs typeface="Arial Nova Light" panose="020F0302020204030204" pitchFamily="34" charset="0"/>
              </a:defRPr>
            </a:lvl1pPr>
            <a:lvl2pPr>
              <a:defRPr lang="de-DE" sz="2000" b="0" i="0" kern="1200" baseline="0" dirty="0">
                <a:solidFill>
                  <a:schemeClr val="tx1"/>
                </a:solidFill>
                <a:latin typeface="+mn-lt"/>
                <a:ea typeface="+mn-ea"/>
                <a:cs typeface="Arial Nova Light" panose="020F0302020204030204" pitchFamily="34" charset="0"/>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consef</a:t>
            </a:r>
            <a:r>
              <a:rPr lang="de-DE" dirty="0"/>
              <a:t> </a:t>
            </a:r>
            <a:r>
              <a:rPr lang="de-DE" dirty="0" err="1"/>
              <a:t>ectetuer</a:t>
            </a:r>
            <a:r>
              <a:rPr lang="de-DE" dirty="0"/>
              <a:t> </a:t>
            </a:r>
            <a:r>
              <a:rPr lang="de-DE" dirty="0" err="1"/>
              <a:t>adipiscing</a:t>
            </a:r>
            <a:r>
              <a:rPr lang="de-DE" dirty="0"/>
              <a:t> </a:t>
            </a:r>
            <a:r>
              <a:rPr lang="de-DE" dirty="0" err="1"/>
              <a:t>elit</a:t>
            </a:r>
            <a:r>
              <a:rPr lang="de-DE" dirty="0"/>
              <a:t>. </a:t>
            </a:r>
            <a:r>
              <a:rPr lang="de-DE" dirty="0" err="1"/>
              <a:t>Aenean</a:t>
            </a:r>
            <a:r>
              <a:rPr lang="de-DE" dirty="0"/>
              <a:t> </a:t>
            </a:r>
            <a:r>
              <a:rPr lang="de-DE" dirty="0" err="1"/>
              <a:t>com</a:t>
            </a:r>
            <a:r>
              <a:rPr lang="de-DE" dirty="0"/>
              <a:t> </a:t>
            </a:r>
            <a:r>
              <a:rPr lang="de-DE" dirty="0" err="1"/>
              <a:t>modo</a:t>
            </a:r>
            <a:r>
              <a:rPr lang="de-DE" dirty="0"/>
              <a:t> </a:t>
            </a:r>
            <a:r>
              <a:rPr lang="de-DE" dirty="0" err="1"/>
              <a:t>ligula</a:t>
            </a:r>
            <a:r>
              <a:rPr lang="de-DE" dirty="0"/>
              <a:t> </a:t>
            </a:r>
            <a:r>
              <a:rPr lang="de-DE" dirty="0" err="1"/>
              <a:t>eget</a:t>
            </a:r>
            <a:r>
              <a:rPr lang="de-DE" dirty="0"/>
              <a:t> </a:t>
            </a:r>
            <a:r>
              <a:rPr lang="de-DE" dirty="0" err="1"/>
              <a:t>dolor</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Aenean mass. Cum </a:t>
            </a:r>
            <a:r>
              <a:rPr lang="de-DE" dirty="0" err="1"/>
              <a:t>sociis</a:t>
            </a:r>
            <a:r>
              <a:rPr lang="de-DE" dirty="0"/>
              <a:t> </a:t>
            </a:r>
            <a:r>
              <a:rPr lang="de-DE" dirty="0" err="1"/>
              <a:t>natoque</a:t>
            </a:r>
            <a:r>
              <a:rPr lang="de-DE" dirty="0"/>
              <a:t> </a:t>
            </a:r>
            <a:r>
              <a:rPr lang="de-DE" dirty="0" err="1"/>
              <a:t>penatibus</a:t>
            </a:r>
            <a:r>
              <a:rPr lang="de-DE" dirty="0"/>
              <a:t> et mag </a:t>
            </a:r>
            <a:r>
              <a:rPr lang="de-DE" dirty="0" err="1"/>
              <a:t>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187348413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7Video_and_Headline_and Tex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303DE15-427D-4D40-ACC2-38D29B9EB1F4}"/>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5884" y="0"/>
            <a:ext cx="12192000" cy="3429001"/>
          </a:xfrm>
          <a:prstGeom prst="rect">
            <a:avLst/>
          </a:prstGeom>
        </p:spPr>
      </p:pic>
      <p:pic>
        <p:nvPicPr>
          <p:cNvPr id="8" name="Grafik 7">
            <a:extLst>
              <a:ext uri="{FF2B5EF4-FFF2-40B4-BE49-F238E27FC236}">
                <a16:creationId xmlns:a16="http://schemas.microsoft.com/office/drawing/2014/main" id="{44B74552-0D02-9741-916C-1317645B7B5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20010EDE-4843-764C-9541-DA27B6664126}"/>
              </a:ext>
            </a:extLst>
          </p:cNvPr>
          <p:cNvSpPr/>
          <p:nvPr userDrawn="1"/>
        </p:nvSpPr>
        <p:spPr>
          <a:xfrm>
            <a:off x="6111234" y="2126149"/>
            <a:ext cx="4875068" cy="2742226"/>
          </a:xfrm>
          <a:prstGeom prst="rect">
            <a:avLst/>
          </a:prstGeom>
          <a:solidFill>
            <a:schemeClr val="lt1"/>
          </a:solidFill>
          <a:ln w="1270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2057886"/>
            <a:ext cx="4515277" cy="1188234"/>
          </a:xfrm>
          <a:prstGeom prst="rect">
            <a:avLst/>
          </a:prstGeom>
        </p:spPr>
        <p:txBody>
          <a:bodyPr anchor="t"/>
          <a:lstStyle>
            <a:lvl1pPr algn="l">
              <a:defRPr sz="4000" b="1" i="0" baseline="0">
                <a:solidFill>
                  <a:schemeClr val="bg1"/>
                </a:solidFill>
                <a:latin typeface="+mj-lt"/>
              </a:defRPr>
            </a:lvl1pPr>
          </a:lstStyle>
          <a:p>
            <a:pPr lvl="0"/>
            <a:r>
              <a:rPr lang="de-DE" dirty="0"/>
              <a:t>Video Headline</a:t>
            </a:r>
          </a:p>
        </p:txBody>
      </p:sp>
      <p:sp>
        <p:nvSpPr>
          <p:cNvPr id="19" name="Medienplatzhalter 7">
            <a:extLst>
              <a:ext uri="{FF2B5EF4-FFF2-40B4-BE49-F238E27FC236}">
                <a16:creationId xmlns:a16="http://schemas.microsoft.com/office/drawing/2014/main" id="{C797EE45-9622-DE42-953C-197C4FFF7EDC}"/>
              </a:ext>
            </a:extLst>
          </p:cNvPr>
          <p:cNvSpPr>
            <a:spLocks noGrp="1"/>
          </p:cNvSpPr>
          <p:nvPr>
            <p:ph type="media" sz="quarter" idx="17"/>
          </p:nvPr>
        </p:nvSpPr>
        <p:spPr>
          <a:xfrm>
            <a:off x="6106391" y="2126150"/>
            <a:ext cx="4875067" cy="2742225"/>
          </a:xfrm>
          <a:prstGeom prst="rect">
            <a:avLst/>
          </a:prstGeom>
        </p:spPr>
        <p:txBody>
          <a:bodyPr/>
          <a:lstStyle/>
          <a:p>
            <a:r>
              <a:rPr lang="cs-CZ"/>
              <a:t>Kliknutím na ikonu přidáte multimédia.</a:t>
            </a:r>
            <a:endParaRPr lang="de-DE" dirty="0"/>
          </a:p>
        </p:txBody>
      </p:sp>
      <p:sp>
        <p:nvSpPr>
          <p:cNvPr id="12" name="Textplatzhalter 13">
            <a:extLst>
              <a:ext uri="{FF2B5EF4-FFF2-40B4-BE49-F238E27FC236}">
                <a16:creationId xmlns:a16="http://schemas.microsoft.com/office/drawing/2014/main" id="{D516A00C-28D1-4974-999E-1F513128B43E}"/>
              </a:ext>
            </a:extLst>
          </p:cNvPr>
          <p:cNvSpPr>
            <a:spLocks noGrp="1"/>
          </p:cNvSpPr>
          <p:nvPr>
            <p:ph type="body" sz="quarter" idx="13" hasCustomPrompt="1"/>
          </p:nvPr>
        </p:nvSpPr>
        <p:spPr>
          <a:xfrm>
            <a:off x="1235074" y="3611880"/>
            <a:ext cx="4515277" cy="2625407"/>
          </a:xfrm>
          <a:prstGeom prst="rect">
            <a:avLst/>
          </a:prstGeom>
        </p:spPr>
        <p:txBody>
          <a:bodyPr anchor="t"/>
          <a:lstStyle>
            <a:lvl1pPr marL="342900" indent="-342900">
              <a:buFont typeface="Arial" panose="020B0604020202020204" pitchFamily="34" charset="0"/>
              <a:buChar char="•"/>
              <a:defRPr sz="2000" b="0" i="0" baseline="0">
                <a:latin typeface="+mn-lt"/>
                <a:cs typeface="Arial Nova Light" panose="020F0302020204030204" pitchFamily="34" charset="0"/>
              </a:defRPr>
            </a:lvl1pPr>
            <a:lvl2pPr>
              <a:defRPr lang="de-DE" sz="2000" b="0" i="0" kern="1200" baseline="0" dirty="0">
                <a:solidFill>
                  <a:schemeClr val="tx1"/>
                </a:solidFill>
                <a:latin typeface="+mn-lt"/>
                <a:ea typeface="+mn-ea"/>
                <a:cs typeface="Arial Nova Light" panose="020F0302020204030204" pitchFamily="34" charset="0"/>
              </a:defRPr>
            </a:lvl2pPr>
            <a:lvl3pPr>
              <a:defRPr sz="3000" b="0" i="0">
                <a:latin typeface="Helvetica Light" panose="020B0403020202020204" pitchFamily="34" charset="0"/>
              </a:defRPr>
            </a:lvl3pPr>
            <a:lvl4pPr>
              <a:defRPr sz="3000" b="0" i="0">
                <a:latin typeface="Helvetica Light" panose="020B0403020202020204" pitchFamily="34" charset="0"/>
              </a:defRPr>
            </a:lvl4pPr>
            <a:lvl5pPr>
              <a:defRPr sz="3000" b="0" i="0">
                <a:latin typeface="Helvetica Light" panose="020B0403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consef</a:t>
            </a:r>
            <a:r>
              <a:rPr lang="de-DE" dirty="0"/>
              <a:t> </a:t>
            </a:r>
            <a:r>
              <a:rPr lang="de-DE" dirty="0" err="1"/>
              <a:t>ectetuer</a:t>
            </a:r>
            <a:r>
              <a:rPr lang="de-DE" dirty="0"/>
              <a:t> </a:t>
            </a:r>
            <a:r>
              <a:rPr lang="de-DE" dirty="0" err="1"/>
              <a:t>adipiscing</a:t>
            </a:r>
            <a:r>
              <a:rPr lang="de-DE" dirty="0"/>
              <a:t> </a:t>
            </a:r>
            <a:r>
              <a:rPr lang="de-DE" dirty="0" err="1"/>
              <a:t>elit</a:t>
            </a:r>
            <a:r>
              <a:rPr lang="de-DE" dirty="0"/>
              <a:t>. </a:t>
            </a:r>
            <a:r>
              <a:rPr lang="de-DE" dirty="0" err="1"/>
              <a:t>Aenean</a:t>
            </a:r>
            <a:r>
              <a:rPr lang="de-DE" dirty="0"/>
              <a:t> </a:t>
            </a:r>
            <a:r>
              <a:rPr lang="de-DE" dirty="0" err="1"/>
              <a:t>com</a:t>
            </a:r>
            <a:r>
              <a:rPr lang="de-DE" dirty="0"/>
              <a:t> </a:t>
            </a:r>
            <a:r>
              <a:rPr lang="de-DE" dirty="0" err="1"/>
              <a:t>modo</a:t>
            </a:r>
            <a:r>
              <a:rPr lang="de-DE" dirty="0"/>
              <a:t> </a:t>
            </a:r>
            <a:r>
              <a:rPr lang="de-DE" dirty="0" err="1"/>
              <a:t>ligula</a:t>
            </a:r>
            <a:r>
              <a:rPr lang="de-DE" dirty="0"/>
              <a:t> </a:t>
            </a:r>
            <a:r>
              <a:rPr lang="de-DE" dirty="0" err="1"/>
              <a:t>eget</a:t>
            </a:r>
            <a:r>
              <a:rPr lang="de-DE" dirty="0"/>
              <a:t> </a:t>
            </a:r>
            <a:r>
              <a:rPr lang="de-DE" dirty="0" err="1"/>
              <a:t>dolor</a:t>
            </a:r>
            <a:r>
              <a:rPr lang="de-DE" dirty="0"/>
              <a:t>.</a:t>
            </a:r>
          </a:p>
          <a:p>
            <a:pPr marL="685800" lvl="1" indent="-342900" algn="l" defTabSz="914400" rtl="0" eaLnBrk="1" latinLnBrk="0" hangingPunct="1">
              <a:lnSpc>
                <a:spcPct val="90000"/>
              </a:lnSpc>
              <a:spcBef>
                <a:spcPts val="1000"/>
              </a:spcBef>
              <a:buFont typeface="Arial" panose="020B0604020202020204" pitchFamily="34" charset="0"/>
              <a:buChar char="•"/>
            </a:pPr>
            <a:r>
              <a:rPr lang="de-DE" dirty="0"/>
              <a:t>Aenean mass. Cum </a:t>
            </a:r>
            <a:r>
              <a:rPr lang="de-DE" dirty="0" err="1"/>
              <a:t>sociis</a:t>
            </a:r>
            <a:r>
              <a:rPr lang="de-DE" dirty="0"/>
              <a:t> </a:t>
            </a:r>
            <a:r>
              <a:rPr lang="de-DE" dirty="0" err="1"/>
              <a:t>natoque</a:t>
            </a:r>
            <a:r>
              <a:rPr lang="de-DE" dirty="0"/>
              <a:t> </a:t>
            </a:r>
            <a:r>
              <a:rPr lang="de-DE" dirty="0" err="1"/>
              <a:t>penatibus</a:t>
            </a:r>
            <a:r>
              <a:rPr lang="de-DE" dirty="0"/>
              <a:t> et mag </a:t>
            </a:r>
            <a:r>
              <a:rPr lang="de-DE" dirty="0" err="1"/>
              <a:t>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574717043"/>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1_Title or Final Slid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3121AAB-767F-C44C-92CE-E814062A2AD1}"/>
              </a:ext>
            </a:extLst>
          </p:cNvPr>
          <p:cNvPicPr>
            <a:picLocks noChangeAspect="1"/>
          </p:cNvPicPr>
          <p:nvPr userDrawn="1"/>
        </p:nvPicPr>
        <p:blipFill>
          <a:blip r:embed="rId2"/>
          <a:stretch>
            <a:fillRect/>
          </a:stretch>
        </p:blipFill>
        <p:spPr>
          <a:xfrm>
            <a:off x="5884" y="0"/>
            <a:ext cx="12180231" cy="6857999"/>
          </a:xfrm>
          <a:prstGeom prst="rect">
            <a:avLst/>
          </a:prstGeom>
        </p:spPr>
      </p:pic>
      <p:pic>
        <p:nvPicPr>
          <p:cNvPr id="11" name="Grafik 10">
            <a:extLst>
              <a:ext uri="{FF2B5EF4-FFF2-40B4-BE49-F238E27FC236}">
                <a16:creationId xmlns:a16="http://schemas.microsoft.com/office/drawing/2014/main" id="{987AF24A-3C07-014A-833A-B5A24A5B091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3" name="Textplatzhalter 12">
            <a:extLst>
              <a:ext uri="{FF2B5EF4-FFF2-40B4-BE49-F238E27FC236}">
                <a16:creationId xmlns:a16="http://schemas.microsoft.com/office/drawing/2014/main" id="{E87E73B4-647A-8747-A684-7F670BDE6FFA}"/>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6" name="Picture 5" descr="A close up of a sign&#10;&#10;Description automatically generated">
            <a:extLst>
              <a:ext uri="{FF2B5EF4-FFF2-40B4-BE49-F238E27FC236}">
                <a16:creationId xmlns:a16="http://schemas.microsoft.com/office/drawing/2014/main" id="{A1085A02-53F7-4163-9CD1-EF0853BE0872}"/>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6513176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2__Title or Final Slid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09CE93-877B-F641-9DE7-D18A459791A9}"/>
              </a:ext>
            </a:extLst>
          </p:cNvPr>
          <p:cNvPicPr>
            <a:picLocks noChangeAspect="1"/>
          </p:cNvPicPr>
          <p:nvPr userDrawn="1"/>
        </p:nvPicPr>
        <p:blipFill>
          <a:blip r:embed="rId2"/>
          <a:stretch>
            <a:fillRect/>
          </a:stretch>
        </p:blipFill>
        <p:spPr>
          <a:xfrm>
            <a:off x="0" y="-3313"/>
            <a:ext cx="12186113" cy="6861311"/>
          </a:xfrm>
          <a:prstGeom prst="rect">
            <a:avLst/>
          </a:prstGeom>
        </p:spPr>
      </p:pic>
      <p:pic>
        <p:nvPicPr>
          <p:cNvPr id="11" name="Grafik 10">
            <a:extLst>
              <a:ext uri="{FF2B5EF4-FFF2-40B4-BE49-F238E27FC236}">
                <a16:creationId xmlns:a16="http://schemas.microsoft.com/office/drawing/2014/main" id="{0D770B25-753E-C64F-9EBB-743949905DE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extplatzhalter 12">
            <a:extLst>
              <a:ext uri="{FF2B5EF4-FFF2-40B4-BE49-F238E27FC236}">
                <a16:creationId xmlns:a16="http://schemas.microsoft.com/office/drawing/2014/main" id="{22E3C466-BCF6-6647-AED6-08B8C1B9FE28}"/>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4" name="Picture 5" descr="A close up of a sign&#10;&#10;Description automatically generated">
            <a:extLst>
              <a:ext uri="{FF2B5EF4-FFF2-40B4-BE49-F238E27FC236}">
                <a16:creationId xmlns:a16="http://schemas.microsoft.com/office/drawing/2014/main" id="{5B0D0F83-FE53-2042-B34E-B0B93FD0F68D}"/>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2530790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3_Title or Final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07C53C5-0B40-8D48-9020-8AC845BCA2E5}"/>
              </a:ext>
            </a:extLst>
          </p:cNvPr>
          <p:cNvPicPr>
            <a:picLocks noChangeAspect="1"/>
          </p:cNvPicPr>
          <p:nvPr userDrawn="1"/>
        </p:nvPicPr>
        <p:blipFill>
          <a:blip r:embed="rId2"/>
          <a:stretch>
            <a:fillRect/>
          </a:stretch>
        </p:blipFill>
        <p:spPr>
          <a:xfrm>
            <a:off x="0" y="-3313"/>
            <a:ext cx="12186115" cy="6861312"/>
          </a:xfrm>
          <a:prstGeom prst="rect">
            <a:avLst/>
          </a:prstGeom>
        </p:spPr>
      </p:pic>
      <p:pic>
        <p:nvPicPr>
          <p:cNvPr id="10" name="Grafik 9">
            <a:extLst>
              <a:ext uri="{FF2B5EF4-FFF2-40B4-BE49-F238E27FC236}">
                <a16:creationId xmlns:a16="http://schemas.microsoft.com/office/drawing/2014/main" id="{45FF18EB-7DBE-F348-8F07-506B772D19C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Textplatzhalter 12">
            <a:extLst>
              <a:ext uri="{FF2B5EF4-FFF2-40B4-BE49-F238E27FC236}">
                <a16:creationId xmlns:a16="http://schemas.microsoft.com/office/drawing/2014/main" id="{155DAF8A-9121-FC43-A01E-71B1F1E1B496}"/>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2" name="Picture 5" descr="A close up of a sign&#10;&#10;Description automatically generated">
            <a:extLst>
              <a:ext uri="{FF2B5EF4-FFF2-40B4-BE49-F238E27FC236}">
                <a16:creationId xmlns:a16="http://schemas.microsoft.com/office/drawing/2014/main" id="{94ED672A-C9E4-CC4A-AC25-03D97F493C12}"/>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9059741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4_Title or Final Slide">
    <p:spTree>
      <p:nvGrpSpPr>
        <p:cNvPr id="1" name=""/>
        <p:cNvGrpSpPr/>
        <p:nvPr/>
      </p:nvGrpSpPr>
      <p:grpSpPr>
        <a:xfrm>
          <a:off x="0" y="0"/>
          <a:ext cx="0" cy="0"/>
          <a:chOff x="0" y="0"/>
          <a:chExt cx="0" cy="0"/>
        </a:xfrm>
      </p:grpSpPr>
      <p:pic>
        <p:nvPicPr>
          <p:cNvPr id="3" name="Grafik 2" descr="Ein Bild, das draußen, Skifahren, Mann, schwimmend enthält.&#10;&#10;Automatisch generierte Beschreibung">
            <a:extLst>
              <a:ext uri="{FF2B5EF4-FFF2-40B4-BE49-F238E27FC236}">
                <a16:creationId xmlns:a16="http://schemas.microsoft.com/office/drawing/2014/main" id="{7324B93A-0844-FF41-95AF-6094435FB7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EF9E4D0B-A433-8241-8117-BE6970C7DA7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extplatzhalter 12">
            <a:extLst>
              <a:ext uri="{FF2B5EF4-FFF2-40B4-BE49-F238E27FC236}">
                <a16:creationId xmlns:a16="http://schemas.microsoft.com/office/drawing/2014/main" id="{EF9E4E3E-8054-8446-B7DC-769B1B3AF61F}"/>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98AD3BE7-04F7-C344-B033-A9706E66DF45}"/>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04882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5_Title or Final Slide">
    <p:spTree>
      <p:nvGrpSpPr>
        <p:cNvPr id="1" name=""/>
        <p:cNvGrpSpPr/>
        <p:nvPr/>
      </p:nvGrpSpPr>
      <p:grpSpPr>
        <a:xfrm>
          <a:off x="0" y="0"/>
          <a:ext cx="0" cy="0"/>
          <a:chOff x="0" y="0"/>
          <a:chExt cx="0" cy="0"/>
        </a:xfrm>
      </p:grpSpPr>
      <p:pic>
        <p:nvPicPr>
          <p:cNvPr id="4" name="Grafik 3" descr="Ein Bild, das draußen, Skifahren, Mann, schwimmend enthält.&#10;&#10;Automatisch generierte Beschreibung">
            <a:extLst>
              <a:ext uri="{FF2B5EF4-FFF2-40B4-BE49-F238E27FC236}">
                <a16:creationId xmlns:a16="http://schemas.microsoft.com/office/drawing/2014/main" id="{C6E41D84-EBDB-744D-A59B-07D1C3296D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92000" cy="6864626"/>
          </a:xfrm>
          <a:prstGeom prst="rect">
            <a:avLst/>
          </a:prstGeom>
        </p:spPr>
      </p:pic>
      <p:pic>
        <p:nvPicPr>
          <p:cNvPr id="6" name="Grafik 5">
            <a:extLst>
              <a:ext uri="{FF2B5EF4-FFF2-40B4-BE49-F238E27FC236}">
                <a16:creationId xmlns:a16="http://schemas.microsoft.com/office/drawing/2014/main" id="{7E20EABC-2B1D-2740-965D-4D8EEFDE3C8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0F7403B9-8A58-8D47-8395-F13FDE53AAD2}"/>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1705B02A-1A17-534B-B1D2-93EDA71C8B20}"/>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150428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6_Title or Final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BB1C329-2164-E949-80F5-6A7A17395C16}"/>
              </a:ext>
            </a:extLst>
          </p:cNvPr>
          <p:cNvPicPr>
            <a:picLocks noChangeAspect="1"/>
          </p:cNvPicPr>
          <p:nvPr userDrawn="1"/>
        </p:nvPicPr>
        <p:blipFill>
          <a:blip r:embed="rId2"/>
          <a:stretch>
            <a:fillRect/>
          </a:stretch>
        </p:blipFill>
        <p:spPr>
          <a:xfrm>
            <a:off x="0" y="0"/>
            <a:ext cx="12186113" cy="6861311"/>
          </a:xfrm>
          <a:prstGeom prst="rect">
            <a:avLst/>
          </a:prstGeom>
        </p:spPr>
      </p:pic>
      <p:pic>
        <p:nvPicPr>
          <p:cNvPr id="8" name="Grafik 7">
            <a:extLst>
              <a:ext uri="{FF2B5EF4-FFF2-40B4-BE49-F238E27FC236}">
                <a16:creationId xmlns:a16="http://schemas.microsoft.com/office/drawing/2014/main" id="{4B594220-5FF8-E045-9EBC-4CA1F346562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extplatzhalter 12">
            <a:extLst>
              <a:ext uri="{FF2B5EF4-FFF2-40B4-BE49-F238E27FC236}">
                <a16:creationId xmlns:a16="http://schemas.microsoft.com/office/drawing/2014/main" id="{7935A641-536F-9A40-9B71-DDDCD52CB079}"/>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1" name="Picture 5" descr="A close up of a sign&#10;&#10;Description automatically generated">
            <a:extLst>
              <a:ext uri="{FF2B5EF4-FFF2-40B4-BE49-F238E27FC236}">
                <a16:creationId xmlns:a16="http://schemas.microsoft.com/office/drawing/2014/main" id="{EC6668B8-BD1F-B643-B20B-3DFFEBAE3262}"/>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97437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itle or Final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1663E46-2DA5-3D4A-9C4B-83C2073AA28F}"/>
              </a:ext>
            </a:extLst>
          </p:cNvPr>
          <p:cNvPicPr>
            <a:picLocks noChangeAspect="1"/>
          </p:cNvPicPr>
          <p:nvPr userDrawn="1"/>
        </p:nvPicPr>
        <p:blipFill>
          <a:blip r:embed="rId2"/>
          <a:stretch>
            <a:fillRect/>
          </a:stretch>
        </p:blipFill>
        <p:spPr>
          <a:xfrm>
            <a:off x="0" y="-3313"/>
            <a:ext cx="12186115" cy="6861312"/>
          </a:xfrm>
          <a:prstGeom prst="rect">
            <a:avLst/>
          </a:prstGeom>
        </p:spPr>
      </p:pic>
      <p:pic>
        <p:nvPicPr>
          <p:cNvPr id="9" name="Grafik 8">
            <a:extLst>
              <a:ext uri="{FF2B5EF4-FFF2-40B4-BE49-F238E27FC236}">
                <a16:creationId xmlns:a16="http://schemas.microsoft.com/office/drawing/2014/main" id="{80C81D52-EE92-424C-B4B0-80FD9AC376C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extplatzhalter 12">
            <a:extLst>
              <a:ext uri="{FF2B5EF4-FFF2-40B4-BE49-F238E27FC236}">
                <a16:creationId xmlns:a16="http://schemas.microsoft.com/office/drawing/2014/main" id="{889D6EAD-869E-5148-B243-A0055706572E}"/>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1" name="Picture 5" descr="A close up of a sign&#10;&#10;Description automatically generated">
            <a:extLst>
              <a:ext uri="{FF2B5EF4-FFF2-40B4-BE49-F238E27FC236}">
                <a16:creationId xmlns:a16="http://schemas.microsoft.com/office/drawing/2014/main" id="{895E8998-F383-FD4D-BE0A-4C641F9D0FA7}"/>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10700020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7_Title or Final Slide">
    <p:spTree>
      <p:nvGrpSpPr>
        <p:cNvPr id="1" name=""/>
        <p:cNvGrpSpPr/>
        <p:nvPr/>
      </p:nvGrpSpPr>
      <p:grpSpPr>
        <a:xfrm>
          <a:off x="0" y="0"/>
          <a:ext cx="0" cy="0"/>
          <a:chOff x="0" y="0"/>
          <a:chExt cx="0" cy="0"/>
        </a:xfrm>
      </p:grpSpPr>
      <p:pic>
        <p:nvPicPr>
          <p:cNvPr id="3" name="Grafik 2" descr="Ein Bild, das draußen, Skifahren, Schnee, Hügel enthält.&#10;&#10;Automatisch generierte Beschreibung">
            <a:extLst>
              <a:ext uri="{FF2B5EF4-FFF2-40B4-BE49-F238E27FC236}">
                <a16:creationId xmlns:a16="http://schemas.microsoft.com/office/drawing/2014/main" id="{EFAE1068-C122-A743-9027-D37FE954D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01A13DBF-7682-9841-81D3-2BA6612D903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extplatzhalter 12">
            <a:extLst>
              <a:ext uri="{FF2B5EF4-FFF2-40B4-BE49-F238E27FC236}">
                <a16:creationId xmlns:a16="http://schemas.microsoft.com/office/drawing/2014/main" id="{020DBE95-DDFF-1D43-B484-474AAF5E9AC9}"/>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D21FE643-6A05-4E4B-A845-E17A60CDD218}"/>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1741136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8_Title or Final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1C65502-9921-BF4B-9013-A43572AC3089}"/>
              </a:ext>
            </a:extLst>
          </p:cNvPr>
          <p:cNvPicPr>
            <a:picLocks noChangeAspect="1"/>
          </p:cNvPicPr>
          <p:nvPr userDrawn="1"/>
        </p:nvPicPr>
        <p:blipFill>
          <a:blip r:embed="rId2"/>
          <a:stretch>
            <a:fillRect/>
          </a:stretch>
        </p:blipFill>
        <p:spPr>
          <a:xfrm>
            <a:off x="0" y="0"/>
            <a:ext cx="12186115" cy="6861312"/>
          </a:xfrm>
          <a:prstGeom prst="rect">
            <a:avLst/>
          </a:prstGeom>
        </p:spPr>
      </p:pic>
      <p:pic>
        <p:nvPicPr>
          <p:cNvPr id="9" name="Grafik 8">
            <a:extLst>
              <a:ext uri="{FF2B5EF4-FFF2-40B4-BE49-F238E27FC236}">
                <a16:creationId xmlns:a16="http://schemas.microsoft.com/office/drawing/2014/main" id="{FCD7E043-0995-3242-BC14-24CADDD0FFF3}"/>
              </a:ext>
            </a:extLst>
          </p:cNvPr>
          <p:cNvPicPr>
            <a:picLocks noChangeAspect="1"/>
          </p:cNvPicPr>
          <p:nvPr userDrawn="1"/>
        </p:nvPicPr>
        <p:blipFill>
          <a:blip r:embed="rId3"/>
          <a:stretch>
            <a:fillRect/>
          </a:stretch>
        </p:blipFill>
        <p:spPr>
          <a:xfrm>
            <a:off x="0" y="3313"/>
            <a:ext cx="12192000" cy="6858000"/>
          </a:xfrm>
          <a:prstGeom prst="rect">
            <a:avLst/>
          </a:prstGeom>
        </p:spPr>
      </p:pic>
      <p:sp>
        <p:nvSpPr>
          <p:cNvPr id="10" name="Textplatzhalter 12">
            <a:extLst>
              <a:ext uri="{FF2B5EF4-FFF2-40B4-BE49-F238E27FC236}">
                <a16:creationId xmlns:a16="http://schemas.microsoft.com/office/drawing/2014/main" id="{A00AEC54-611A-8745-B055-339538A404A5}"/>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1" name="Picture 5" descr="A close up of a sign&#10;&#10;Description automatically generated">
            <a:extLst>
              <a:ext uri="{FF2B5EF4-FFF2-40B4-BE49-F238E27FC236}">
                <a16:creationId xmlns:a16="http://schemas.microsoft.com/office/drawing/2014/main" id="{6BE55181-F2E3-8B43-9682-CB0990FF75D7}"/>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4079886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9_Title or Final Slid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1663E46-2DA5-3D4A-9C4B-83C2073AA28F}"/>
              </a:ext>
            </a:extLst>
          </p:cNvPr>
          <p:cNvPicPr>
            <a:picLocks noChangeAspect="1"/>
          </p:cNvPicPr>
          <p:nvPr userDrawn="1"/>
        </p:nvPicPr>
        <p:blipFill>
          <a:blip r:embed="rId2"/>
          <a:stretch>
            <a:fillRect/>
          </a:stretch>
        </p:blipFill>
        <p:spPr>
          <a:xfrm>
            <a:off x="0" y="-3313"/>
            <a:ext cx="12186115" cy="6861312"/>
          </a:xfrm>
          <a:prstGeom prst="rect">
            <a:avLst/>
          </a:prstGeom>
        </p:spPr>
      </p:pic>
      <p:pic>
        <p:nvPicPr>
          <p:cNvPr id="9" name="Grafik 8">
            <a:extLst>
              <a:ext uri="{FF2B5EF4-FFF2-40B4-BE49-F238E27FC236}">
                <a16:creationId xmlns:a16="http://schemas.microsoft.com/office/drawing/2014/main" id="{80C81D52-EE92-424C-B4B0-80FD9AC376C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extplatzhalter 12">
            <a:extLst>
              <a:ext uri="{FF2B5EF4-FFF2-40B4-BE49-F238E27FC236}">
                <a16:creationId xmlns:a16="http://schemas.microsoft.com/office/drawing/2014/main" id="{889D6EAD-869E-5148-B243-A0055706572E}"/>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1" name="Picture 5" descr="A close up of a sign&#10;&#10;Description automatically generated">
            <a:extLst>
              <a:ext uri="{FF2B5EF4-FFF2-40B4-BE49-F238E27FC236}">
                <a16:creationId xmlns:a16="http://schemas.microsoft.com/office/drawing/2014/main" id="{895E8998-F383-FD4D-BE0A-4C641F9D0FA7}"/>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878593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Title or Final Slide">
    <p:spTree>
      <p:nvGrpSpPr>
        <p:cNvPr id="1" name=""/>
        <p:cNvGrpSpPr/>
        <p:nvPr/>
      </p:nvGrpSpPr>
      <p:grpSpPr>
        <a:xfrm>
          <a:off x="0" y="0"/>
          <a:ext cx="0" cy="0"/>
          <a:chOff x="0" y="0"/>
          <a:chExt cx="0" cy="0"/>
        </a:xfrm>
      </p:grpSpPr>
      <p:pic>
        <p:nvPicPr>
          <p:cNvPr id="3" name="Grafik 2" descr="Ein Bild, das Schnee, draußen, sitzend, Mann enthält.&#10;&#10;Automatisch generierte Beschreibung">
            <a:extLst>
              <a:ext uri="{FF2B5EF4-FFF2-40B4-BE49-F238E27FC236}">
                <a16:creationId xmlns:a16="http://schemas.microsoft.com/office/drawing/2014/main" id="{F3D87805-65C5-E344-9981-8E5752583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4B2BDCA3-4894-2D4D-B278-5C73433785F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1CBBC808-8011-354C-A53D-858A6BF3FD9E}"/>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EFCF7685-FEA7-EB42-B601-BB0C6F21427D}"/>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40669552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Title or Final Slide">
    <p:spTree>
      <p:nvGrpSpPr>
        <p:cNvPr id="1" name=""/>
        <p:cNvGrpSpPr/>
        <p:nvPr/>
      </p:nvGrpSpPr>
      <p:grpSpPr>
        <a:xfrm>
          <a:off x="0" y="0"/>
          <a:ext cx="0" cy="0"/>
          <a:chOff x="0" y="0"/>
          <a:chExt cx="0" cy="0"/>
        </a:xfrm>
      </p:grpSpPr>
      <p:pic>
        <p:nvPicPr>
          <p:cNvPr id="4" name="Grafik 3" descr="Ein Bild, das draußen, Schnee, Skifahren, Mann enthält.&#10;&#10;Automatisch generierte Beschreibung">
            <a:extLst>
              <a:ext uri="{FF2B5EF4-FFF2-40B4-BE49-F238E27FC236}">
                <a16:creationId xmlns:a16="http://schemas.microsoft.com/office/drawing/2014/main" id="{1B334B35-D098-8D46-8D6B-2A5BF1272D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4" cy="6861312"/>
          </a:xfrm>
          <a:prstGeom prst="rect">
            <a:avLst/>
          </a:prstGeom>
        </p:spPr>
      </p:pic>
      <p:pic>
        <p:nvPicPr>
          <p:cNvPr id="6" name="Grafik 5">
            <a:extLst>
              <a:ext uri="{FF2B5EF4-FFF2-40B4-BE49-F238E27FC236}">
                <a16:creationId xmlns:a16="http://schemas.microsoft.com/office/drawing/2014/main" id="{3C12CAA4-EBA8-3D49-A711-4ADC53572BB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extplatzhalter 12">
            <a:extLst>
              <a:ext uri="{FF2B5EF4-FFF2-40B4-BE49-F238E27FC236}">
                <a16:creationId xmlns:a16="http://schemas.microsoft.com/office/drawing/2014/main" id="{1C2904E3-F4DC-6A44-8BFD-D1A39CED5E82}"/>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45F65395-3A17-ED45-BFDA-715406826FE0}"/>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8049365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Title or Final Slide">
    <p:spTree>
      <p:nvGrpSpPr>
        <p:cNvPr id="1" name=""/>
        <p:cNvGrpSpPr/>
        <p:nvPr/>
      </p:nvGrpSpPr>
      <p:grpSpPr>
        <a:xfrm>
          <a:off x="0" y="0"/>
          <a:ext cx="0" cy="0"/>
          <a:chOff x="0" y="0"/>
          <a:chExt cx="0" cy="0"/>
        </a:xfrm>
      </p:grpSpPr>
      <p:pic>
        <p:nvPicPr>
          <p:cNvPr id="3" name="Grafik 2" descr="Ein Bild, das Schild, draußen, Uhr, Ende enthält.&#10;&#10;Automatisch generierte Beschreibung">
            <a:extLst>
              <a:ext uri="{FF2B5EF4-FFF2-40B4-BE49-F238E27FC236}">
                <a16:creationId xmlns:a16="http://schemas.microsoft.com/office/drawing/2014/main" id="{D3F78A6B-B728-B74A-B176-447ECE227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FA4C0FEF-2391-4F46-B0A0-5FCC7006A7E9}"/>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44478088-D9CF-7449-A5F9-FD4786C55251}"/>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194E0AA7-EDA3-2C46-AA5E-87483D0EC40D}"/>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6002656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Title or Final Slide">
    <p:spTree>
      <p:nvGrpSpPr>
        <p:cNvPr id="1" name=""/>
        <p:cNvGrpSpPr/>
        <p:nvPr/>
      </p:nvGrpSpPr>
      <p:grpSpPr>
        <a:xfrm>
          <a:off x="0" y="0"/>
          <a:ext cx="0" cy="0"/>
          <a:chOff x="0" y="0"/>
          <a:chExt cx="0" cy="0"/>
        </a:xfrm>
      </p:grpSpPr>
      <p:pic>
        <p:nvPicPr>
          <p:cNvPr id="4" name="Grafik 3" descr="Ein Bild, das Schnee, Skifahren, draußen, Steigung enthält.&#10;&#10;Automatisch generierte Beschreibung">
            <a:extLst>
              <a:ext uri="{FF2B5EF4-FFF2-40B4-BE49-F238E27FC236}">
                <a16:creationId xmlns:a16="http://schemas.microsoft.com/office/drawing/2014/main" id="{6F5700A1-60DF-4948-AB4B-DF6E6B880F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6" cy="6861313"/>
          </a:xfrm>
          <a:prstGeom prst="rect">
            <a:avLst/>
          </a:prstGeom>
        </p:spPr>
      </p:pic>
      <p:pic>
        <p:nvPicPr>
          <p:cNvPr id="6" name="Grafik 5">
            <a:extLst>
              <a:ext uri="{FF2B5EF4-FFF2-40B4-BE49-F238E27FC236}">
                <a16:creationId xmlns:a16="http://schemas.microsoft.com/office/drawing/2014/main" id="{6A43B3B6-368A-7445-AD51-96045ABAA3D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681D7C35-082B-D14D-8BE6-9B9EC6D4FDA1}"/>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B924DB47-1969-0E4B-B326-F6DD41DD2D6B}"/>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600869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Title or Final Slid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F63E8C-716D-5E4F-9FC7-004E4D1D9843}"/>
              </a:ext>
            </a:extLst>
          </p:cNvPr>
          <p:cNvPicPr>
            <a:picLocks noChangeAspect="1"/>
          </p:cNvPicPr>
          <p:nvPr userDrawn="1"/>
        </p:nvPicPr>
        <p:blipFill>
          <a:blip r:embed="rId2"/>
          <a:stretch>
            <a:fillRect/>
          </a:stretch>
        </p:blipFill>
        <p:spPr>
          <a:xfrm>
            <a:off x="0" y="-3313"/>
            <a:ext cx="12191999" cy="6864626"/>
          </a:xfrm>
          <a:prstGeom prst="rect">
            <a:avLst/>
          </a:prstGeom>
        </p:spPr>
      </p:pic>
      <p:pic>
        <p:nvPicPr>
          <p:cNvPr id="6" name="Grafik 5">
            <a:extLst>
              <a:ext uri="{FF2B5EF4-FFF2-40B4-BE49-F238E27FC236}">
                <a16:creationId xmlns:a16="http://schemas.microsoft.com/office/drawing/2014/main" id="{4D7F015E-FEE3-CE47-8162-04B4DFB2B39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9" name="Textplatzhalter 12">
            <a:extLst>
              <a:ext uri="{FF2B5EF4-FFF2-40B4-BE49-F238E27FC236}">
                <a16:creationId xmlns:a16="http://schemas.microsoft.com/office/drawing/2014/main" id="{B57189A7-8874-6549-85E2-D646CCEF3BE4}"/>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98C414D9-BD29-704A-B2EC-874297611B7F}"/>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24265584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6_Title or Final Slid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CD62002-EC6B-F141-8B2D-900805099803}"/>
              </a:ext>
            </a:extLst>
          </p:cNvPr>
          <p:cNvPicPr>
            <a:picLocks noChangeAspect="1"/>
          </p:cNvPicPr>
          <p:nvPr userDrawn="1"/>
        </p:nvPicPr>
        <p:blipFill>
          <a:blip r:embed="rId2"/>
          <a:stretch>
            <a:fillRect/>
          </a:stretch>
        </p:blipFill>
        <p:spPr>
          <a:xfrm>
            <a:off x="5884" y="-1"/>
            <a:ext cx="12180229" cy="6857998"/>
          </a:xfrm>
          <a:prstGeom prst="rect">
            <a:avLst/>
          </a:prstGeom>
        </p:spPr>
      </p:pic>
      <p:pic>
        <p:nvPicPr>
          <p:cNvPr id="6" name="Grafik 5">
            <a:extLst>
              <a:ext uri="{FF2B5EF4-FFF2-40B4-BE49-F238E27FC236}">
                <a16:creationId xmlns:a16="http://schemas.microsoft.com/office/drawing/2014/main" id="{B2B7C9F9-1A70-664A-B7FA-5D1AEC3E992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7" name="Textplatzhalter 12">
            <a:extLst>
              <a:ext uri="{FF2B5EF4-FFF2-40B4-BE49-F238E27FC236}">
                <a16:creationId xmlns:a16="http://schemas.microsoft.com/office/drawing/2014/main" id="{C523E024-E322-6A4B-AF96-BF9175345487}"/>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C5EB618D-552C-6340-A5EB-F76FEDF41A44}"/>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542158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7_Title or Final Slide">
    <p:spTree>
      <p:nvGrpSpPr>
        <p:cNvPr id="1" name=""/>
        <p:cNvGrpSpPr/>
        <p:nvPr/>
      </p:nvGrpSpPr>
      <p:grpSpPr>
        <a:xfrm>
          <a:off x="0" y="0"/>
          <a:ext cx="0" cy="0"/>
          <a:chOff x="0" y="0"/>
          <a:chExt cx="0" cy="0"/>
        </a:xfrm>
      </p:grpSpPr>
      <p:pic>
        <p:nvPicPr>
          <p:cNvPr id="3" name="Grafik 2" descr="Ein Bild, das Schnee, Spielzeug, sitzend, bedeckt enthält.&#10;&#10;Automatisch generierte Beschreibung">
            <a:extLst>
              <a:ext uri="{FF2B5EF4-FFF2-40B4-BE49-F238E27FC236}">
                <a16:creationId xmlns:a16="http://schemas.microsoft.com/office/drawing/2014/main" id="{68FD25A1-9893-3045-9FE5-2E4C6357A6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313"/>
            <a:ext cx="12186114" cy="6861312"/>
          </a:xfrm>
          <a:prstGeom prst="rect">
            <a:avLst/>
          </a:prstGeom>
        </p:spPr>
      </p:pic>
      <p:pic>
        <p:nvPicPr>
          <p:cNvPr id="6" name="Grafik 5">
            <a:extLst>
              <a:ext uri="{FF2B5EF4-FFF2-40B4-BE49-F238E27FC236}">
                <a16:creationId xmlns:a16="http://schemas.microsoft.com/office/drawing/2014/main" id="{AF51925F-85BE-6243-91BB-8CC5D6948AC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extplatzhalter 12">
            <a:extLst>
              <a:ext uri="{FF2B5EF4-FFF2-40B4-BE49-F238E27FC236}">
                <a16:creationId xmlns:a16="http://schemas.microsoft.com/office/drawing/2014/main" id="{3149F9BB-D91A-2D4D-A95F-7DF720634850}"/>
              </a:ext>
            </a:extLst>
          </p:cNvPr>
          <p:cNvSpPr>
            <a:spLocks noGrp="1"/>
          </p:cNvSpPr>
          <p:nvPr>
            <p:ph type="body" sz="quarter" idx="15" hasCustomPrompt="1"/>
          </p:nvPr>
        </p:nvSpPr>
        <p:spPr>
          <a:xfrm>
            <a:off x="1235074" y="1844675"/>
            <a:ext cx="8533333" cy="3168650"/>
          </a:xfrm>
          <a:prstGeom prst="rect">
            <a:avLst/>
          </a:prstGeom>
        </p:spPr>
        <p:txBody>
          <a:bodyPr anchor="ctr"/>
          <a:lstStyle>
            <a:lvl1pPr>
              <a:defRPr sz="6000" b="1" i="0" baseline="0">
                <a:solidFill>
                  <a:schemeClr val="bg1"/>
                </a:solidFill>
                <a:latin typeface="Arial" panose="020B0604020202020204" pitchFamily="34" charset="0"/>
              </a:defRPr>
            </a:lvl1pPr>
          </a:lstStyle>
          <a:p>
            <a:pPr lvl="0"/>
            <a:r>
              <a:rPr lang="de-DE" dirty="0"/>
              <a:t>Title Headline</a:t>
            </a:r>
          </a:p>
        </p:txBody>
      </p:sp>
      <p:pic>
        <p:nvPicPr>
          <p:cNvPr id="10" name="Picture 5" descr="A close up of a sign&#10;&#10;Description automatically generated">
            <a:extLst>
              <a:ext uri="{FF2B5EF4-FFF2-40B4-BE49-F238E27FC236}">
                <a16:creationId xmlns:a16="http://schemas.microsoft.com/office/drawing/2014/main" id="{AA23DAAC-86B8-4D41-BC6C-4B55F21C8122}"/>
              </a:ext>
            </a:extLst>
          </p:cNvPr>
          <p:cNvPicPr>
            <a:picLocks noChangeAspect="1"/>
          </p:cNvPicPr>
          <p:nvPr userDrawn="1"/>
        </p:nvPicPr>
        <p:blipFill>
          <a:blip r:embed="rId4"/>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09284469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9.xml"/><Relationship Id="rId21" Type="http://schemas.openxmlformats.org/officeDocument/2006/relationships/slideLayout" Target="../slideLayouts/slideLayout104.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63" Type="http://schemas.openxmlformats.org/officeDocument/2006/relationships/slideLayout" Target="../slideLayouts/slideLayout146.xml"/><Relationship Id="rId68" Type="http://schemas.openxmlformats.org/officeDocument/2006/relationships/slideLayout" Target="../slideLayouts/slideLayout151.xml"/><Relationship Id="rId84" Type="http://schemas.openxmlformats.org/officeDocument/2006/relationships/theme" Target="../theme/theme2.xml"/><Relationship Id="rId16" Type="http://schemas.openxmlformats.org/officeDocument/2006/relationships/slideLayout" Target="../slideLayouts/slideLayout99.xml"/><Relationship Id="rId11" Type="http://schemas.openxmlformats.org/officeDocument/2006/relationships/slideLayout" Target="../slideLayouts/slideLayout94.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53" Type="http://schemas.openxmlformats.org/officeDocument/2006/relationships/slideLayout" Target="../slideLayouts/slideLayout136.xml"/><Relationship Id="rId58" Type="http://schemas.openxmlformats.org/officeDocument/2006/relationships/slideLayout" Target="../slideLayouts/slideLayout141.xml"/><Relationship Id="rId74" Type="http://schemas.openxmlformats.org/officeDocument/2006/relationships/slideLayout" Target="../slideLayouts/slideLayout157.xml"/><Relationship Id="rId79" Type="http://schemas.openxmlformats.org/officeDocument/2006/relationships/slideLayout" Target="../slideLayouts/slideLayout162.xml"/><Relationship Id="rId5" Type="http://schemas.openxmlformats.org/officeDocument/2006/relationships/slideLayout" Target="../slideLayouts/slideLayout88.xml"/><Relationship Id="rId19" Type="http://schemas.openxmlformats.org/officeDocument/2006/relationships/slideLayout" Target="../slideLayouts/slideLayout10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56" Type="http://schemas.openxmlformats.org/officeDocument/2006/relationships/slideLayout" Target="../slideLayouts/slideLayout139.xml"/><Relationship Id="rId64" Type="http://schemas.openxmlformats.org/officeDocument/2006/relationships/slideLayout" Target="../slideLayouts/slideLayout147.xml"/><Relationship Id="rId69" Type="http://schemas.openxmlformats.org/officeDocument/2006/relationships/slideLayout" Target="../slideLayouts/slideLayout152.xml"/><Relationship Id="rId77" Type="http://schemas.openxmlformats.org/officeDocument/2006/relationships/slideLayout" Target="../slideLayouts/slideLayout160.xml"/><Relationship Id="rId8" Type="http://schemas.openxmlformats.org/officeDocument/2006/relationships/slideLayout" Target="../slideLayouts/slideLayout91.xml"/><Relationship Id="rId51" Type="http://schemas.openxmlformats.org/officeDocument/2006/relationships/slideLayout" Target="../slideLayouts/slideLayout134.xml"/><Relationship Id="rId72" Type="http://schemas.openxmlformats.org/officeDocument/2006/relationships/slideLayout" Target="../slideLayouts/slideLayout155.xml"/><Relationship Id="rId80" Type="http://schemas.openxmlformats.org/officeDocument/2006/relationships/slideLayout" Target="../slideLayouts/slideLayout163.xml"/><Relationship Id="rId85" Type="http://schemas.openxmlformats.org/officeDocument/2006/relationships/image" Target="../media/image1.png"/><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59" Type="http://schemas.openxmlformats.org/officeDocument/2006/relationships/slideLayout" Target="../slideLayouts/slideLayout142.xml"/><Relationship Id="rId67" Type="http://schemas.openxmlformats.org/officeDocument/2006/relationships/slideLayout" Target="../slideLayouts/slideLayout150.xml"/><Relationship Id="rId20" Type="http://schemas.openxmlformats.org/officeDocument/2006/relationships/slideLayout" Target="../slideLayouts/slideLayout103.xml"/><Relationship Id="rId41" Type="http://schemas.openxmlformats.org/officeDocument/2006/relationships/slideLayout" Target="../slideLayouts/slideLayout124.xml"/><Relationship Id="rId54" Type="http://schemas.openxmlformats.org/officeDocument/2006/relationships/slideLayout" Target="../slideLayouts/slideLayout137.xml"/><Relationship Id="rId62" Type="http://schemas.openxmlformats.org/officeDocument/2006/relationships/slideLayout" Target="../slideLayouts/slideLayout145.xml"/><Relationship Id="rId70" Type="http://schemas.openxmlformats.org/officeDocument/2006/relationships/slideLayout" Target="../slideLayouts/slideLayout153.xml"/><Relationship Id="rId75" Type="http://schemas.openxmlformats.org/officeDocument/2006/relationships/slideLayout" Target="../slideLayouts/slideLayout158.xml"/><Relationship Id="rId83" Type="http://schemas.openxmlformats.org/officeDocument/2006/relationships/slideLayout" Target="../slideLayouts/slideLayout166.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slideLayout" Target="../slideLayouts/slideLayout132.xml"/><Relationship Id="rId57" Type="http://schemas.openxmlformats.org/officeDocument/2006/relationships/slideLayout" Target="../slideLayouts/slideLayout140.xml"/><Relationship Id="rId10" Type="http://schemas.openxmlformats.org/officeDocument/2006/relationships/slideLayout" Target="../slideLayouts/slideLayout93.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52" Type="http://schemas.openxmlformats.org/officeDocument/2006/relationships/slideLayout" Target="../slideLayouts/slideLayout135.xml"/><Relationship Id="rId60" Type="http://schemas.openxmlformats.org/officeDocument/2006/relationships/slideLayout" Target="../slideLayouts/slideLayout143.xml"/><Relationship Id="rId65" Type="http://schemas.openxmlformats.org/officeDocument/2006/relationships/slideLayout" Target="../slideLayouts/slideLayout148.xml"/><Relationship Id="rId73" Type="http://schemas.openxmlformats.org/officeDocument/2006/relationships/slideLayout" Target="../slideLayouts/slideLayout156.xml"/><Relationship Id="rId78" Type="http://schemas.openxmlformats.org/officeDocument/2006/relationships/slideLayout" Target="../slideLayouts/slideLayout161.xml"/><Relationship Id="rId81" Type="http://schemas.openxmlformats.org/officeDocument/2006/relationships/slideLayout" Target="../slideLayouts/slideLayout16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9" Type="http://schemas.openxmlformats.org/officeDocument/2006/relationships/slideLayout" Target="../slideLayouts/slideLayout122.xml"/><Relationship Id="rId34" Type="http://schemas.openxmlformats.org/officeDocument/2006/relationships/slideLayout" Target="../slideLayouts/slideLayout117.xml"/><Relationship Id="rId50" Type="http://schemas.openxmlformats.org/officeDocument/2006/relationships/slideLayout" Target="../slideLayouts/slideLayout133.xml"/><Relationship Id="rId55" Type="http://schemas.openxmlformats.org/officeDocument/2006/relationships/slideLayout" Target="../slideLayouts/slideLayout138.xml"/><Relationship Id="rId76" Type="http://schemas.openxmlformats.org/officeDocument/2006/relationships/slideLayout" Target="../slideLayouts/slideLayout159.xml"/><Relationship Id="rId7" Type="http://schemas.openxmlformats.org/officeDocument/2006/relationships/slideLayout" Target="../slideLayouts/slideLayout90.xml"/><Relationship Id="rId71" Type="http://schemas.openxmlformats.org/officeDocument/2006/relationships/slideLayout" Target="../slideLayouts/slideLayout154.xml"/><Relationship Id="rId2" Type="http://schemas.openxmlformats.org/officeDocument/2006/relationships/slideLayout" Target="../slideLayouts/slideLayout85.xml"/><Relationship Id="rId29" Type="http://schemas.openxmlformats.org/officeDocument/2006/relationships/slideLayout" Target="../slideLayouts/slideLayout112.xml"/><Relationship Id="rId24" Type="http://schemas.openxmlformats.org/officeDocument/2006/relationships/slideLayout" Target="../slideLayouts/slideLayout107.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66" Type="http://schemas.openxmlformats.org/officeDocument/2006/relationships/slideLayout" Target="../slideLayouts/slideLayout149.xml"/><Relationship Id="rId61" Type="http://schemas.openxmlformats.org/officeDocument/2006/relationships/slideLayout" Target="../slideLayouts/slideLayout144.xml"/><Relationship Id="rId82"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FD8189B8-D6F4-4175-BE8D-416EE025065B}"/>
              </a:ext>
            </a:extLst>
          </p:cNvPr>
          <p:cNvPicPr>
            <a:picLocks noChangeAspect="1"/>
          </p:cNvPicPr>
          <p:nvPr userDrawn="1"/>
        </p:nvPicPr>
        <p:blipFill>
          <a:blip r:embed="rId85"/>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4090139974"/>
      </p:ext>
    </p:extLst>
  </p:cSld>
  <p:clrMap bg1="lt1" tx1="dk1" bg2="lt2" tx2="dk2" accent1="accent1" accent2="accent2" accent3="accent3" accent4="accent4" accent5="accent5" accent6="accent6" hlink="hlink" folHlink="folHlink"/>
  <p:sldLayoutIdLst>
    <p:sldLayoutId id="2147483650" r:id="rId1"/>
    <p:sldLayoutId id="2147483668" r:id="rId2"/>
    <p:sldLayoutId id="2147483669" r:id="rId3"/>
    <p:sldLayoutId id="2147483663" r:id="rId4"/>
    <p:sldLayoutId id="2147483664" r:id="rId5"/>
    <p:sldLayoutId id="2147483665" r:id="rId6"/>
    <p:sldLayoutId id="2147483667" r:id="rId7"/>
    <p:sldLayoutId id="2147483670" r:id="rId8"/>
    <p:sldLayoutId id="2147483676" r:id="rId9"/>
    <p:sldLayoutId id="2147483671" r:id="rId10"/>
    <p:sldLayoutId id="2147483672" r:id="rId11"/>
    <p:sldLayoutId id="2147483673" r:id="rId12"/>
    <p:sldLayoutId id="2147483674" r:id="rId13"/>
    <p:sldLayoutId id="2147483675" r:id="rId14"/>
    <p:sldLayoutId id="2147483666" r:id="rId15"/>
    <p:sldLayoutId id="2147483678" r:id="rId16"/>
    <p:sldLayoutId id="2147483651" r:id="rId17"/>
    <p:sldLayoutId id="2147483679" r:id="rId18"/>
    <p:sldLayoutId id="2147483681" r:id="rId19"/>
    <p:sldLayoutId id="2147483680" r:id="rId20"/>
    <p:sldLayoutId id="2147483682" r:id="rId21"/>
    <p:sldLayoutId id="2147483683" r:id="rId22"/>
    <p:sldLayoutId id="2147483685" r:id="rId23"/>
    <p:sldLayoutId id="2147483687" r:id="rId24"/>
    <p:sldLayoutId id="2147483688" r:id="rId25"/>
    <p:sldLayoutId id="2147483689" r:id="rId26"/>
    <p:sldLayoutId id="2147483690" r:id="rId27"/>
    <p:sldLayoutId id="2147483691" r:id="rId28"/>
    <p:sldLayoutId id="2147483692" r:id="rId29"/>
    <p:sldLayoutId id="2147483661" r:id="rId30"/>
    <p:sldLayoutId id="2147483694" r:id="rId31"/>
    <p:sldLayoutId id="2147483695" r:id="rId32"/>
    <p:sldLayoutId id="2147483696" r:id="rId33"/>
    <p:sldLayoutId id="2147483697" r:id="rId34"/>
    <p:sldLayoutId id="2147483698" r:id="rId35"/>
    <p:sldLayoutId id="2147483699" r:id="rId36"/>
    <p:sldLayoutId id="2147483700" r:id="rId37"/>
    <p:sldLayoutId id="2147483702" r:id="rId38"/>
    <p:sldLayoutId id="2147483703" r:id="rId39"/>
    <p:sldLayoutId id="2147483704" r:id="rId40"/>
    <p:sldLayoutId id="2147483705" r:id="rId41"/>
    <p:sldLayoutId id="2147483706" r:id="rId42"/>
    <p:sldLayoutId id="2147483707" r:id="rId43"/>
    <p:sldLayoutId id="2147483709" r:id="rId44"/>
    <p:sldLayoutId id="2147483710" r:id="rId45"/>
    <p:sldLayoutId id="2147483711" r:id="rId46"/>
    <p:sldLayoutId id="2147483712" r:id="rId47"/>
    <p:sldLayoutId id="2147483713" r:id="rId48"/>
    <p:sldLayoutId id="2147483714" r:id="rId49"/>
    <p:sldLayoutId id="2147483717" r:id="rId50"/>
    <p:sldLayoutId id="2147483708" r:id="rId51"/>
    <p:sldLayoutId id="2147483715" r:id="rId52"/>
    <p:sldLayoutId id="2147483733" r:id="rId53"/>
    <p:sldLayoutId id="2147483734" r:id="rId54"/>
    <p:sldLayoutId id="2147483653" r:id="rId55"/>
    <p:sldLayoutId id="2147483718" r:id="rId56"/>
    <p:sldLayoutId id="2147483727" r:id="rId57"/>
    <p:sldLayoutId id="2147483739" r:id="rId58"/>
    <p:sldLayoutId id="2147483659" r:id="rId59"/>
    <p:sldLayoutId id="2147483719" r:id="rId60"/>
    <p:sldLayoutId id="2147483720" r:id="rId61"/>
    <p:sldLayoutId id="2147483728" r:id="rId62"/>
    <p:sldLayoutId id="2147483660" r:id="rId63"/>
    <p:sldLayoutId id="2147483721" r:id="rId64"/>
    <p:sldLayoutId id="2147483729" r:id="rId65"/>
    <p:sldLayoutId id="2147483730" r:id="rId66"/>
    <p:sldLayoutId id="2147483654" r:id="rId67"/>
    <p:sldLayoutId id="2147483722" r:id="rId68"/>
    <p:sldLayoutId id="2147483658" r:id="rId69"/>
    <p:sldLayoutId id="2147483723" r:id="rId70"/>
    <p:sldLayoutId id="2147483655" r:id="rId71"/>
    <p:sldLayoutId id="2147483735" r:id="rId72"/>
    <p:sldLayoutId id="2147483736" r:id="rId73"/>
    <p:sldLayoutId id="2147483662" r:id="rId74"/>
    <p:sldLayoutId id="2147483724" r:id="rId75"/>
    <p:sldLayoutId id="2147483656" r:id="rId76"/>
    <p:sldLayoutId id="2147483731" r:id="rId77"/>
    <p:sldLayoutId id="2147483732" r:id="rId78"/>
    <p:sldLayoutId id="2147483725" r:id="rId79"/>
    <p:sldLayoutId id="2147483726" r:id="rId80"/>
    <p:sldLayoutId id="2147483737" r:id="rId81"/>
    <p:sldLayoutId id="2147483738" r:id="rId82"/>
    <p:sldLayoutId id="2147483657" r:id="rId83"/>
  </p:sldLayoutIdLst>
  <p:txStyles>
    <p:titleStyle>
      <a:lvl1pPr algn="l" defTabSz="914400" rtl="0" eaLnBrk="1" latinLnBrk="0" hangingPunct="1">
        <a:lnSpc>
          <a:spcPct val="90000"/>
        </a:lnSpc>
        <a:spcBef>
          <a:spcPct val="0"/>
        </a:spcBef>
        <a:buNone/>
        <a:defRPr sz="4000" b="1" i="0" kern="1200" baseline="0">
          <a:solidFill>
            <a:schemeClr val="tx1"/>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33" userDrawn="1">
          <p15:clr>
            <a:srgbClr val="F26B43"/>
          </p15:clr>
        </p15:guide>
        <p15:guide id="5" pos="778" userDrawn="1">
          <p15:clr>
            <a:srgbClr val="F26B43"/>
          </p15:clr>
        </p15:guide>
        <p15:guide id="14" pos="393" userDrawn="1">
          <p15:clr>
            <a:srgbClr val="F26B43"/>
          </p15:clr>
        </p15:guide>
        <p15:guide id="15" pos="4226" userDrawn="1">
          <p15:clr>
            <a:srgbClr val="F26B43"/>
          </p15:clr>
        </p15:guide>
        <p15:guide id="17" orient="horz" pos="391" userDrawn="1">
          <p15:clr>
            <a:srgbClr val="F26B43"/>
          </p15:clr>
        </p15:guide>
        <p15:guide id="18" orient="horz" pos="777" userDrawn="1">
          <p15:clr>
            <a:srgbClr val="F26B43"/>
          </p15:clr>
        </p15:guide>
        <p15:guide id="19" orient="horz" pos="1162" userDrawn="1">
          <p15:clr>
            <a:srgbClr val="F26B43"/>
          </p15:clr>
        </p15:guide>
        <p15:guide id="20" orient="horz" pos="1548" userDrawn="1">
          <p15:clr>
            <a:srgbClr val="F26B43"/>
          </p15:clr>
        </p15:guide>
        <p15:guide id="22" orient="horz" pos="2772" userDrawn="1">
          <p15:clr>
            <a:srgbClr val="F26B43"/>
          </p15:clr>
        </p15:guide>
        <p15:guide id="23" orient="horz" pos="3543" userDrawn="1">
          <p15:clr>
            <a:srgbClr val="F26B43"/>
          </p15:clr>
        </p15:guide>
        <p15:guide id="24" orient="horz" pos="2160" userDrawn="1">
          <p15:clr>
            <a:srgbClr val="F26B43"/>
          </p15:clr>
        </p15:guide>
        <p15:guide id="25" orient="horz" pos="3158" userDrawn="1">
          <p15:clr>
            <a:srgbClr val="F26B43"/>
          </p15:clr>
        </p15:guide>
        <p15:guide id="26" orient="horz" pos="2387" userDrawn="1">
          <p15:clr>
            <a:srgbClr val="F26B43"/>
          </p15:clr>
        </p15:guide>
        <p15:guide id="27" pos="3840" userDrawn="1">
          <p15:clr>
            <a:srgbClr val="F26B43"/>
          </p15:clr>
        </p15:guide>
        <p15:guide id="29" pos="4611" userDrawn="1">
          <p15:clr>
            <a:srgbClr val="F26B43"/>
          </p15:clr>
        </p15:guide>
        <p15:guide id="32" pos="69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FD8189B8-D6F4-4175-BE8D-416EE025065B}"/>
              </a:ext>
            </a:extLst>
          </p:cNvPr>
          <p:cNvPicPr>
            <a:picLocks noChangeAspect="1"/>
          </p:cNvPicPr>
          <p:nvPr userDrawn="1"/>
        </p:nvPicPr>
        <p:blipFill>
          <a:blip r:embed="rId85"/>
          <a:stretch>
            <a:fillRect/>
          </a:stretch>
        </p:blipFill>
        <p:spPr>
          <a:xfrm>
            <a:off x="11253889" y="5388162"/>
            <a:ext cx="630475" cy="1188000"/>
          </a:xfrm>
          <a:prstGeom prst="rect">
            <a:avLst/>
          </a:prstGeom>
        </p:spPr>
      </p:pic>
    </p:spTree>
    <p:extLst>
      <p:ext uri="{BB962C8B-B14F-4D97-AF65-F5344CB8AC3E}">
        <p14:creationId xmlns:p14="http://schemas.microsoft.com/office/powerpoint/2010/main" val="361157397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 id="2147483786" r:id="rId46"/>
    <p:sldLayoutId id="2147483787" r:id="rId47"/>
    <p:sldLayoutId id="2147483788" r:id="rId48"/>
    <p:sldLayoutId id="2147483789" r:id="rId49"/>
    <p:sldLayoutId id="2147483790" r:id="rId50"/>
    <p:sldLayoutId id="2147483791" r:id="rId51"/>
    <p:sldLayoutId id="2147483792" r:id="rId52"/>
    <p:sldLayoutId id="2147483793" r:id="rId53"/>
    <p:sldLayoutId id="2147483794" r:id="rId54"/>
    <p:sldLayoutId id="2147483795" r:id="rId55"/>
    <p:sldLayoutId id="2147483796" r:id="rId56"/>
    <p:sldLayoutId id="2147483797" r:id="rId57"/>
    <p:sldLayoutId id="2147483798" r:id="rId58"/>
    <p:sldLayoutId id="2147483799" r:id="rId59"/>
    <p:sldLayoutId id="2147483800" r:id="rId60"/>
    <p:sldLayoutId id="2147483801" r:id="rId61"/>
    <p:sldLayoutId id="2147483802" r:id="rId62"/>
    <p:sldLayoutId id="2147483803" r:id="rId63"/>
    <p:sldLayoutId id="2147483804" r:id="rId64"/>
    <p:sldLayoutId id="2147483805" r:id="rId65"/>
    <p:sldLayoutId id="2147483806" r:id="rId66"/>
    <p:sldLayoutId id="2147483807" r:id="rId67"/>
    <p:sldLayoutId id="2147483808" r:id="rId68"/>
    <p:sldLayoutId id="2147483809" r:id="rId69"/>
    <p:sldLayoutId id="2147483810" r:id="rId70"/>
    <p:sldLayoutId id="2147483811" r:id="rId71"/>
    <p:sldLayoutId id="2147483812" r:id="rId72"/>
    <p:sldLayoutId id="2147483813" r:id="rId73"/>
    <p:sldLayoutId id="2147483814" r:id="rId74"/>
    <p:sldLayoutId id="2147483815" r:id="rId75"/>
    <p:sldLayoutId id="2147483816" r:id="rId76"/>
    <p:sldLayoutId id="2147483817" r:id="rId77"/>
    <p:sldLayoutId id="2147483818" r:id="rId78"/>
    <p:sldLayoutId id="2147483819" r:id="rId79"/>
    <p:sldLayoutId id="2147483820" r:id="rId80"/>
    <p:sldLayoutId id="2147483821" r:id="rId81"/>
    <p:sldLayoutId id="2147483822" r:id="rId82"/>
    <p:sldLayoutId id="2147483823" r:id="rId83"/>
  </p:sldLayoutIdLst>
  <p:txStyles>
    <p:titleStyle>
      <a:lvl1pPr algn="l" defTabSz="914400" rtl="0" eaLnBrk="1" latinLnBrk="0" hangingPunct="1">
        <a:lnSpc>
          <a:spcPct val="90000"/>
        </a:lnSpc>
        <a:spcBef>
          <a:spcPct val="0"/>
        </a:spcBef>
        <a:buNone/>
        <a:defRPr sz="4000" b="1" i="0" kern="1200" baseline="0">
          <a:solidFill>
            <a:schemeClr val="tx1"/>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33">
          <p15:clr>
            <a:srgbClr val="F26B43"/>
          </p15:clr>
        </p15:guide>
        <p15:guide id="5" pos="778">
          <p15:clr>
            <a:srgbClr val="F26B43"/>
          </p15:clr>
        </p15:guide>
        <p15:guide id="14" pos="393">
          <p15:clr>
            <a:srgbClr val="F26B43"/>
          </p15:clr>
        </p15:guide>
        <p15:guide id="15" pos="4226">
          <p15:clr>
            <a:srgbClr val="F26B43"/>
          </p15:clr>
        </p15:guide>
        <p15:guide id="17" orient="horz" pos="391">
          <p15:clr>
            <a:srgbClr val="F26B43"/>
          </p15:clr>
        </p15:guide>
        <p15:guide id="18" orient="horz" pos="777">
          <p15:clr>
            <a:srgbClr val="F26B43"/>
          </p15:clr>
        </p15:guide>
        <p15:guide id="19" orient="horz" pos="1162">
          <p15:clr>
            <a:srgbClr val="F26B43"/>
          </p15:clr>
        </p15:guide>
        <p15:guide id="20" orient="horz" pos="1548">
          <p15:clr>
            <a:srgbClr val="F26B43"/>
          </p15:clr>
        </p15:guide>
        <p15:guide id="22" orient="horz" pos="2772">
          <p15:clr>
            <a:srgbClr val="F26B43"/>
          </p15:clr>
        </p15:guide>
        <p15:guide id="23" orient="horz" pos="3543">
          <p15:clr>
            <a:srgbClr val="F26B43"/>
          </p15:clr>
        </p15:guide>
        <p15:guide id="24" orient="horz" pos="2160">
          <p15:clr>
            <a:srgbClr val="F26B43"/>
          </p15:clr>
        </p15:guide>
        <p15:guide id="25" orient="horz" pos="3158">
          <p15:clr>
            <a:srgbClr val="F26B43"/>
          </p15:clr>
        </p15:guide>
        <p15:guide id="26" orient="horz" pos="2387">
          <p15:clr>
            <a:srgbClr val="F26B43"/>
          </p15:clr>
        </p15:guide>
        <p15:guide id="27" pos="3840">
          <p15:clr>
            <a:srgbClr val="F26B43"/>
          </p15:clr>
        </p15:guide>
        <p15:guide id="29" pos="4611">
          <p15:clr>
            <a:srgbClr val="F26B43"/>
          </p15:clr>
        </p15:guide>
        <p15:guide id="32" pos="69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1.xml"/><Relationship Id="rId5" Type="http://schemas.openxmlformats.org/officeDocument/2006/relationships/image" Target="../media/image73.jpe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19.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35.xml"/><Relationship Id="rId5" Type="http://schemas.openxmlformats.org/officeDocument/2006/relationships/image" Target="../media/image68.sv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B7C50E-6E9D-2B2F-9C37-3AF8142871D3}"/>
              </a:ext>
            </a:extLst>
          </p:cNvPr>
          <p:cNvSpPr>
            <a:spLocks noGrp="1"/>
          </p:cNvSpPr>
          <p:nvPr>
            <p:ph type="body" sz="quarter" idx="15"/>
          </p:nvPr>
        </p:nvSpPr>
        <p:spPr>
          <a:xfrm>
            <a:off x="1235074" y="1844675"/>
            <a:ext cx="10489756" cy="3168650"/>
          </a:xfrm>
        </p:spPr>
        <p:txBody>
          <a:bodyPr/>
          <a:lstStyle/>
          <a:p>
            <a:endParaRPr lang="en-US" dirty="0"/>
          </a:p>
          <a:p>
            <a:r>
              <a:rPr lang="en-US" dirty="0"/>
              <a:t>IIHF Women’s Ice Hockey –</a:t>
            </a:r>
          </a:p>
          <a:p>
            <a:r>
              <a:rPr lang="en-US" dirty="0"/>
              <a:t>Facts and figures</a:t>
            </a:r>
            <a:endParaRPr lang="sv-SE" dirty="0"/>
          </a:p>
          <a:p>
            <a:r>
              <a:rPr lang="en-US" sz="2200" dirty="0"/>
              <a:t>E.H.C. Professional </a:t>
            </a:r>
            <a:r>
              <a:rPr lang="en-US" sz="2200" dirty="0" err="1"/>
              <a:t>Womens</a:t>
            </a:r>
            <a:r>
              <a:rPr lang="en-US" sz="2200" dirty="0"/>
              <a:t> Seminar, April 13, 2025</a:t>
            </a:r>
            <a:endParaRPr lang="en-CH" sz="2200" dirty="0"/>
          </a:p>
          <a:p>
            <a:endParaRPr lang="en-CH" dirty="0"/>
          </a:p>
        </p:txBody>
      </p:sp>
      <p:sp>
        <p:nvSpPr>
          <p:cNvPr id="3" name="Subtitle 2">
            <a:extLst>
              <a:ext uri="{FF2B5EF4-FFF2-40B4-BE49-F238E27FC236}">
                <a16:creationId xmlns:a16="http://schemas.microsoft.com/office/drawing/2014/main" id="{FB5ED9BA-7413-ED54-F6BD-59C6606293A9}"/>
              </a:ext>
            </a:extLst>
          </p:cNvPr>
          <p:cNvSpPr txBox="1">
            <a:spLocks/>
          </p:cNvSpPr>
          <p:nvPr/>
        </p:nvSpPr>
        <p:spPr>
          <a:xfrm>
            <a:off x="279386" y="6262752"/>
            <a:ext cx="4689905" cy="444500"/>
          </a:xfr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H" dirty="0"/>
          </a:p>
        </p:txBody>
      </p:sp>
    </p:spTree>
    <p:extLst>
      <p:ext uri="{BB962C8B-B14F-4D97-AF65-F5344CB8AC3E}">
        <p14:creationId xmlns:p14="http://schemas.microsoft.com/office/powerpoint/2010/main" val="1187895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48C266-89BC-6AFE-BB3D-3AA51BC6E1BA}"/>
              </a:ext>
            </a:extLst>
          </p:cNvPr>
          <p:cNvSpPr>
            <a:spLocks noGrp="1"/>
          </p:cNvSpPr>
          <p:nvPr>
            <p:ph type="body" sz="quarter" idx="15"/>
          </p:nvPr>
        </p:nvSpPr>
        <p:spPr/>
        <p:txBody>
          <a:bodyPr/>
          <a:lstStyle/>
          <a:p>
            <a:r>
              <a:rPr lang="en-US" dirty="0"/>
              <a:t>Our IIHF Values</a:t>
            </a:r>
            <a:endParaRPr lang="en-CH" dirty="0"/>
          </a:p>
        </p:txBody>
      </p:sp>
      <p:grpSp>
        <p:nvGrpSpPr>
          <p:cNvPr id="18" name="Group 17">
            <a:extLst>
              <a:ext uri="{FF2B5EF4-FFF2-40B4-BE49-F238E27FC236}">
                <a16:creationId xmlns:a16="http://schemas.microsoft.com/office/drawing/2014/main" id="{8A1F0CAA-8AEA-2AF9-471A-9BA415009540}"/>
              </a:ext>
            </a:extLst>
          </p:cNvPr>
          <p:cNvGrpSpPr/>
          <p:nvPr/>
        </p:nvGrpSpPr>
        <p:grpSpPr>
          <a:xfrm>
            <a:off x="141133" y="1912054"/>
            <a:ext cx="2926917" cy="4738611"/>
            <a:chOff x="141133" y="1912054"/>
            <a:chExt cx="2926917" cy="4738611"/>
          </a:xfrm>
        </p:grpSpPr>
        <p:sp>
          <p:nvSpPr>
            <p:cNvPr id="22" name="Rectangle 21">
              <a:extLst>
                <a:ext uri="{FF2B5EF4-FFF2-40B4-BE49-F238E27FC236}">
                  <a16:creationId xmlns:a16="http://schemas.microsoft.com/office/drawing/2014/main" id="{DD1B813D-8FC7-7229-9DCD-65D18DA9E273}"/>
                </a:ext>
              </a:extLst>
            </p:cNvPr>
            <p:cNvSpPr/>
            <p:nvPr/>
          </p:nvSpPr>
          <p:spPr>
            <a:xfrm>
              <a:off x="141133" y="3034290"/>
              <a:ext cx="2926917" cy="3616375"/>
            </a:xfrm>
            <a:prstGeom prst="rect">
              <a:avLst/>
            </a:prstGeom>
            <a:solidFill>
              <a:srgbClr val="1595D3"/>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sp>
          <p:nvSpPr>
            <p:cNvPr id="23" name="Rectangle 22">
              <a:extLst>
                <a:ext uri="{FF2B5EF4-FFF2-40B4-BE49-F238E27FC236}">
                  <a16:creationId xmlns:a16="http://schemas.microsoft.com/office/drawing/2014/main" id="{B247C0EB-E2E9-78B3-B129-AB778C09C776}"/>
                </a:ext>
              </a:extLst>
            </p:cNvPr>
            <p:cNvSpPr/>
            <p:nvPr/>
          </p:nvSpPr>
          <p:spPr>
            <a:xfrm>
              <a:off x="141133" y="1912054"/>
              <a:ext cx="2926917" cy="2115798"/>
            </a:xfrm>
            <a:prstGeom prst="rect">
              <a:avLst/>
            </a:prstGeom>
            <a:blipFill>
              <a:blip r:embed="rId2" cstate="hqprint">
                <a:extLst>
                  <a:ext uri="{28A0092B-C50C-407E-A947-70E740481C1C}">
                    <a14:useLocalDpi xmlns:a14="http://schemas.microsoft.com/office/drawing/2010/main"/>
                  </a:ext>
                </a:extLst>
              </a:blip>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4" name="TextBox 23">
              <a:extLst>
                <a:ext uri="{FF2B5EF4-FFF2-40B4-BE49-F238E27FC236}">
                  <a16:creationId xmlns:a16="http://schemas.microsoft.com/office/drawing/2014/main" id="{828F0A35-30FD-1D9C-49FB-15E78804796F}"/>
                </a:ext>
              </a:extLst>
            </p:cNvPr>
            <p:cNvSpPr txBox="1"/>
            <p:nvPr/>
          </p:nvSpPr>
          <p:spPr>
            <a:xfrm>
              <a:off x="141133" y="4894502"/>
              <a:ext cx="2926917" cy="1384995"/>
            </a:xfrm>
            <a:prstGeom prst="rect">
              <a:avLst/>
            </a:prstGeom>
            <a:noFill/>
          </p:spPr>
          <p:txBody>
            <a:bodyPr wrap="square">
              <a:spAutoFit/>
            </a:bodyPr>
            <a:lstStyle/>
            <a:p>
              <a:pPr algn="ctr"/>
              <a:r>
                <a:rPr lang="en-US" sz="1200" dirty="0">
                  <a:solidFill>
                    <a:schemeClr val="bg1"/>
                  </a:solidFill>
                </a:rPr>
                <a:t>The IIHF is fully committed to protecting ice hockey, its players, coaches, officials and fans against any form of cheating or abuse. In addition, it is the IIHF’s top priority to strengthen the ethics in the sport and to tackle any ethical misconduct.</a:t>
              </a:r>
              <a:endParaRPr lang="en-CH" sz="1200" dirty="0">
                <a:solidFill>
                  <a:schemeClr val="bg1"/>
                </a:solidFill>
              </a:endParaRPr>
            </a:p>
          </p:txBody>
        </p:sp>
        <p:grpSp>
          <p:nvGrpSpPr>
            <p:cNvPr id="8" name="Group 7">
              <a:extLst>
                <a:ext uri="{FF2B5EF4-FFF2-40B4-BE49-F238E27FC236}">
                  <a16:creationId xmlns:a16="http://schemas.microsoft.com/office/drawing/2014/main" id="{BBA54F28-1842-DA71-ED2A-A0DA7E9D2C89}"/>
                </a:ext>
              </a:extLst>
            </p:cNvPr>
            <p:cNvGrpSpPr/>
            <p:nvPr/>
          </p:nvGrpSpPr>
          <p:grpSpPr>
            <a:xfrm>
              <a:off x="780502" y="3647446"/>
              <a:ext cx="1648178" cy="841788"/>
              <a:chOff x="780502" y="3674338"/>
              <a:chExt cx="1648178" cy="841788"/>
            </a:xfrm>
            <a:solidFill>
              <a:schemeClr val="accent2">
                <a:lumMod val="60000"/>
                <a:lumOff val="40000"/>
              </a:schemeClr>
            </a:solidFill>
          </p:grpSpPr>
          <p:sp>
            <p:nvSpPr>
              <p:cNvPr id="2" name="Flowchart: Connector 1">
                <a:extLst>
                  <a:ext uri="{FF2B5EF4-FFF2-40B4-BE49-F238E27FC236}">
                    <a16:creationId xmlns:a16="http://schemas.microsoft.com/office/drawing/2014/main" id="{2A00C4DE-2CCB-4462-D47A-275BE10A55A9}"/>
                  </a:ext>
                </a:extLst>
              </p:cNvPr>
              <p:cNvSpPr/>
              <p:nvPr/>
            </p:nvSpPr>
            <p:spPr>
              <a:xfrm>
                <a:off x="1155637" y="3674338"/>
                <a:ext cx="897908" cy="841788"/>
              </a:xfrm>
              <a:prstGeom prst="flowChartConnector">
                <a:avLst/>
              </a:prstGeom>
              <a:grp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0D5AECFA-245D-AA2B-B0A6-1DEA8827551E}"/>
                  </a:ext>
                </a:extLst>
              </p:cNvPr>
              <p:cNvSpPr txBox="1"/>
              <p:nvPr/>
            </p:nvSpPr>
            <p:spPr>
              <a:xfrm>
                <a:off x="780502" y="3966595"/>
                <a:ext cx="1648178" cy="253916"/>
              </a:xfrm>
              <a:prstGeom prst="rect">
                <a:avLst/>
              </a:prstGeom>
              <a:noFill/>
            </p:spPr>
            <p:txBody>
              <a:bodyPr wrap="square">
                <a:spAutoFit/>
              </a:bodyPr>
              <a:lstStyle/>
              <a:p>
                <a:pPr algn="ctr"/>
                <a:r>
                  <a:rPr lang="en-US" sz="1050" b="1" dirty="0">
                    <a:solidFill>
                      <a:schemeClr val="bg1"/>
                    </a:solidFill>
                    <a:effectLst>
                      <a:outerShdw blurRad="38100" dist="38100" dir="2700000" algn="tl">
                        <a:srgbClr val="000000">
                          <a:alpha val="43137"/>
                        </a:srgbClr>
                      </a:outerShdw>
                    </a:effectLst>
                  </a:rPr>
                  <a:t>INTEGRITY</a:t>
                </a:r>
                <a:endParaRPr lang="en-CH" sz="1050" dirty="0">
                  <a:effectLst>
                    <a:outerShdw blurRad="38100" dist="38100" dir="2700000" algn="tl">
                      <a:srgbClr val="000000">
                        <a:alpha val="43137"/>
                      </a:srgbClr>
                    </a:outerShdw>
                  </a:effectLst>
                </a:endParaRPr>
              </a:p>
            </p:txBody>
          </p:sp>
        </p:grpSp>
      </p:grpSp>
      <p:grpSp>
        <p:nvGrpSpPr>
          <p:cNvPr id="21" name="Group 20">
            <a:extLst>
              <a:ext uri="{FF2B5EF4-FFF2-40B4-BE49-F238E27FC236}">
                <a16:creationId xmlns:a16="http://schemas.microsoft.com/office/drawing/2014/main" id="{DA00703E-E836-3E6F-5203-B7F1518F3CFB}"/>
              </a:ext>
            </a:extLst>
          </p:cNvPr>
          <p:cNvGrpSpPr/>
          <p:nvPr/>
        </p:nvGrpSpPr>
        <p:grpSpPr>
          <a:xfrm>
            <a:off x="9099236" y="1912056"/>
            <a:ext cx="2926917" cy="4761414"/>
            <a:chOff x="9099236" y="1912056"/>
            <a:chExt cx="2926917" cy="4761414"/>
          </a:xfrm>
        </p:grpSpPr>
        <p:sp>
          <p:nvSpPr>
            <p:cNvPr id="37" name="Rectangle 36">
              <a:extLst>
                <a:ext uri="{FF2B5EF4-FFF2-40B4-BE49-F238E27FC236}">
                  <a16:creationId xmlns:a16="http://schemas.microsoft.com/office/drawing/2014/main" id="{DBA88D11-707F-332F-E83B-0A80671F2C5C}"/>
                </a:ext>
              </a:extLst>
            </p:cNvPr>
            <p:cNvSpPr/>
            <p:nvPr/>
          </p:nvSpPr>
          <p:spPr>
            <a:xfrm>
              <a:off x="9099236" y="2997554"/>
              <a:ext cx="2926917" cy="3675916"/>
            </a:xfrm>
            <a:prstGeom prst="rect">
              <a:avLst/>
            </a:prstGeom>
            <a:solidFill>
              <a:srgbClr val="1595D3"/>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sp>
          <p:nvSpPr>
            <p:cNvPr id="38" name="Rectangle 37">
              <a:extLst>
                <a:ext uri="{FF2B5EF4-FFF2-40B4-BE49-F238E27FC236}">
                  <a16:creationId xmlns:a16="http://schemas.microsoft.com/office/drawing/2014/main" id="{A0B85B4A-D09E-6C7F-68B1-561B0BB10A3D}"/>
                </a:ext>
              </a:extLst>
            </p:cNvPr>
            <p:cNvSpPr/>
            <p:nvPr/>
          </p:nvSpPr>
          <p:spPr>
            <a:xfrm>
              <a:off x="9099236" y="1912056"/>
              <a:ext cx="2926917" cy="2115798"/>
            </a:xfrm>
            <a:prstGeom prst="rect">
              <a:avLst/>
            </a:prstGeom>
            <a:blipFill>
              <a:blip r:embed="rId3" cstate="hqprint">
                <a:extLst>
                  <a:ext uri="{28A0092B-C50C-407E-A947-70E740481C1C}">
                    <a14:useLocalDpi xmlns:a14="http://schemas.microsoft.com/office/drawing/2010/main"/>
                  </a:ext>
                </a:extLst>
              </a:blip>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9" name="TextBox 38">
              <a:extLst>
                <a:ext uri="{FF2B5EF4-FFF2-40B4-BE49-F238E27FC236}">
                  <a16:creationId xmlns:a16="http://schemas.microsoft.com/office/drawing/2014/main" id="{FE231CC3-10D9-6E6A-6C5D-F338537EF57D}"/>
                </a:ext>
              </a:extLst>
            </p:cNvPr>
            <p:cNvSpPr txBox="1"/>
            <p:nvPr/>
          </p:nvSpPr>
          <p:spPr>
            <a:xfrm>
              <a:off x="9099236" y="4894502"/>
              <a:ext cx="2926917" cy="1569660"/>
            </a:xfrm>
            <a:prstGeom prst="rect">
              <a:avLst/>
            </a:prstGeom>
            <a:noFill/>
          </p:spPr>
          <p:txBody>
            <a:bodyPr wrap="square">
              <a:spAutoFit/>
            </a:bodyPr>
            <a:lstStyle/>
            <a:p>
              <a:pPr algn="ctr"/>
              <a:r>
                <a:rPr lang="en-US" sz="1200" dirty="0">
                  <a:solidFill>
                    <a:schemeClr val="bg1"/>
                  </a:solidFill>
                </a:rPr>
                <a:t>The strength of our sport comes from our unity, the international ice hockey family is a real and tangible resource for our game, allowing our Member National Associations not just to compete together but also to support, share knowledge with, and assist each other with the development of the sport.</a:t>
              </a:r>
              <a:endParaRPr lang="en-CH" sz="1200" dirty="0">
                <a:solidFill>
                  <a:schemeClr val="bg1"/>
                </a:solidFill>
              </a:endParaRPr>
            </a:p>
          </p:txBody>
        </p:sp>
        <p:grpSp>
          <p:nvGrpSpPr>
            <p:cNvPr id="9" name="Group 8">
              <a:extLst>
                <a:ext uri="{FF2B5EF4-FFF2-40B4-BE49-F238E27FC236}">
                  <a16:creationId xmlns:a16="http://schemas.microsoft.com/office/drawing/2014/main" id="{F2B20187-7BD3-ED0C-198C-CFAE2C928D19}"/>
                </a:ext>
              </a:extLst>
            </p:cNvPr>
            <p:cNvGrpSpPr/>
            <p:nvPr/>
          </p:nvGrpSpPr>
          <p:grpSpPr>
            <a:xfrm>
              <a:off x="9738605" y="3647446"/>
              <a:ext cx="1648178" cy="841788"/>
              <a:chOff x="780502" y="3674338"/>
              <a:chExt cx="1648178" cy="841788"/>
            </a:xfrm>
            <a:solidFill>
              <a:schemeClr val="accent2">
                <a:lumMod val="60000"/>
                <a:lumOff val="40000"/>
              </a:schemeClr>
            </a:solidFill>
          </p:grpSpPr>
          <p:sp>
            <p:nvSpPr>
              <p:cNvPr id="10" name="Flowchart: Connector 9">
                <a:extLst>
                  <a:ext uri="{FF2B5EF4-FFF2-40B4-BE49-F238E27FC236}">
                    <a16:creationId xmlns:a16="http://schemas.microsoft.com/office/drawing/2014/main" id="{E98A6027-C319-97A1-C6FB-3C28229D161B}"/>
                  </a:ext>
                </a:extLst>
              </p:cNvPr>
              <p:cNvSpPr/>
              <p:nvPr/>
            </p:nvSpPr>
            <p:spPr>
              <a:xfrm>
                <a:off x="1155637" y="3674338"/>
                <a:ext cx="897908" cy="841788"/>
              </a:xfrm>
              <a:prstGeom prst="flowChartConnector">
                <a:avLst/>
              </a:prstGeom>
              <a:grp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8FDB8A28-02CC-A33F-7510-FFD6FFC17AA4}"/>
                  </a:ext>
                </a:extLst>
              </p:cNvPr>
              <p:cNvSpPr txBox="1"/>
              <p:nvPr/>
            </p:nvSpPr>
            <p:spPr>
              <a:xfrm>
                <a:off x="780502" y="3966595"/>
                <a:ext cx="1648178" cy="253916"/>
              </a:xfrm>
              <a:prstGeom prst="rect">
                <a:avLst/>
              </a:prstGeom>
              <a:noFill/>
            </p:spPr>
            <p:txBody>
              <a:bodyPr wrap="square">
                <a:spAutoFit/>
              </a:bodyPr>
              <a:lstStyle/>
              <a:p>
                <a:pPr algn="ctr"/>
                <a:r>
                  <a:rPr lang="en-US" sz="1050" b="1" dirty="0">
                    <a:solidFill>
                      <a:schemeClr val="bg1"/>
                    </a:solidFill>
                    <a:effectLst>
                      <a:outerShdw blurRad="38100" dist="38100" dir="2700000" algn="tl">
                        <a:srgbClr val="000000">
                          <a:alpha val="43137"/>
                        </a:srgbClr>
                      </a:outerShdw>
                    </a:effectLst>
                  </a:rPr>
                  <a:t>COMMUNITY</a:t>
                </a:r>
                <a:endParaRPr lang="en-CH" sz="1050" dirty="0">
                  <a:effectLst>
                    <a:outerShdw blurRad="38100" dist="38100" dir="2700000" algn="tl">
                      <a:srgbClr val="000000">
                        <a:alpha val="43137"/>
                      </a:srgbClr>
                    </a:outerShdw>
                  </a:effectLst>
                </a:endParaRPr>
              </a:p>
            </p:txBody>
          </p:sp>
        </p:grpSp>
      </p:grpSp>
      <p:grpSp>
        <p:nvGrpSpPr>
          <p:cNvPr id="20" name="Group 19">
            <a:extLst>
              <a:ext uri="{FF2B5EF4-FFF2-40B4-BE49-F238E27FC236}">
                <a16:creationId xmlns:a16="http://schemas.microsoft.com/office/drawing/2014/main" id="{AADAB5B6-C7B9-6C4E-99CD-A39BE16E13CB}"/>
              </a:ext>
            </a:extLst>
          </p:cNvPr>
          <p:cNvGrpSpPr/>
          <p:nvPr/>
        </p:nvGrpSpPr>
        <p:grpSpPr>
          <a:xfrm>
            <a:off x="6113201" y="1912056"/>
            <a:ext cx="2926917" cy="4761414"/>
            <a:chOff x="6113201" y="1912056"/>
            <a:chExt cx="2926917" cy="4761414"/>
          </a:xfrm>
        </p:grpSpPr>
        <p:sp>
          <p:nvSpPr>
            <p:cNvPr id="32" name="Rectangle 31">
              <a:extLst>
                <a:ext uri="{FF2B5EF4-FFF2-40B4-BE49-F238E27FC236}">
                  <a16:creationId xmlns:a16="http://schemas.microsoft.com/office/drawing/2014/main" id="{CA48E6FA-B455-BAD7-F8EF-1AFF24C09214}"/>
                </a:ext>
              </a:extLst>
            </p:cNvPr>
            <p:cNvSpPr/>
            <p:nvPr/>
          </p:nvSpPr>
          <p:spPr>
            <a:xfrm>
              <a:off x="6113201" y="2997554"/>
              <a:ext cx="2926917" cy="3675916"/>
            </a:xfrm>
            <a:prstGeom prst="rect">
              <a:avLst/>
            </a:prstGeom>
            <a:solidFill>
              <a:srgbClr val="1595D3"/>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sp>
          <p:nvSpPr>
            <p:cNvPr id="33" name="Rectangle 32">
              <a:extLst>
                <a:ext uri="{FF2B5EF4-FFF2-40B4-BE49-F238E27FC236}">
                  <a16:creationId xmlns:a16="http://schemas.microsoft.com/office/drawing/2014/main" id="{E521643D-4531-E718-C835-DBECFA08BC29}"/>
                </a:ext>
              </a:extLst>
            </p:cNvPr>
            <p:cNvSpPr/>
            <p:nvPr/>
          </p:nvSpPr>
          <p:spPr>
            <a:xfrm>
              <a:off x="6113201" y="1912056"/>
              <a:ext cx="2926917" cy="2115798"/>
            </a:xfrm>
            <a:prstGeom prst="rect">
              <a:avLst/>
            </a:prstGeom>
            <a:blipFill>
              <a:blip r:embed="rId4" cstate="hqprint">
                <a:extLst>
                  <a:ext uri="{28A0092B-C50C-407E-A947-70E740481C1C}">
                    <a14:useLocalDpi xmlns:a14="http://schemas.microsoft.com/office/drawing/2010/main"/>
                  </a:ext>
                </a:extLst>
              </a:blip>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4" name="TextBox 33">
              <a:extLst>
                <a:ext uri="{FF2B5EF4-FFF2-40B4-BE49-F238E27FC236}">
                  <a16:creationId xmlns:a16="http://schemas.microsoft.com/office/drawing/2014/main" id="{CFF2C88D-B6C1-660D-9CDD-2E1FA4922E86}"/>
                </a:ext>
              </a:extLst>
            </p:cNvPr>
            <p:cNvSpPr txBox="1"/>
            <p:nvPr/>
          </p:nvSpPr>
          <p:spPr>
            <a:xfrm>
              <a:off x="6113201" y="4894502"/>
              <a:ext cx="2926917" cy="1200329"/>
            </a:xfrm>
            <a:prstGeom prst="rect">
              <a:avLst/>
            </a:prstGeom>
            <a:noFill/>
          </p:spPr>
          <p:txBody>
            <a:bodyPr wrap="square">
              <a:spAutoFit/>
            </a:bodyPr>
            <a:lstStyle/>
            <a:p>
              <a:pPr algn="ctr"/>
              <a:r>
                <a:rPr lang="en-US" sz="1200" dirty="0">
                  <a:solidFill>
                    <a:schemeClr val="bg1"/>
                  </a:solidFill>
                </a:rPr>
                <a:t>Through inclusivity and promotion of the game, the IIHF aims to instill a passion for ice hockey among all players, coaches, administrators, and fans, that will carry over across generations and grow the game. </a:t>
              </a:r>
              <a:endParaRPr lang="en-CH" sz="1200" dirty="0">
                <a:solidFill>
                  <a:schemeClr val="bg1"/>
                </a:solidFill>
              </a:endParaRPr>
            </a:p>
          </p:txBody>
        </p:sp>
        <p:grpSp>
          <p:nvGrpSpPr>
            <p:cNvPr id="12" name="Group 11">
              <a:extLst>
                <a:ext uri="{FF2B5EF4-FFF2-40B4-BE49-F238E27FC236}">
                  <a16:creationId xmlns:a16="http://schemas.microsoft.com/office/drawing/2014/main" id="{96C62CE7-2C74-142B-A1C2-FE833FE66006}"/>
                </a:ext>
              </a:extLst>
            </p:cNvPr>
            <p:cNvGrpSpPr/>
            <p:nvPr/>
          </p:nvGrpSpPr>
          <p:grpSpPr>
            <a:xfrm>
              <a:off x="6752570" y="3647446"/>
              <a:ext cx="1648178" cy="841788"/>
              <a:chOff x="780502" y="3674338"/>
              <a:chExt cx="1648178" cy="841788"/>
            </a:xfrm>
            <a:solidFill>
              <a:schemeClr val="accent2">
                <a:lumMod val="60000"/>
                <a:lumOff val="40000"/>
              </a:schemeClr>
            </a:solidFill>
          </p:grpSpPr>
          <p:sp>
            <p:nvSpPr>
              <p:cNvPr id="13" name="Flowchart: Connector 12">
                <a:extLst>
                  <a:ext uri="{FF2B5EF4-FFF2-40B4-BE49-F238E27FC236}">
                    <a16:creationId xmlns:a16="http://schemas.microsoft.com/office/drawing/2014/main" id="{37A790CA-ED69-0C4E-3BD0-8C3DCD60ABDC}"/>
                  </a:ext>
                </a:extLst>
              </p:cNvPr>
              <p:cNvSpPr/>
              <p:nvPr/>
            </p:nvSpPr>
            <p:spPr>
              <a:xfrm>
                <a:off x="1155637" y="3674338"/>
                <a:ext cx="897908" cy="841788"/>
              </a:xfrm>
              <a:prstGeom prst="flowChartConnector">
                <a:avLst/>
              </a:prstGeom>
              <a:grp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1096BF63-9BCD-3323-D910-010831B421AA}"/>
                  </a:ext>
                </a:extLst>
              </p:cNvPr>
              <p:cNvSpPr txBox="1"/>
              <p:nvPr/>
            </p:nvSpPr>
            <p:spPr>
              <a:xfrm>
                <a:off x="780502" y="3966595"/>
                <a:ext cx="1648178" cy="253916"/>
              </a:xfrm>
              <a:prstGeom prst="rect">
                <a:avLst/>
              </a:prstGeom>
              <a:noFill/>
            </p:spPr>
            <p:txBody>
              <a:bodyPr wrap="square">
                <a:spAutoFit/>
              </a:bodyPr>
              <a:lstStyle/>
              <a:p>
                <a:pPr algn="ctr"/>
                <a:r>
                  <a:rPr lang="en-US" sz="1050" b="1" dirty="0">
                    <a:solidFill>
                      <a:schemeClr val="bg1"/>
                    </a:solidFill>
                    <a:effectLst>
                      <a:outerShdw blurRad="38100" dist="38100" dir="2700000" algn="tl">
                        <a:srgbClr val="000000">
                          <a:alpha val="43137"/>
                        </a:srgbClr>
                      </a:outerShdw>
                    </a:effectLst>
                  </a:rPr>
                  <a:t>PASSION</a:t>
                </a:r>
                <a:endParaRPr lang="en-CH" sz="1050" dirty="0">
                  <a:effectLst>
                    <a:outerShdw blurRad="38100" dist="38100" dir="2700000" algn="tl">
                      <a:srgbClr val="000000">
                        <a:alpha val="43137"/>
                      </a:srgbClr>
                    </a:outerShdw>
                  </a:effectLst>
                </a:endParaRPr>
              </a:p>
            </p:txBody>
          </p:sp>
        </p:grpSp>
      </p:grpSp>
      <p:grpSp>
        <p:nvGrpSpPr>
          <p:cNvPr id="19" name="Group 18">
            <a:extLst>
              <a:ext uri="{FF2B5EF4-FFF2-40B4-BE49-F238E27FC236}">
                <a16:creationId xmlns:a16="http://schemas.microsoft.com/office/drawing/2014/main" id="{78D70200-8033-B4DF-6696-4722C41B9D9F}"/>
              </a:ext>
            </a:extLst>
          </p:cNvPr>
          <p:cNvGrpSpPr/>
          <p:nvPr/>
        </p:nvGrpSpPr>
        <p:grpSpPr>
          <a:xfrm>
            <a:off x="3127167" y="1912056"/>
            <a:ext cx="2926917" cy="4761414"/>
            <a:chOff x="3127167" y="1912056"/>
            <a:chExt cx="2926917" cy="4761414"/>
          </a:xfrm>
        </p:grpSpPr>
        <p:sp>
          <p:nvSpPr>
            <p:cNvPr id="27" name="Rectangle 26">
              <a:extLst>
                <a:ext uri="{FF2B5EF4-FFF2-40B4-BE49-F238E27FC236}">
                  <a16:creationId xmlns:a16="http://schemas.microsoft.com/office/drawing/2014/main" id="{C3684E69-9FDA-93DA-2AC6-8E72C436B18A}"/>
                </a:ext>
              </a:extLst>
            </p:cNvPr>
            <p:cNvSpPr/>
            <p:nvPr/>
          </p:nvSpPr>
          <p:spPr>
            <a:xfrm>
              <a:off x="3127167" y="2997554"/>
              <a:ext cx="2926917" cy="3675916"/>
            </a:xfrm>
            <a:prstGeom prst="rect">
              <a:avLst/>
            </a:prstGeom>
            <a:solidFill>
              <a:srgbClr val="1595D3"/>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sp>
          <p:nvSpPr>
            <p:cNvPr id="28" name="Rectangle 27">
              <a:extLst>
                <a:ext uri="{FF2B5EF4-FFF2-40B4-BE49-F238E27FC236}">
                  <a16:creationId xmlns:a16="http://schemas.microsoft.com/office/drawing/2014/main" id="{7CC84735-634B-57C1-4292-A84349181D7B}"/>
                </a:ext>
              </a:extLst>
            </p:cNvPr>
            <p:cNvSpPr/>
            <p:nvPr/>
          </p:nvSpPr>
          <p:spPr>
            <a:xfrm>
              <a:off x="3127167" y="1912056"/>
              <a:ext cx="2926917" cy="2115798"/>
            </a:xfrm>
            <a:prstGeom prst="rect">
              <a:avLst/>
            </a:prstGeom>
            <a:blipFill>
              <a:blip r:embed="rId5" cstate="hqprint">
                <a:extLst>
                  <a:ext uri="{28A0092B-C50C-407E-A947-70E740481C1C}">
                    <a14:useLocalDpi xmlns:a14="http://schemas.microsoft.com/office/drawing/2010/main"/>
                  </a:ext>
                </a:extLst>
              </a:blip>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9" name="TextBox 28">
              <a:extLst>
                <a:ext uri="{FF2B5EF4-FFF2-40B4-BE49-F238E27FC236}">
                  <a16:creationId xmlns:a16="http://schemas.microsoft.com/office/drawing/2014/main" id="{244794E0-D0D1-98AA-53B5-A8A5FE2B2301}"/>
                </a:ext>
              </a:extLst>
            </p:cNvPr>
            <p:cNvSpPr txBox="1"/>
            <p:nvPr/>
          </p:nvSpPr>
          <p:spPr>
            <a:xfrm>
              <a:off x="3127167" y="4894502"/>
              <a:ext cx="2926917" cy="1569660"/>
            </a:xfrm>
            <a:prstGeom prst="rect">
              <a:avLst/>
            </a:prstGeom>
            <a:noFill/>
          </p:spPr>
          <p:txBody>
            <a:bodyPr wrap="square">
              <a:spAutoFit/>
            </a:bodyPr>
            <a:lstStyle/>
            <a:p>
              <a:pPr algn="ctr"/>
              <a:r>
                <a:rPr lang="en-US" sz="1200" dirty="0">
                  <a:solidFill>
                    <a:schemeClr val="bg1"/>
                  </a:solidFill>
                </a:rPr>
                <a:t>The IIHF together with its Member National Associations must strive to develop not just good hockey players but also good people. Through IIHF competitions, IIHF camps, and coaching seminars we aim to instill values of fair play and respect at all levels of the game. </a:t>
              </a:r>
              <a:endParaRPr lang="en-CH" sz="1200" dirty="0">
                <a:solidFill>
                  <a:schemeClr val="bg1"/>
                </a:solidFill>
              </a:endParaRPr>
            </a:p>
          </p:txBody>
        </p:sp>
        <p:grpSp>
          <p:nvGrpSpPr>
            <p:cNvPr id="15" name="Group 14">
              <a:extLst>
                <a:ext uri="{FF2B5EF4-FFF2-40B4-BE49-F238E27FC236}">
                  <a16:creationId xmlns:a16="http://schemas.microsoft.com/office/drawing/2014/main" id="{327A8F0A-B0F2-9CF8-6B93-0AC81A840B54}"/>
                </a:ext>
              </a:extLst>
            </p:cNvPr>
            <p:cNvGrpSpPr/>
            <p:nvPr/>
          </p:nvGrpSpPr>
          <p:grpSpPr>
            <a:xfrm>
              <a:off x="3766536" y="3647446"/>
              <a:ext cx="1648178" cy="841788"/>
              <a:chOff x="780502" y="3674338"/>
              <a:chExt cx="1648178" cy="841788"/>
            </a:xfrm>
            <a:solidFill>
              <a:schemeClr val="accent2">
                <a:lumMod val="60000"/>
                <a:lumOff val="40000"/>
              </a:schemeClr>
            </a:solidFill>
          </p:grpSpPr>
          <p:sp>
            <p:nvSpPr>
              <p:cNvPr id="16" name="Flowchart: Connector 15">
                <a:extLst>
                  <a:ext uri="{FF2B5EF4-FFF2-40B4-BE49-F238E27FC236}">
                    <a16:creationId xmlns:a16="http://schemas.microsoft.com/office/drawing/2014/main" id="{3BC5A8A1-218E-A7C0-ED41-86AD810699C0}"/>
                  </a:ext>
                </a:extLst>
              </p:cNvPr>
              <p:cNvSpPr/>
              <p:nvPr/>
            </p:nvSpPr>
            <p:spPr>
              <a:xfrm>
                <a:off x="1155637" y="3674338"/>
                <a:ext cx="897908" cy="841788"/>
              </a:xfrm>
              <a:prstGeom prst="flowChartConnector">
                <a:avLst/>
              </a:prstGeom>
              <a:grpFill/>
              <a:ln w="285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9AF5A96F-938C-A9F6-E8B0-BB48DADA87C3}"/>
                  </a:ext>
                </a:extLst>
              </p:cNvPr>
              <p:cNvSpPr txBox="1"/>
              <p:nvPr/>
            </p:nvSpPr>
            <p:spPr>
              <a:xfrm>
                <a:off x="780502" y="3966595"/>
                <a:ext cx="1648178" cy="253916"/>
              </a:xfrm>
              <a:prstGeom prst="rect">
                <a:avLst/>
              </a:prstGeom>
              <a:noFill/>
            </p:spPr>
            <p:txBody>
              <a:bodyPr wrap="square">
                <a:spAutoFit/>
              </a:bodyPr>
              <a:lstStyle/>
              <a:p>
                <a:pPr algn="ctr"/>
                <a:r>
                  <a:rPr lang="en-US" sz="1050" b="1" dirty="0">
                    <a:solidFill>
                      <a:schemeClr val="bg1"/>
                    </a:solidFill>
                    <a:effectLst>
                      <a:outerShdw blurRad="38100" dist="38100" dir="2700000" algn="tl">
                        <a:srgbClr val="000000">
                          <a:alpha val="43137"/>
                        </a:srgbClr>
                      </a:outerShdw>
                    </a:effectLst>
                  </a:rPr>
                  <a:t>RESPECT</a:t>
                </a:r>
                <a:endParaRPr lang="en-CH" sz="1050"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29597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81D2B-C42A-86C2-9281-9D997FFD71C7}"/>
            </a:ext>
          </a:extLst>
        </p:cNvPr>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F72D87E-E987-291E-D8D7-F5422CB800C0}"/>
              </a:ext>
            </a:extLst>
          </p:cNvPr>
          <p:cNvSpPr>
            <a:spLocks noGrp="1"/>
          </p:cNvSpPr>
          <p:nvPr>
            <p:ph type="body" sz="quarter" idx="13"/>
          </p:nvPr>
        </p:nvSpPr>
        <p:spPr>
          <a:xfrm>
            <a:off x="1235073" y="3789364"/>
            <a:ext cx="9384642" cy="2438716"/>
          </a:xfrm>
        </p:spPr>
        <p:txBody>
          <a:bodyPr/>
          <a:lstStyle/>
          <a:p>
            <a:pPr marL="0" indent="0">
              <a:buNone/>
            </a:pPr>
            <a:r>
              <a:rPr lang="fi-FI" sz="2400" b="1" dirty="0"/>
              <a:t>LEADERSHIP IS KEY</a:t>
            </a:r>
          </a:p>
          <a:p>
            <a:pPr marL="0" indent="0">
              <a:buNone/>
            </a:pPr>
            <a:endParaRPr lang="fi-FI" sz="1600" dirty="0"/>
          </a:p>
          <a:p>
            <a:pPr marL="0" indent="0">
              <a:buNone/>
            </a:pPr>
            <a:r>
              <a:rPr lang="fi-FI" sz="1600" dirty="0"/>
              <a:t>The three main areas identified for leader development</a:t>
            </a:r>
          </a:p>
          <a:p>
            <a:pPr marL="342900" indent="-342900">
              <a:buAutoNum type="arabicPeriod"/>
            </a:pPr>
            <a:r>
              <a:rPr lang="fi-FI" sz="1600" dirty="0"/>
              <a:t>Management – development of MNA leaders </a:t>
            </a:r>
          </a:p>
          <a:p>
            <a:pPr marL="342900" indent="-342900">
              <a:buAutoNum type="arabicPeriod"/>
            </a:pPr>
            <a:r>
              <a:rPr lang="fi-FI" sz="1600" dirty="0"/>
              <a:t>Coaching – increasing the number of female coaches worldwide working in all areas of ice hockey</a:t>
            </a:r>
          </a:p>
          <a:p>
            <a:pPr marL="342900" indent="-342900">
              <a:buAutoNum type="arabicPeriod"/>
            </a:pPr>
            <a:r>
              <a:rPr lang="fi-FI" sz="1600" dirty="0"/>
              <a:t>Players – identifying and developing the next generation </a:t>
            </a:r>
          </a:p>
          <a:p>
            <a:pPr marL="0" indent="0">
              <a:buNone/>
            </a:pPr>
            <a:endParaRPr lang="fi-FI" sz="1600" dirty="0"/>
          </a:p>
        </p:txBody>
      </p:sp>
      <p:sp>
        <p:nvSpPr>
          <p:cNvPr id="6" name="Text Placeholder 5">
            <a:extLst>
              <a:ext uri="{FF2B5EF4-FFF2-40B4-BE49-F238E27FC236}">
                <a16:creationId xmlns:a16="http://schemas.microsoft.com/office/drawing/2014/main" id="{B1619741-E7B3-975D-D9CF-E674008DED75}"/>
              </a:ext>
            </a:extLst>
          </p:cNvPr>
          <p:cNvSpPr>
            <a:spLocks noGrp="1"/>
          </p:cNvSpPr>
          <p:nvPr>
            <p:ph type="body" sz="quarter" idx="15"/>
          </p:nvPr>
        </p:nvSpPr>
        <p:spPr/>
        <p:txBody>
          <a:bodyPr/>
          <a:lstStyle/>
          <a:p>
            <a:r>
              <a:rPr lang="en-US" dirty="0"/>
              <a:t>ICE 26 - </a:t>
            </a:r>
            <a:r>
              <a:rPr lang="en-US" sz="6000" dirty="0"/>
              <a:t>Develop a fresh women’s hockey concept</a:t>
            </a:r>
            <a:r>
              <a:rPr lang="en-US" dirty="0"/>
              <a:t> </a:t>
            </a:r>
            <a:endParaRPr lang="en-CH" sz="2800" dirty="0"/>
          </a:p>
        </p:txBody>
      </p:sp>
    </p:spTree>
    <p:extLst>
      <p:ext uri="{BB962C8B-B14F-4D97-AF65-F5344CB8AC3E}">
        <p14:creationId xmlns:p14="http://schemas.microsoft.com/office/powerpoint/2010/main" val="42365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8173367-F5B2-1147-AACA-A83D95C3A36F}"/>
              </a:ext>
            </a:extLst>
          </p:cNvPr>
          <p:cNvSpPr>
            <a:spLocks noGrp="1"/>
          </p:cNvSpPr>
          <p:nvPr>
            <p:ph type="body" sz="quarter" idx="15"/>
          </p:nvPr>
        </p:nvSpPr>
        <p:spPr>
          <a:xfrm>
            <a:off x="6096001" y="265879"/>
            <a:ext cx="4860925" cy="993096"/>
          </a:xfrm>
        </p:spPr>
        <p:txBody>
          <a:bodyPr/>
          <a:lstStyle/>
          <a:p>
            <a:r>
              <a:rPr lang="en-US" sz="3000" dirty="0"/>
              <a:t>IIHF Women’s Ice Hockey Summit</a:t>
            </a:r>
            <a:endParaRPr lang="fi-FI" sz="3000" dirty="0"/>
          </a:p>
        </p:txBody>
      </p:sp>
      <p:sp>
        <p:nvSpPr>
          <p:cNvPr id="3" name="Tekstin paikkamerkki 2">
            <a:extLst>
              <a:ext uri="{FF2B5EF4-FFF2-40B4-BE49-F238E27FC236}">
                <a16:creationId xmlns:a16="http://schemas.microsoft.com/office/drawing/2014/main" id="{9799B27A-4291-F24E-8CF4-A9DC8BF56258}"/>
              </a:ext>
            </a:extLst>
          </p:cNvPr>
          <p:cNvSpPr>
            <a:spLocks noGrp="1"/>
          </p:cNvSpPr>
          <p:nvPr>
            <p:ph type="body" sz="quarter" idx="13"/>
          </p:nvPr>
        </p:nvSpPr>
        <p:spPr>
          <a:xfrm>
            <a:off x="6096000" y="1381538"/>
            <a:ext cx="5095164" cy="5342259"/>
          </a:xfrm>
        </p:spPr>
        <p:txBody>
          <a:bodyPr/>
          <a:lstStyle/>
          <a:p>
            <a:pPr marL="0" indent="0">
              <a:buNone/>
            </a:pPr>
            <a:r>
              <a:rPr lang="fi-FI" sz="1600" dirty="0"/>
              <a:t>Over half of the IIHF membership represented – first such global event</a:t>
            </a:r>
          </a:p>
          <a:p>
            <a:pPr marL="0" indent="0">
              <a:buNone/>
            </a:pPr>
            <a:r>
              <a:rPr lang="fi-FI" sz="1600" dirty="0"/>
              <a:t>108 registered participants</a:t>
            </a:r>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r>
              <a:rPr lang="fi-FI" sz="1600" dirty="0"/>
              <a:t>Upcoming second edition as part of the 2025 Global Hockey Forum, September 30-October 1, 2025</a:t>
            </a:r>
          </a:p>
          <a:p>
            <a:pPr marL="0" indent="0">
              <a:buNone/>
            </a:pPr>
            <a:r>
              <a:rPr lang="fi-FI" sz="1600" dirty="0"/>
              <a:t>Themed around the topic of leadership from the wide business angle narrowing it down to other sports and finally ice hockey’s best practices</a:t>
            </a:r>
          </a:p>
        </p:txBody>
      </p:sp>
      <p:pic>
        <p:nvPicPr>
          <p:cNvPr id="6" name="Picture 5" descr="A group of people posing for a photo in front of a large ornate building&#10;&#10;Description automatically generated with medium confidence">
            <a:extLst>
              <a:ext uri="{FF2B5EF4-FFF2-40B4-BE49-F238E27FC236}">
                <a16:creationId xmlns:a16="http://schemas.microsoft.com/office/drawing/2014/main" id="{2F59E053-3435-69B3-B892-52C474FEE54F}"/>
              </a:ext>
            </a:extLst>
          </p:cNvPr>
          <p:cNvPicPr>
            <a:picLocks noChangeAspect="1"/>
          </p:cNvPicPr>
          <p:nvPr/>
        </p:nvPicPr>
        <p:blipFill>
          <a:blip r:embed="rId2"/>
          <a:stretch>
            <a:fillRect/>
          </a:stretch>
        </p:blipFill>
        <p:spPr>
          <a:xfrm>
            <a:off x="6788041" y="2499055"/>
            <a:ext cx="2699991" cy="2024994"/>
          </a:xfrm>
          <a:prstGeom prst="rect">
            <a:avLst/>
          </a:prstGeom>
        </p:spPr>
      </p:pic>
    </p:spTree>
    <p:extLst>
      <p:ext uri="{BB962C8B-B14F-4D97-AF65-F5344CB8AC3E}">
        <p14:creationId xmlns:p14="http://schemas.microsoft.com/office/powerpoint/2010/main" val="329416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D867C-74F1-0316-0831-49BFC7034E4E}"/>
            </a:ext>
          </a:extLst>
        </p:cNvPr>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E87CD05-2C61-4F52-F324-9A69AE9607CB}"/>
              </a:ext>
            </a:extLst>
          </p:cNvPr>
          <p:cNvSpPr>
            <a:spLocks noGrp="1"/>
          </p:cNvSpPr>
          <p:nvPr>
            <p:ph type="body" sz="quarter" idx="15"/>
          </p:nvPr>
        </p:nvSpPr>
        <p:spPr>
          <a:xfrm>
            <a:off x="6096001" y="265879"/>
            <a:ext cx="4860925" cy="993096"/>
          </a:xfrm>
        </p:spPr>
        <p:txBody>
          <a:bodyPr/>
          <a:lstStyle/>
          <a:p>
            <a:r>
              <a:rPr lang="en-US" sz="3000" dirty="0"/>
              <a:t>Coaching and HER Coaching Network</a:t>
            </a:r>
            <a:endParaRPr lang="fi-FI" sz="3000" dirty="0"/>
          </a:p>
        </p:txBody>
      </p:sp>
      <p:sp>
        <p:nvSpPr>
          <p:cNvPr id="3" name="Tekstin paikkamerkki 2">
            <a:extLst>
              <a:ext uri="{FF2B5EF4-FFF2-40B4-BE49-F238E27FC236}">
                <a16:creationId xmlns:a16="http://schemas.microsoft.com/office/drawing/2014/main" id="{00162227-7A8D-6E80-3A6A-ABDE65C017C4}"/>
              </a:ext>
            </a:extLst>
          </p:cNvPr>
          <p:cNvSpPr>
            <a:spLocks noGrp="1"/>
          </p:cNvSpPr>
          <p:nvPr>
            <p:ph type="body" sz="quarter" idx="13"/>
          </p:nvPr>
        </p:nvSpPr>
        <p:spPr>
          <a:xfrm>
            <a:off x="6096000" y="1381538"/>
            <a:ext cx="5095164" cy="5342259"/>
          </a:xfrm>
        </p:spPr>
        <p:txBody>
          <a:bodyPr/>
          <a:lstStyle/>
          <a:p>
            <a:pPr marL="0" indent="0">
              <a:buNone/>
            </a:pPr>
            <a:endParaRPr lang="fi-FI" sz="1600" dirty="0"/>
          </a:p>
          <a:p>
            <a:pPr marL="0" indent="0">
              <a:buNone/>
            </a:pPr>
            <a:r>
              <a:rPr lang="fi-FI" sz="1600" dirty="0"/>
              <a:t>Increased representation at WM Coaching Symposium – in 2024 an entire day was dedicated to coaching women’s hockey</a:t>
            </a:r>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r>
              <a:rPr lang="fi-FI" sz="1600" dirty="0"/>
              <a:t>IOC co-operation – WISH program </a:t>
            </a:r>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p:txBody>
      </p:sp>
      <p:pic>
        <p:nvPicPr>
          <p:cNvPr id="5" name="Picture 4" descr="A group of people sitting in chairs&#10;&#10;AI-generated content may be incorrect.">
            <a:extLst>
              <a:ext uri="{FF2B5EF4-FFF2-40B4-BE49-F238E27FC236}">
                <a16:creationId xmlns:a16="http://schemas.microsoft.com/office/drawing/2014/main" id="{F8261A5A-CB63-2EC4-B74A-F9BF9C8D68AC}"/>
              </a:ext>
            </a:extLst>
          </p:cNvPr>
          <p:cNvPicPr>
            <a:picLocks noChangeAspect="1"/>
          </p:cNvPicPr>
          <p:nvPr/>
        </p:nvPicPr>
        <p:blipFill>
          <a:blip r:embed="rId2"/>
          <a:stretch>
            <a:fillRect/>
          </a:stretch>
        </p:blipFill>
        <p:spPr>
          <a:xfrm>
            <a:off x="6191617" y="2944778"/>
            <a:ext cx="4520865" cy="2531684"/>
          </a:xfrm>
          <a:prstGeom prst="rect">
            <a:avLst/>
          </a:prstGeom>
        </p:spPr>
      </p:pic>
    </p:spTree>
    <p:extLst>
      <p:ext uri="{BB962C8B-B14F-4D97-AF65-F5344CB8AC3E}">
        <p14:creationId xmlns:p14="http://schemas.microsoft.com/office/powerpoint/2010/main" val="336754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hockey club&#10;&#10;Description automatically generated">
            <a:extLst>
              <a:ext uri="{FF2B5EF4-FFF2-40B4-BE49-F238E27FC236}">
                <a16:creationId xmlns:a16="http://schemas.microsoft.com/office/drawing/2014/main" id="{70ED684C-3002-7799-487C-95355D0CCD95}"/>
              </a:ext>
            </a:extLst>
          </p:cNvPr>
          <p:cNvPicPr>
            <a:picLocks noChangeAspect="1"/>
          </p:cNvPicPr>
          <p:nvPr/>
        </p:nvPicPr>
        <p:blipFill>
          <a:blip r:embed="rId2"/>
          <a:srcRect t="10445" r="2" b="31783"/>
          <a:stretch/>
        </p:blipFill>
        <p:spPr>
          <a:xfrm>
            <a:off x="1235074" y="620713"/>
            <a:ext cx="9721851" cy="5616573"/>
          </a:xfrm>
          <a:prstGeom prst="rect">
            <a:avLst/>
          </a:prstGeom>
          <a:noFill/>
        </p:spPr>
      </p:pic>
    </p:spTree>
    <p:extLst>
      <p:ext uri="{BB962C8B-B14F-4D97-AF65-F5344CB8AC3E}">
        <p14:creationId xmlns:p14="http://schemas.microsoft.com/office/powerpoint/2010/main" val="439799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07A7787-D284-C047-BA74-3B76BABC1FBA}"/>
              </a:ext>
            </a:extLst>
          </p:cNvPr>
          <p:cNvSpPr>
            <a:spLocks noGrp="1"/>
          </p:cNvSpPr>
          <p:nvPr>
            <p:ph type="body" sz="quarter" idx="15"/>
          </p:nvPr>
        </p:nvSpPr>
        <p:spPr/>
        <p:txBody>
          <a:bodyPr/>
          <a:lstStyle/>
          <a:p>
            <a:r>
              <a:rPr lang="de-DE" sz="3600" dirty="0"/>
              <a:t>Amount of Female Coaches in Top Female Divisions</a:t>
            </a:r>
          </a:p>
        </p:txBody>
      </p:sp>
      <p:sp>
        <p:nvSpPr>
          <p:cNvPr id="3" name="Textplatzhalter 2">
            <a:extLst>
              <a:ext uri="{FF2B5EF4-FFF2-40B4-BE49-F238E27FC236}">
                <a16:creationId xmlns:a16="http://schemas.microsoft.com/office/drawing/2014/main" id="{B60EA53B-9AA6-2340-9A5A-5331E0343776}"/>
              </a:ext>
            </a:extLst>
          </p:cNvPr>
          <p:cNvSpPr>
            <a:spLocks noGrp="1"/>
          </p:cNvSpPr>
          <p:nvPr>
            <p:ph type="body" sz="quarter" idx="13"/>
          </p:nvPr>
        </p:nvSpPr>
        <p:spPr>
          <a:xfrm>
            <a:off x="6721629" y="2581064"/>
            <a:ext cx="4235296" cy="3253455"/>
          </a:xfrm>
        </p:spPr>
        <p:txBody>
          <a:bodyPr/>
          <a:lstStyle/>
          <a:p>
            <a:pPr marL="0" indent="0">
              <a:buNone/>
            </a:pPr>
            <a:endParaRPr lang="de-DE" dirty="0"/>
          </a:p>
          <a:p>
            <a:pPr marL="0" indent="0">
              <a:lnSpc>
                <a:spcPct val="150000"/>
              </a:lnSpc>
              <a:buNone/>
            </a:pPr>
            <a:r>
              <a:rPr lang="de-DE" b="1" dirty="0"/>
              <a:t>HER is a program to “</a:t>
            </a:r>
            <a:r>
              <a:rPr lang="de-DE" b="1" u="sng" dirty="0"/>
              <a:t>Raise the Bar </a:t>
            </a:r>
            <a:r>
              <a:rPr lang="de-DE" b="1" dirty="0"/>
              <a:t>and </a:t>
            </a:r>
            <a:r>
              <a:rPr lang="de-DE" b="1" u="sng" dirty="0"/>
              <a:t>Close the Gap</a:t>
            </a:r>
            <a:r>
              <a:rPr lang="de-DE" b="1" dirty="0"/>
              <a:t>“ of female coaches in the female game &amp; create a network of SUPPORT for female coaches</a:t>
            </a:r>
          </a:p>
        </p:txBody>
      </p:sp>
      <p:graphicFrame>
        <p:nvGraphicFramePr>
          <p:cNvPr id="5" name="Diagrammplatzhalter 4">
            <a:extLst>
              <a:ext uri="{FF2B5EF4-FFF2-40B4-BE49-F238E27FC236}">
                <a16:creationId xmlns:a16="http://schemas.microsoft.com/office/drawing/2014/main" id="{7A7B970F-3582-9840-B73D-B96D35870A48}"/>
              </a:ext>
            </a:extLst>
          </p:cNvPr>
          <p:cNvGraphicFramePr>
            <a:graphicFrameLocks noGrp="1"/>
          </p:cNvGraphicFramePr>
          <p:nvPr>
            <p:ph type="chart" sz="quarter" idx="17"/>
          </p:nvPr>
        </p:nvGraphicFramePr>
        <p:xfrm>
          <a:off x="623888" y="620713"/>
          <a:ext cx="4860925" cy="5616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5686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68D0A-8101-910A-B381-311208A9C34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7B2ECA8-4EDA-3881-3512-5675C7D9C604}"/>
              </a:ext>
            </a:extLst>
          </p:cNvPr>
          <p:cNvSpPr>
            <a:spLocks noGrp="1"/>
          </p:cNvSpPr>
          <p:nvPr>
            <p:ph type="body" sz="quarter" idx="15"/>
          </p:nvPr>
        </p:nvSpPr>
        <p:spPr/>
        <p:txBody>
          <a:bodyPr/>
          <a:lstStyle/>
          <a:p>
            <a:r>
              <a:rPr lang="de-DE" dirty="0"/>
              <a:t>QUANTITY WILL PROMPT QUALITY</a:t>
            </a:r>
          </a:p>
        </p:txBody>
      </p:sp>
    </p:spTree>
    <p:extLst>
      <p:ext uri="{BB962C8B-B14F-4D97-AF65-F5344CB8AC3E}">
        <p14:creationId xmlns:p14="http://schemas.microsoft.com/office/powerpoint/2010/main" val="230926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CB73EFF-E315-0D4C-8881-96CF01A5E84C}"/>
              </a:ext>
            </a:extLst>
          </p:cNvPr>
          <p:cNvSpPr>
            <a:spLocks noGrp="1"/>
          </p:cNvSpPr>
          <p:nvPr>
            <p:ph type="body" sz="quarter" idx="15"/>
          </p:nvPr>
        </p:nvSpPr>
        <p:spPr>
          <a:xfrm>
            <a:off x="622301" y="620713"/>
            <a:ext cx="7155478" cy="1197330"/>
          </a:xfrm>
        </p:spPr>
        <p:txBody>
          <a:bodyPr/>
          <a:lstStyle/>
          <a:p>
            <a:r>
              <a:rPr lang="de-DE" dirty="0"/>
              <a:t>Reasons that led to HER</a:t>
            </a:r>
          </a:p>
        </p:txBody>
      </p:sp>
      <p:sp>
        <p:nvSpPr>
          <p:cNvPr id="3" name="Textplatzhalter 2">
            <a:extLst>
              <a:ext uri="{FF2B5EF4-FFF2-40B4-BE49-F238E27FC236}">
                <a16:creationId xmlns:a16="http://schemas.microsoft.com/office/drawing/2014/main" id="{396784D3-D91E-4F4D-B296-EA63FB7C996D}"/>
              </a:ext>
            </a:extLst>
          </p:cNvPr>
          <p:cNvSpPr>
            <a:spLocks noGrp="1"/>
          </p:cNvSpPr>
          <p:nvPr>
            <p:ph type="body" sz="quarter" idx="13"/>
          </p:nvPr>
        </p:nvSpPr>
        <p:spPr>
          <a:xfrm>
            <a:off x="623888" y="2783522"/>
            <a:ext cx="8939660" cy="3453765"/>
          </a:xfrm>
        </p:spPr>
        <p:txBody>
          <a:bodyPr/>
          <a:lstStyle/>
          <a:p>
            <a:r>
              <a:rPr lang="de-DE" dirty="0"/>
              <a:t>Lack of female leaders in the game for younger girls to look up too</a:t>
            </a:r>
          </a:p>
          <a:p>
            <a:r>
              <a:rPr lang="de-DE" dirty="0"/>
              <a:t>Want to encourage women to transition from playing to coaching </a:t>
            </a:r>
          </a:p>
          <a:p>
            <a:r>
              <a:rPr lang="de-DE" dirty="0"/>
              <a:t>There is no network of female hockey coaches in the world which is an under-represented section of the game </a:t>
            </a:r>
          </a:p>
          <a:p>
            <a:r>
              <a:rPr lang="de-DE" dirty="0"/>
              <a:t>Ensure younger coaches have an outlet to talk and learn</a:t>
            </a:r>
          </a:p>
          <a:p>
            <a:endParaRPr lang="de-DE" dirty="0"/>
          </a:p>
        </p:txBody>
      </p:sp>
      <p:sp>
        <p:nvSpPr>
          <p:cNvPr id="7" name="TextBox 6">
            <a:extLst>
              <a:ext uri="{FF2B5EF4-FFF2-40B4-BE49-F238E27FC236}">
                <a16:creationId xmlns:a16="http://schemas.microsoft.com/office/drawing/2014/main" id="{E023A9F2-30B8-2859-6853-A7E5AD0BCC58}"/>
              </a:ext>
            </a:extLst>
          </p:cNvPr>
          <p:cNvSpPr txBox="1"/>
          <p:nvPr/>
        </p:nvSpPr>
        <p:spPr>
          <a:xfrm>
            <a:off x="5712312" y="5280219"/>
            <a:ext cx="5304032" cy="646331"/>
          </a:xfrm>
          <a:prstGeom prst="rect">
            <a:avLst/>
          </a:prstGeom>
          <a:noFill/>
        </p:spPr>
        <p:txBody>
          <a:bodyPr wrap="square" rtlCol="0">
            <a:spAutoFit/>
          </a:bodyPr>
          <a:lstStyle/>
          <a:p>
            <a:r>
              <a:rPr lang="en-CA" dirty="0"/>
              <a:t>*All confirmed by top female coaches in the game and at Initial Meeting </a:t>
            </a:r>
          </a:p>
        </p:txBody>
      </p:sp>
    </p:spTree>
    <p:extLst>
      <p:ext uri="{BB962C8B-B14F-4D97-AF65-F5344CB8AC3E}">
        <p14:creationId xmlns:p14="http://schemas.microsoft.com/office/powerpoint/2010/main" val="2517261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D7FA2-E831-7037-8258-8AD8E0E739B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CD3E29C-7A33-01C2-08EF-D4B0972DB048}"/>
              </a:ext>
            </a:extLst>
          </p:cNvPr>
          <p:cNvSpPr>
            <a:spLocks noGrp="1"/>
          </p:cNvSpPr>
          <p:nvPr>
            <p:ph type="body" sz="quarter" idx="15"/>
          </p:nvPr>
        </p:nvSpPr>
        <p:spPr>
          <a:xfrm>
            <a:off x="622301" y="620713"/>
            <a:ext cx="7155478" cy="1197330"/>
          </a:xfrm>
        </p:spPr>
        <p:txBody>
          <a:bodyPr/>
          <a:lstStyle/>
          <a:p>
            <a:r>
              <a:rPr lang="de-DE" dirty="0"/>
              <a:t>HER Objectives</a:t>
            </a:r>
          </a:p>
        </p:txBody>
      </p:sp>
      <p:sp>
        <p:nvSpPr>
          <p:cNvPr id="3" name="Textplatzhalter 2">
            <a:extLst>
              <a:ext uri="{FF2B5EF4-FFF2-40B4-BE49-F238E27FC236}">
                <a16:creationId xmlns:a16="http://schemas.microsoft.com/office/drawing/2014/main" id="{9652B7C5-30D6-B77F-40B9-9A4EA8C33CD1}"/>
              </a:ext>
            </a:extLst>
          </p:cNvPr>
          <p:cNvSpPr>
            <a:spLocks noGrp="1"/>
          </p:cNvSpPr>
          <p:nvPr>
            <p:ph type="body" sz="quarter" idx="13"/>
          </p:nvPr>
        </p:nvSpPr>
        <p:spPr>
          <a:xfrm>
            <a:off x="623888" y="2783522"/>
            <a:ext cx="10499519" cy="3453765"/>
          </a:xfrm>
        </p:spPr>
        <p:txBody>
          <a:bodyPr/>
          <a:lstStyle/>
          <a:p>
            <a:pPr marL="457200" indent="-457200">
              <a:buFont typeface="+mj-lt"/>
              <a:buAutoNum type="arabicPeriod"/>
            </a:pPr>
            <a:r>
              <a:rPr lang="de-DE" dirty="0"/>
              <a:t>Attract all levels of female coaches to the network that creates a community of support and learning </a:t>
            </a:r>
          </a:p>
          <a:p>
            <a:pPr marL="457200" indent="-457200">
              <a:buFont typeface="+mj-lt"/>
              <a:buAutoNum type="arabicPeriod"/>
            </a:pPr>
            <a:r>
              <a:rPr lang="de-DE" dirty="0"/>
              <a:t>Open dialogue for women to share stories and experiences that other coaches can learn from – Focusing on both negative and positive experiences</a:t>
            </a:r>
          </a:p>
          <a:p>
            <a:pPr marL="457200" indent="-457200">
              <a:buFont typeface="+mj-lt"/>
              <a:buAutoNum type="arabicPeriod"/>
            </a:pPr>
            <a:r>
              <a:rPr lang="de-DE" dirty="0"/>
              <a:t>Allow younger girls to join the community and understand what it takes to become a coach</a:t>
            </a:r>
          </a:p>
          <a:p>
            <a:pPr marL="457200" indent="-457200">
              <a:buFont typeface="+mj-lt"/>
              <a:buAutoNum type="arabicPeriod"/>
            </a:pPr>
            <a:r>
              <a:rPr lang="de-DE" dirty="0"/>
              <a:t>Show the female coaching community that IIHF is supporting their efforts and enabling the growth of the game </a:t>
            </a:r>
          </a:p>
          <a:p>
            <a:pPr marL="457200" indent="-457200">
              <a:buFont typeface="+mj-lt"/>
              <a:buAutoNum type="arabicPeriod"/>
            </a:pPr>
            <a:r>
              <a:rPr lang="de-DE" dirty="0"/>
              <a:t>Host digital and in-person events throughout the year i.e webinars or networking events at championships</a:t>
            </a:r>
          </a:p>
        </p:txBody>
      </p:sp>
    </p:spTree>
    <p:extLst>
      <p:ext uri="{BB962C8B-B14F-4D97-AF65-F5344CB8AC3E}">
        <p14:creationId xmlns:p14="http://schemas.microsoft.com/office/powerpoint/2010/main" val="2972228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34776-BCBB-0A73-7CE8-0A9E26BC1CED}"/>
            </a:ext>
          </a:extLst>
        </p:cNvPr>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F1E967F-7EC1-B008-7DF8-64B946C251D1}"/>
              </a:ext>
            </a:extLst>
          </p:cNvPr>
          <p:cNvSpPr>
            <a:spLocks noGrp="1"/>
          </p:cNvSpPr>
          <p:nvPr>
            <p:ph type="body" sz="quarter" idx="15"/>
          </p:nvPr>
        </p:nvSpPr>
        <p:spPr>
          <a:xfrm>
            <a:off x="6096001" y="265879"/>
            <a:ext cx="4860925" cy="993096"/>
          </a:xfrm>
        </p:spPr>
        <p:txBody>
          <a:bodyPr/>
          <a:lstStyle/>
          <a:p>
            <a:r>
              <a:rPr lang="en-US" sz="3000" dirty="0"/>
              <a:t>Player Leadership Seminar – 2025 WW</a:t>
            </a:r>
            <a:endParaRPr lang="fi-FI" sz="3000" dirty="0"/>
          </a:p>
        </p:txBody>
      </p:sp>
      <p:sp>
        <p:nvSpPr>
          <p:cNvPr id="3" name="Tekstin paikkamerkki 2">
            <a:extLst>
              <a:ext uri="{FF2B5EF4-FFF2-40B4-BE49-F238E27FC236}">
                <a16:creationId xmlns:a16="http://schemas.microsoft.com/office/drawing/2014/main" id="{5EB28090-3360-1DDF-2994-5E460269BF08}"/>
              </a:ext>
            </a:extLst>
          </p:cNvPr>
          <p:cNvSpPr>
            <a:spLocks noGrp="1"/>
          </p:cNvSpPr>
          <p:nvPr>
            <p:ph type="body" sz="quarter" idx="13"/>
          </p:nvPr>
        </p:nvSpPr>
        <p:spPr>
          <a:xfrm>
            <a:off x="6096000" y="1617509"/>
            <a:ext cx="5095164" cy="5286389"/>
          </a:xfrm>
        </p:spPr>
        <p:txBody>
          <a:bodyPr/>
          <a:lstStyle/>
          <a:p>
            <a:pPr marL="0" indent="0">
              <a:buNone/>
            </a:pPr>
            <a:r>
              <a:rPr lang="fi-FI" sz="1600" dirty="0"/>
              <a:t>April 17-21, 2025</a:t>
            </a:r>
          </a:p>
          <a:p>
            <a:pPr marL="0" indent="0">
              <a:buNone/>
            </a:pPr>
            <a:r>
              <a:rPr lang="fi-FI" sz="1600" dirty="0"/>
              <a:t>51 countries confirmed to participate with a player that the MNA envisions in a future leading role</a:t>
            </a:r>
          </a:p>
          <a:p>
            <a:pPr marL="0" indent="0">
              <a:buNone/>
            </a:pPr>
            <a:r>
              <a:rPr lang="fi-FI" sz="1600" dirty="0"/>
              <a:t>Argentina, Australia, Austria, Bahrain, Bosnia&amp;Herzegovina, Bulgaria, Brazil, Canada, Chinese Taipei, Colombia, Croatia, Czechia, Estonia, Finland, France, Germany, Great Britain, Hong Kong, Hungary, Iceland, India, Indonesia, Iran, Italy, Japan, Korea, Kuwait, Latvia, Lithuania, Luxembourg, Malaysia, Mexico, Netherlands, New Zealand, Norway, Oman, Philippines, Poland, Portugal, Puerto Rico, Serbia, Singapore, South Africa, Slovakia, Slovenia, Spain, Sweden, Switzerland, Turkiye, UAE, USA</a:t>
            </a:r>
          </a:p>
          <a:p>
            <a:pPr marL="0" indent="0">
              <a:buNone/>
            </a:pPr>
            <a:r>
              <a:rPr lang="fi-FI" sz="1600" dirty="0"/>
              <a:t>Day and a half long seminar with a wide range of topics all circled around helping the participants become the future leaders they have the potential for</a:t>
            </a:r>
          </a:p>
        </p:txBody>
      </p:sp>
    </p:spTree>
    <p:extLst>
      <p:ext uri="{BB962C8B-B14F-4D97-AF65-F5344CB8AC3E}">
        <p14:creationId xmlns:p14="http://schemas.microsoft.com/office/powerpoint/2010/main" val="21043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D3453-326E-8EF1-E52B-D7CDCF9B2ACF}"/>
              </a:ext>
            </a:extLst>
          </p:cNvPr>
          <p:cNvSpPr>
            <a:spLocks noGrp="1"/>
          </p:cNvSpPr>
          <p:nvPr>
            <p:ph type="body" sz="quarter" idx="15"/>
          </p:nvPr>
        </p:nvSpPr>
        <p:spPr/>
        <p:txBody>
          <a:bodyPr/>
          <a:lstStyle/>
          <a:p>
            <a:endParaRPr lang="en-US" sz="2000" dirty="0">
              <a:latin typeface="+mj-lt"/>
            </a:endParaRPr>
          </a:p>
          <a:p>
            <a:r>
              <a:rPr lang="en-US" dirty="0">
                <a:latin typeface="+mj-lt"/>
              </a:rPr>
              <a:t>IIHF leadership</a:t>
            </a:r>
          </a:p>
        </p:txBody>
      </p:sp>
      <p:sp>
        <p:nvSpPr>
          <p:cNvPr id="7" name="Text Placeholder 5">
            <a:extLst>
              <a:ext uri="{FF2B5EF4-FFF2-40B4-BE49-F238E27FC236}">
                <a16:creationId xmlns:a16="http://schemas.microsoft.com/office/drawing/2014/main" id="{EC07A102-E4CE-F657-A77A-F58C376D0454}"/>
              </a:ext>
            </a:extLst>
          </p:cNvPr>
          <p:cNvSpPr>
            <a:spLocks noGrp="1"/>
          </p:cNvSpPr>
          <p:nvPr>
            <p:ph type="body" sz="quarter" idx="13"/>
          </p:nvPr>
        </p:nvSpPr>
        <p:spPr>
          <a:xfrm>
            <a:off x="888700" y="2504661"/>
            <a:ext cx="10352457" cy="3856381"/>
          </a:xfrm>
        </p:spPr>
        <p:txBody>
          <a:bodyPr/>
          <a:lstStyle/>
          <a:p>
            <a:pPr marL="0" indent="0">
              <a:lnSpc>
                <a:spcPct val="107000"/>
              </a:lnSpc>
              <a:spcAft>
                <a:spcPts val="800"/>
              </a:spcAft>
              <a:buNone/>
            </a:pPr>
            <a:r>
              <a:rPr lang="en-US" sz="1800" kern="100" dirty="0">
                <a:effectLst/>
                <a:latin typeface="Arial (Body)"/>
                <a:ea typeface="Calibri" panose="020F0502020204030204" pitchFamily="34" charset="0"/>
                <a:cs typeface="Times New Roman" panose="02020603050405020304" pitchFamily="18" charset="0"/>
              </a:rPr>
              <a:t>IIHF council – two female council members, Zsuzsanna Kolbenheyer and Marta Zawadzka</a:t>
            </a:r>
            <a:endParaRPr lang="en-CH" sz="1800" kern="100" dirty="0">
              <a:effectLst/>
              <a:latin typeface="Arial (Body)"/>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dirty="0">
              <a:effectLst/>
              <a:latin typeface="Arial (Body)"/>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dirty="0">
              <a:latin typeface="Arial (Body)"/>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dirty="0">
              <a:effectLst/>
              <a:latin typeface="Arial (Body)"/>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dirty="0">
              <a:effectLst/>
              <a:latin typeface="Arial (Body)"/>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dirty="0">
              <a:latin typeface="Arial (Body)"/>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dirty="0">
                <a:effectLst/>
                <a:latin typeface="Arial (Body)"/>
                <a:ea typeface="Calibri" panose="020F0502020204030204" pitchFamily="34" charset="0"/>
                <a:cs typeface="Times New Roman" panose="02020603050405020304" pitchFamily="18" charset="0"/>
              </a:rPr>
              <a:t>IIHF committees – out of 18 committees 11 have female members and 4 are chaired by females (Legal, Officiating, Sustainability and Women’s Committees)</a:t>
            </a:r>
            <a:endParaRPr lang="en-CH" sz="1800" kern="100" dirty="0">
              <a:effectLst/>
              <a:latin typeface="Arial (Body)"/>
              <a:ea typeface="Calibri" panose="020F0502020204030204" pitchFamily="34" charset="0"/>
              <a:cs typeface="Times New Roman" panose="02020603050405020304" pitchFamily="18" charset="0"/>
            </a:endParaRPr>
          </a:p>
          <a:p>
            <a:pPr marL="0" indent="0">
              <a:buNone/>
            </a:pPr>
            <a:endParaRPr lang="sv-SE" dirty="0"/>
          </a:p>
          <a:p>
            <a:endParaRPr lang="en-CH" dirty="0"/>
          </a:p>
        </p:txBody>
      </p:sp>
      <p:pic>
        <p:nvPicPr>
          <p:cNvPr id="4" name="Picture 3" descr="A person smiling for the camera&#10;&#10;Description automatically generated with medium confidence">
            <a:extLst>
              <a:ext uri="{FF2B5EF4-FFF2-40B4-BE49-F238E27FC236}">
                <a16:creationId xmlns:a16="http://schemas.microsoft.com/office/drawing/2014/main" id="{B0F5B0C8-9B18-153C-372C-F9BF7B52ED92}"/>
              </a:ext>
            </a:extLst>
          </p:cNvPr>
          <p:cNvPicPr>
            <a:picLocks noChangeAspect="1"/>
          </p:cNvPicPr>
          <p:nvPr/>
        </p:nvPicPr>
        <p:blipFill>
          <a:blip r:embed="rId2"/>
          <a:stretch>
            <a:fillRect/>
          </a:stretch>
        </p:blipFill>
        <p:spPr>
          <a:xfrm>
            <a:off x="2221593" y="2995453"/>
            <a:ext cx="2419981" cy="2428333"/>
          </a:xfrm>
          <a:prstGeom prst="rect">
            <a:avLst/>
          </a:prstGeom>
        </p:spPr>
      </p:pic>
      <p:pic>
        <p:nvPicPr>
          <p:cNvPr id="8" name="Picture 7">
            <a:extLst>
              <a:ext uri="{FF2B5EF4-FFF2-40B4-BE49-F238E27FC236}">
                <a16:creationId xmlns:a16="http://schemas.microsoft.com/office/drawing/2014/main" id="{04D08028-9112-E8E5-38DA-671663CFDA0B}"/>
              </a:ext>
            </a:extLst>
          </p:cNvPr>
          <p:cNvPicPr>
            <a:picLocks noChangeAspect="1"/>
          </p:cNvPicPr>
          <p:nvPr/>
        </p:nvPicPr>
        <p:blipFill>
          <a:blip r:embed="rId3"/>
          <a:stretch>
            <a:fillRect/>
          </a:stretch>
        </p:blipFill>
        <p:spPr>
          <a:xfrm>
            <a:off x="6474797" y="2995453"/>
            <a:ext cx="2502200" cy="2495773"/>
          </a:xfrm>
          <a:prstGeom prst="rect">
            <a:avLst/>
          </a:prstGeom>
        </p:spPr>
      </p:pic>
    </p:spTree>
    <p:extLst>
      <p:ext uri="{BB962C8B-B14F-4D97-AF65-F5344CB8AC3E}">
        <p14:creationId xmlns:p14="http://schemas.microsoft.com/office/powerpoint/2010/main" val="1700452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18094-16FF-EEAA-91DD-72BCF5001832}"/>
              </a:ext>
            </a:extLst>
          </p:cNvPr>
          <p:cNvSpPr>
            <a:spLocks noGrp="1"/>
          </p:cNvSpPr>
          <p:nvPr>
            <p:ph type="body" sz="quarter" idx="15"/>
          </p:nvPr>
        </p:nvSpPr>
        <p:spPr/>
        <p:txBody>
          <a:bodyPr/>
          <a:lstStyle/>
          <a:p>
            <a:endParaRPr lang="en-US" sz="2000" dirty="0">
              <a:latin typeface="+mj-lt"/>
            </a:endParaRPr>
          </a:p>
          <a:p>
            <a:r>
              <a:rPr lang="en-US" dirty="0">
                <a:latin typeface="+mj-lt"/>
              </a:rPr>
              <a:t>Promotional activities</a:t>
            </a:r>
            <a:endParaRPr lang="en-CH" dirty="0">
              <a:latin typeface="+mj-lt"/>
            </a:endParaRPr>
          </a:p>
          <a:p>
            <a:endParaRPr lang="en-CH" dirty="0"/>
          </a:p>
        </p:txBody>
      </p:sp>
      <p:sp>
        <p:nvSpPr>
          <p:cNvPr id="5" name="Text Placeholder 5">
            <a:extLst>
              <a:ext uri="{FF2B5EF4-FFF2-40B4-BE49-F238E27FC236}">
                <a16:creationId xmlns:a16="http://schemas.microsoft.com/office/drawing/2014/main" id="{79ACA6BF-823D-79D9-7E50-444C9BE305B2}"/>
              </a:ext>
            </a:extLst>
          </p:cNvPr>
          <p:cNvSpPr>
            <a:spLocks noGrp="1"/>
          </p:cNvSpPr>
          <p:nvPr>
            <p:ph type="body" sz="quarter" idx="13"/>
          </p:nvPr>
        </p:nvSpPr>
        <p:spPr>
          <a:xfrm>
            <a:off x="655983" y="2770613"/>
            <a:ext cx="10187608" cy="3590430"/>
          </a:xfrm>
        </p:spPr>
        <p:txBody>
          <a:bodyPr/>
          <a:lstStyle/>
          <a:p>
            <a:pPr marL="0" indent="0">
              <a:buNone/>
            </a:pPr>
            <a:r>
              <a:rPr lang="en-US" sz="1800" b="1" i="0" dirty="0">
                <a:solidFill>
                  <a:srgbClr val="4A4A4A"/>
                </a:solidFill>
                <a:effectLst/>
                <a:latin typeface="Arial (Body)"/>
              </a:rPr>
              <a:t>World Girls’ Ice Hockey Weekend (WGIHW)</a:t>
            </a:r>
          </a:p>
          <a:p>
            <a:pPr marL="0" indent="0">
              <a:buNone/>
            </a:pPr>
            <a:r>
              <a:rPr lang="en-US" sz="1800" b="0" i="0" dirty="0">
                <a:solidFill>
                  <a:srgbClr val="4A4A4A"/>
                </a:solidFill>
                <a:effectLst/>
                <a:latin typeface="Arial (Body)"/>
              </a:rPr>
              <a:t>The World Girls' Ice Hockey Weekend is a global opportunity for girls to try out hockey as a new sport. Thousands of participants took part since the start in 2011.</a:t>
            </a:r>
          </a:p>
          <a:p>
            <a:pPr marL="0" indent="0">
              <a:buNone/>
            </a:pPr>
            <a:r>
              <a:rPr lang="en-US" sz="1800" b="0" i="0" dirty="0">
                <a:solidFill>
                  <a:srgbClr val="4A4A4A"/>
                </a:solidFill>
                <a:effectLst/>
                <a:latin typeface="Arial (Body)"/>
              </a:rPr>
              <a:t>National Federations, leagues, clubs, teams, or any group who has a passion for sharing the great sport of ice hockey with the next generation of female hockey players are eligible to register as hosts. This is not a difficult event to hold and you can make it as big or small as you want. The goal is to give girls the chance to play.</a:t>
            </a:r>
          </a:p>
          <a:p>
            <a:pPr marL="0" indent="0">
              <a:buNone/>
            </a:pPr>
            <a:r>
              <a:rPr lang="sv-SE" sz="1800" b="1" dirty="0">
                <a:solidFill>
                  <a:srgbClr val="4A4A4A"/>
                </a:solidFill>
                <a:latin typeface="Arial (Body)"/>
              </a:rPr>
              <a:t>Global Girls’ Game (GGG)</a:t>
            </a:r>
          </a:p>
          <a:p>
            <a:pPr marL="0" indent="0">
              <a:buNone/>
            </a:pPr>
            <a:r>
              <a:rPr lang="en-US" sz="1800" b="0" i="0" dirty="0">
                <a:solidFill>
                  <a:srgbClr val="4A4A4A"/>
                </a:solidFill>
                <a:effectLst/>
                <a:latin typeface="Arial (Body)"/>
              </a:rPr>
              <a:t>From New Zealand to Asia, Europe and the Americas</a:t>
            </a:r>
            <a:r>
              <a:rPr lang="sv-SE" sz="1800" i="0" dirty="0">
                <a:solidFill>
                  <a:srgbClr val="4A4A4A"/>
                </a:solidFill>
                <a:effectLst/>
                <a:latin typeface="Arial (Body)"/>
              </a:rPr>
              <a:t> – the IIHF has organized seven editions of the GGG since its launch in the 2015-2016 season. Each year Team White and Team Blue battle it out in games around the globe, each MNA has to nominate its official entry game but may host several side games. </a:t>
            </a:r>
            <a:endParaRPr lang="en-US" sz="1800" dirty="0">
              <a:solidFill>
                <a:srgbClr val="4A4A4A"/>
              </a:solidFill>
              <a:latin typeface="Arial (Body)"/>
            </a:endParaRPr>
          </a:p>
        </p:txBody>
      </p:sp>
      <p:sp>
        <p:nvSpPr>
          <p:cNvPr id="4" name="AutoShape 2" descr="Carousel cover">
            <a:extLst>
              <a:ext uri="{FF2B5EF4-FFF2-40B4-BE49-F238E27FC236}">
                <a16:creationId xmlns:a16="http://schemas.microsoft.com/office/drawing/2014/main" id="{FD9894C8-9D91-AA5E-04A1-742D201FC0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spTree>
    <p:extLst>
      <p:ext uri="{BB962C8B-B14F-4D97-AF65-F5344CB8AC3E}">
        <p14:creationId xmlns:p14="http://schemas.microsoft.com/office/powerpoint/2010/main" val="193636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799B27A-4291-F24E-8CF4-A9DC8BF56258}"/>
              </a:ext>
            </a:extLst>
          </p:cNvPr>
          <p:cNvSpPr>
            <a:spLocks noGrp="1"/>
          </p:cNvSpPr>
          <p:nvPr>
            <p:ph type="body" sz="quarter" idx="13"/>
          </p:nvPr>
        </p:nvSpPr>
        <p:spPr>
          <a:xfrm>
            <a:off x="1235073" y="3789364"/>
            <a:ext cx="4264027" cy="2438716"/>
          </a:xfrm>
        </p:spPr>
        <p:txBody>
          <a:bodyPr/>
          <a:lstStyle/>
          <a:p>
            <a:pPr>
              <a:spcAft>
                <a:spcPts val="3000"/>
              </a:spcAft>
              <a:buNone/>
            </a:pPr>
            <a:r>
              <a:rPr lang="en-US" dirty="0">
                <a:solidFill>
                  <a:srgbClr val="4A4A4A"/>
                </a:solidFill>
                <a:effectLst/>
                <a:latin typeface="Arial Body"/>
              </a:rPr>
              <a:t>Over 400 events in 41 countries – 2024 edition	</a:t>
            </a:r>
          </a:p>
          <a:p>
            <a:pPr>
              <a:spcAft>
                <a:spcPts val="3000"/>
              </a:spcAft>
              <a:buNone/>
            </a:pPr>
            <a:r>
              <a:rPr lang="en-US" b="1" dirty="0">
                <a:solidFill>
                  <a:srgbClr val="4A4A4A"/>
                </a:solidFill>
                <a:effectLst/>
                <a:latin typeface="Arial Body"/>
              </a:rPr>
              <a:t>“Mommy, I still like figure skating, but I now really want to learn ice hockey.”</a:t>
            </a:r>
          </a:p>
          <a:p>
            <a:pPr>
              <a:buNone/>
            </a:pPr>
            <a:br>
              <a:rPr lang="en-US" sz="1400" dirty="0">
                <a:solidFill>
                  <a:srgbClr val="4A4A4A"/>
                </a:solidFill>
                <a:effectLst/>
                <a:latin typeface="SourceSansPro-Regular"/>
              </a:rPr>
            </a:br>
            <a:endParaRPr lang="fi-FI" sz="1600" dirty="0"/>
          </a:p>
        </p:txBody>
      </p:sp>
      <p:sp>
        <p:nvSpPr>
          <p:cNvPr id="6" name="Text Placeholder 5">
            <a:extLst>
              <a:ext uri="{FF2B5EF4-FFF2-40B4-BE49-F238E27FC236}">
                <a16:creationId xmlns:a16="http://schemas.microsoft.com/office/drawing/2014/main" id="{858B7FF4-842E-00F2-2789-1E94182BEE60}"/>
              </a:ext>
            </a:extLst>
          </p:cNvPr>
          <p:cNvSpPr>
            <a:spLocks noGrp="1"/>
          </p:cNvSpPr>
          <p:nvPr>
            <p:ph type="body" sz="quarter" idx="15"/>
          </p:nvPr>
        </p:nvSpPr>
        <p:spPr/>
        <p:txBody>
          <a:bodyPr/>
          <a:lstStyle/>
          <a:p>
            <a:r>
              <a:rPr lang="en-US" dirty="0"/>
              <a:t>WGIHW</a:t>
            </a:r>
          </a:p>
          <a:p>
            <a:r>
              <a:rPr lang="en-US" sz="2800" dirty="0"/>
              <a:t>October 11-13, 2024</a:t>
            </a:r>
            <a:endParaRPr lang="en-CH" sz="2800" dirty="0"/>
          </a:p>
        </p:txBody>
      </p:sp>
      <p:pic>
        <p:nvPicPr>
          <p:cNvPr id="8" name="Picture 7" descr="A picture containing text&#10;&#10;Description automatically generated">
            <a:extLst>
              <a:ext uri="{FF2B5EF4-FFF2-40B4-BE49-F238E27FC236}">
                <a16:creationId xmlns:a16="http://schemas.microsoft.com/office/drawing/2014/main" id="{1274DA57-9B8D-5EFF-A6CF-58B062127CE5}"/>
              </a:ext>
            </a:extLst>
          </p:cNvPr>
          <p:cNvPicPr>
            <a:picLocks noChangeAspect="1"/>
          </p:cNvPicPr>
          <p:nvPr/>
        </p:nvPicPr>
        <p:blipFill>
          <a:blip r:embed="rId2"/>
          <a:stretch>
            <a:fillRect/>
          </a:stretch>
        </p:blipFill>
        <p:spPr>
          <a:xfrm>
            <a:off x="5596787" y="3789363"/>
            <a:ext cx="5264889" cy="2764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976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8173367-F5B2-1147-AACA-A83D95C3A36F}"/>
              </a:ext>
            </a:extLst>
          </p:cNvPr>
          <p:cNvSpPr>
            <a:spLocks noGrp="1"/>
          </p:cNvSpPr>
          <p:nvPr>
            <p:ph type="body" sz="quarter" idx="15"/>
          </p:nvPr>
        </p:nvSpPr>
        <p:spPr>
          <a:xfrm>
            <a:off x="623888" y="620713"/>
            <a:ext cx="5571813" cy="1223961"/>
          </a:xfrm>
        </p:spPr>
        <p:txBody>
          <a:bodyPr/>
          <a:lstStyle/>
          <a:p>
            <a:r>
              <a:rPr lang="fi-FI" dirty="0"/>
              <a:t>Global Girls’ Game</a:t>
            </a:r>
          </a:p>
          <a:p>
            <a:r>
              <a:rPr lang="fi-FI" sz="2800" dirty="0"/>
              <a:t>February 14-16, 2025</a:t>
            </a:r>
          </a:p>
        </p:txBody>
      </p:sp>
      <p:sp>
        <p:nvSpPr>
          <p:cNvPr id="3" name="Tekstin paikkamerkki 2">
            <a:extLst>
              <a:ext uri="{FF2B5EF4-FFF2-40B4-BE49-F238E27FC236}">
                <a16:creationId xmlns:a16="http://schemas.microsoft.com/office/drawing/2014/main" id="{9799B27A-4291-F24E-8CF4-A9DC8BF56258}"/>
              </a:ext>
            </a:extLst>
          </p:cNvPr>
          <p:cNvSpPr>
            <a:spLocks noGrp="1"/>
          </p:cNvSpPr>
          <p:nvPr>
            <p:ph type="body" sz="quarter" idx="13"/>
          </p:nvPr>
        </p:nvSpPr>
        <p:spPr/>
        <p:txBody>
          <a:bodyPr/>
          <a:lstStyle/>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sz="1600" dirty="0"/>
          </a:p>
        </p:txBody>
      </p:sp>
      <p:graphicFrame>
        <p:nvGraphicFramePr>
          <p:cNvPr id="4" name="Table 3">
            <a:extLst>
              <a:ext uri="{FF2B5EF4-FFF2-40B4-BE49-F238E27FC236}">
                <a16:creationId xmlns:a16="http://schemas.microsoft.com/office/drawing/2014/main" id="{3BDBD3B2-6FDA-7DD3-3A65-8FD4C6F258C8}"/>
              </a:ext>
            </a:extLst>
          </p:cNvPr>
          <p:cNvGraphicFramePr>
            <a:graphicFrameLocks noGrp="1"/>
          </p:cNvGraphicFramePr>
          <p:nvPr>
            <p:extLst>
              <p:ext uri="{D42A27DB-BD31-4B8C-83A1-F6EECF244321}">
                <p14:modId xmlns:p14="http://schemas.microsoft.com/office/powerpoint/2010/main" val="2630991297"/>
              </p:ext>
            </p:extLst>
          </p:nvPr>
        </p:nvGraphicFramePr>
        <p:xfrm>
          <a:off x="1507802" y="2531811"/>
          <a:ext cx="7611292" cy="1603006"/>
        </p:xfrm>
        <a:graphic>
          <a:graphicData uri="http://schemas.openxmlformats.org/drawingml/2006/table">
            <a:tbl>
              <a:tblPr/>
              <a:tblGrid>
                <a:gridCol w="3876048">
                  <a:extLst>
                    <a:ext uri="{9D8B030D-6E8A-4147-A177-3AD203B41FA5}">
                      <a16:colId xmlns:a16="http://schemas.microsoft.com/office/drawing/2014/main" val="324118751"/>
                    </a:ext>
                  </a:extLst>
                </a:gridCol>
                <a:gridCol w="3735244">
                  <a:extLst>
                    <a:ext uri="{9D8B030D-6E8A-4147-A177-3AD203B41FA5}">
                      <a16:colId xmlns:a16="http://schemas.microsoft.com/office/drawing/2014/main" val="3054927378"/>
                    </a:ext>
                  </a:extLst>
                </a:gridCol>
              </a:tblGrid>
              <a:tr h="801503">
                <a:tc>
                  <a:txBody>
                    <a:bodyPr/>
                    <a:lstStyle/>
                    <a:p>
                      <a:pPr algn="ctr" fontAlgn="ctr"/>
                      <a:r>
                        <a:rPr lang="en-US" dirty="0">
                          <a:solidFill>
                            <a:srgbClr val="FFFFFF"/>
                          </a:solidFill>
                          <a:effectLst/>
                        </a:rPr>
                        <a:t>Team Blue</a:t>
                      </a:r>
                    </a:p>
                  </a:txBody>
                  <a:tcPr marR="238125" anchor="ctr">
                    <a:lnL>
                      <a:noFill/>
                    </a:lnL>
                    <a:lnR>
                      <a:noFill/>
                    </a:lnR>
                    <a:lnT>
                      <a:noFill/>
                    </a:lnT>
                    <a:lnB>
                      <a:noFill/>
                    </a:lnB>
                    <a:solidFill>
                      <a:srgbClr val="002D62"/>
                    </a:solidFill>
                  </a:tcPr>
                </a:tc>
                <a:tc>
                  <a:txBody>
                    <a:bodyPr/>
                    <a:lstStyle/>
                    <a:p>
                      <a:pPr algn="ctr" fontAlgn="ctr"/>
                      <a:r>
                        <a:rPr lang="en-US" dirty="0">
                          <a:solidFill>
                            <a:srgbClr val="002D62"/>
                          </a:solidFill>
                          <a:effectLst/>
                        </a:rPr>
                        <a:t>Team White</a:t>
                      </a:r>
                    </a:p>
                  </a:txBody>
                  <a:tcPr marL="238125" anchor="ctr">
                    <a:lnL>
                      <a:noFill/>
                    </a:lnL>
                    <a:lnR>
                      <a:noFill/>
                    </a:lnR>
                    <a:lnT>
                      <a:noFill/>
                    </a:lnT>
                    <a:lnB>
                      <a:noFill/>
                    </a:lnB>
                    <a:solidFill>
                      <a:srgbClr val="FFFFFF"/>
                    </a:solidFill>
                  </a:tcPr>
                </a:tc>
                <a:extLst>
                  <a:ext uri="{0D108BD9-81ED-4DB2-BD59-A6C34878D82A}">
                    <a16:rowId xmlns:a16="http://schemas.microsoft.com/office/drawing/2014/main" val="1563012868"/>
                  </a:ext>
                </a:extLst>
              </a:tr>
              <a:tr h="801503">
                <a:tc>
                  <a:txBody>
                    <a:bodyPr/>
                    <a:lstStyle/>
                    <a:p>
                      <a:pPr algn="ctr" fontAlgn="ctr"/>
                      <a:r>
                        <a:rPr lang="en-CH" dirty="0">
                          <a:solidFill>
                            <a:srgbClr val="FFFFFF"/>
                          </a:solidFill>
                          <a:effectLst/>
                        </a:rPr>
                        <a:t>264</a:t>
                      </a:r>
                    </a:p>
                  </a:txBody>
                  <a:tcPr marR="238125" anchor="ctr">
                    <a:lnL>
                      <a:noFill/>
                    </a:lnL>
                    <a:lnR>
                      <a:noFill/>
                    </a:lnR>
                    <a:lnT>
                      <a:noFill/>
                    </a:lnT>
                    <a:lnB>
                      <a:noFill/>
                    </a:lnB>
                    <a:solidFill>
                      <a:srgbClr val="002D62"/>
                    </a:solidFill>
                  </a:tcPr>
                </a:tc>
                <a:tc>
                  <a:txBody>
                    <a:bodyPr/>
                    <a:lstStyle/>
                    <a:p>
                      <a:pPr algn="ctr" fontAlgn="ctr"/>
                      <a:r>
                        <a:rPr lang="en-CH" dirty="0">
                          <a:solidFill>
                            <a:srgbClr val="002D62"/>
                          </a:solidFill>
                          <a:effectLst/>
                        </a:rPr>
                        <a:t>219</a:t>
                      </a:r>
                    </a:p>
                  </a:txBody>
                  <a:tcPr marL="238125" anchor="ctr">
                    <a:lnL>
                      <a:noFill/>
                    </a:lnL>
                    <a:lnR>
                      <a:noFill/>
                    </a:lnR>
                    <a:lnT>
                      <a:noFill/>
                    </a:lnT>
                    <a:lnB>
                      <a:noFill/>
                    </a:lnB>
                    <a:solidFill>
                      <a:srgbClr val="FFFFFF"/>
                    </a:solidFill>
                  </a:tcPr>
                </a:tc>
                <a:extLst>
                  <a:ext uri="{0D108BD9-81ED-4DB2-BD59-A6C34878D82A}">
                    <a16:rowId xmlns:a16="http://schemas.microsoft.com/office/drawing/2014/main" val="3416899220"/>
                  </a:ext>
                </a:extLst>
              </a:tr>
            </a:tbl>
          </a:graphicData>
        </a:graphic>
      </p:graphicFrame>
      <p:sp>
        <p:nvSpPr>
          <p:cNvPr id="11" name="Rectangle 1">
            <a:extLst>
              <a:ext uri="{FF2B5EF4-FFF2-40B4-BE49-F238E27FC236}">
                <a16:creationId xmlns:a16="http://schemas.microsoft.com/office/drawing/2014/main" id="{FEE6ADFE-B68F-6FA6-FA7C-8AD812AB4FCC}"/>
              </a:ext>
            </a:extLst>
          </p:cNvPr>
          <p:cNvSpPr>
            <a:spLocks noChangeArrowheads="1"/>
          </p:cNvSpPr>
          <p:nvPr/>
        </p:nvSpPr>
        <p:spPr bwMode="auto">
          <a:xfrm>
            <a:off x="700800" y="1806960"/>
            <a:ext cx="11120845" cy="738285"/>
          </a:xfrm>
          <a:prstGeom prst="rect">
            <a:avLst/>
          </a:prstGeom>
          <a:solidFill>
            <a:srgbClr val="F4F4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8250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800" b="1" i="0" u="none" strike="noStrike" cap="none" normalizeH="0" baseline="0" dirty="0">
                <a:ln>
                  <a:noFill/>
                </a:ln>
                <a:solidFill>
                  <a:srgbClr val="002D62"/>
                </a:solidFill>
                <a:effectLst/>
                <a:latin typeface="SourceSansPro-Bold"/>
              </a:rPr>
              <a:t>Provisional Scoreboard</a:t>
            </a:r>
            <a:r>
              <a:rPr kumimoji="0" lang="en-US" altLang="en-CH" sz="1800" b="1" i="0" u="none" strike="noStrike" cap="none" normalizeH="0" baseline="0" dirty="0">
                <a:ln>
                  <a:noFill/>
                </a:ln>
                <a:solidFill>
                  <a:srgbClr val="002D62"/>
                </a:solidFill>
                <a:effectLst/>
                <a:latin typeface="SourceSansPro-Bold"/>
              </a:rPr>
              <a:t> (after 45 games)</a:t>
            </a:r>
            <a:endParaRPr kumimoji="0" lang="en-CH" altLang="en-CH" sz="1800" b="1" i="0" u="none" strike="noStrike" cap="none" normalizeH="0" baseline="0" dirty="0">
              <a:ln>
                <a:noFill/>
              </a:ln>
              <a:solidFill>
                <a:srgbClr val="002D62"/>
              </a:solidFill>
              <a:effectLst/>
              <a:latin typeface="SourceSansPro-Bold"/>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1800" b="0" i="0" u="none" strike="noStrike" cap="none" normalizeH="0" baseline="0" dirty="0">
              <a:ln>
                <a:noFill/>
              </a:ln>
              <a:solidFill>
                <a:schemeClr val="tx1"/>
              </a:solidFill>
              <a:effectLst/>
              <a:latin typeface="Arial" panose="020B0604020202020204" pitchFamily="34" charset="0"/>
            </a:endParaRPr>
          </a:p>
        </p:txBody>
      </p:sp>
      <p:pic>
        <p:nvPicPr>
          <p:cNvPr id="2051" name="Picture 3">
            <a:extLst>
              <a:ext uri="{FF2B5EF4-FFF2-40B4-BE49-F238E27FC236}">
                <a16:creationId xmlns:a16="http://schemas.microsoft.com/office/drawing/2014/main" id="{CBE38C3D-ED57-0C8D-0E2B-8D26FC7CF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9260" y="1322039"/>
            <a:ext cx="2709528" cy="421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34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elmet&#10;&#10;Description automatically generated with medium confidence">
            <a:extLst>
              <a:ext uri="{FF2B5EF4-FFF2-40B4-BE49-F238E27FC236}">
                <a16:creationId xmlns:a16="http://schemas.microsoft.com/office/drawing/2014/main" id="{44656BD4-613C-178D-64E0-A2A57581E7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91706" y="2725559"/>
            <a:ext cx="5327550" cy="3907356"/>
          </a:xfrm>
          <a:prstGeom prst="rect">
            <a:avLst/>
          </a:prstGeom>
          <a:ln>
            <a:noFill/>
          </a:ln>
          <a:effectLst>
            <a:outerShdw blurRad="292100" dist="139700" dir="2700000" algn="tl" rotWithShape="0">
              <a:srgbClr val="333333">
                <a:alpha val="65000"/>
              </a:srgbClr>
            </a:outerShdw>
          </a:effectLst>
        </p:spPr>
      </p:pic>
      <p:sp>
        <p:nvSpPr>
          <p:cNvPr id="2" name="Tekstin paikkamerkki 1">
            <a:extLst>
              <a:ext uri="{FF2B5EF4-FFF2-40B4-BE49-F238E27FC236}">
                <a16:creationId xmlns:a16="http://schemas.microsoft.com/office/drawing/2014/main" id="{D8173367-F5B2-1147-AACA-A83D95C3A36F}"/>
              </a:ext>
            </a:extLst>
          </p:cNvPr>
          <p:cNvSpPr>
            <a:spLocks noGrp="1"/>
          </p:cNvSpPr>
          <p:nvPr>
            <p:ph type="body" sz="quarter" idx="15"/>
          </p:nvPr>
        </p:nvSpPr>
        <p:spPr>
          <a:xfrm>
            <a:off x="5894174" y="620713"/>
            <a:ext cx="4860925" cy="1772109"/>
          </a:xfrm>
        </p:spPr>
        <p:txBody>
          <a:bodyPr/>
          <a:lstStyle/>
          <a:p>
            <a:r>
              <a:rPr lang="fi-FI" dirty="0"/>
              <a:t>Upcoming editions</a:t>
            </a:r>
          </a:p>
          <a:p>
            <a:r>
              <a:rPr lang="fi-FI" sz="2000" dirty="0"/>
              <a:t>WGIHW, October 17-19, 2025</a:t>
            </a:r>
          </a:p>
          <a:p>
            <a:r>
              <a:rPr lang="fi-FI" sz="2000" dirty="0"/>
              <a:t>GGG, March 6-8, 2026</a:t>
            </a:r>
          </a:p>
        </p:txBody>
      </p:sp>
    </p:spTree>
    <p:extLst>
      <p:ext uri="{BB962C8B-B14F-4D97-AF65-F5344CB8AC3E}">
        <p14:creationId xmlns:p14="http://schemas.microsoft.com/office/powerpoint/2010/main" val="380809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E6476A-A0C0-C2F4-D5C6-9C4EBAEB6D0C}"/>
              </a:ext>
            </a:extLst>
          </p:cNvPr>
          <p:cNvSpPr>
            <a:spLocks noGrp="1"/>
          </p:cNvSpPr>
          <p:nvPr>
            <p:ph type="body" sz="quarter" idx="15"/>
          </p:nvPr>
        </p:nvSpPr>
        <p:spPr/>
        <p:txBody>
          <a:bodyPr/>
          <a:lstStyle/>
          <a:p>
            <a:endParaRPr lang="en-US" sz="2000" dirty="0"/>
          </a:p>
          <a:p>
            <a:r>
              <a:rPr lang="en-US" dirty="0">
                <a:latin typeface="+mj-lt"/>
              </a:rPr>
              <a:t>Other women’s activities</a:t>
            </a:r>
            <a:endParaRPr lang="en-CH" dirty="0">
              <a:latin typeface="+mj-lt"/>
            </a:endParaRPr>
          </a:p>
          <a:p>
            <a:endParaRPr lang="en-CH" dirty="0"/>
          </a:p>
        </p:txBody>
      </p:sp>
      <p:sp>
        <p:nvSpPr>
          <p:cNvPr id="7" name="Text Placeholder 5">
            <a:extLst>
              <a:ext uri="{FF2B5EF4-FFF2-40B4-BE49-F238E27FC236}">
                <a16:creationId xmlns:a16="http://schemas.microsoft.com/office/drawing/2014/main" id="{966321AB-5E22-2C3D-2921-10979082E5FA}"/>
              </a:ext>
            </a:extLst>
          </p:cNvPr>
          <p:cNvSpPr>
            <a:spLocks noGrp="1"/>
          </p:cNvSpPr>
          <p:nvPr>
            <p:ph type="body" sz="quarter" idx="13"/>
          </p:nvPr>
        </p:nvSpPr>
        <p:spPr>
          <a:xfrm>
            <a:off x="665922" y="2854264"/>
            <a:ext cx="10118035" cy="3914284"/>
          </a:xfrm>
        </p:spPr>
        <p:txBody>
          <a:bodyPr/>
          <a:lstStyle/>
          <a:p>
            <a:pPr marL="0" indent="0">
              <a:buNone/>
            </a:pPr>
            <a:r>
              <a:rPr lang="en-US" dirty="0">
                <a:latin typeface="Arial (Body)"/>
              </a:rPr>
              <a:t>Camps – bi-annual high performance camps, goaltending camps</a:t>
            </a:r>
          </a:p>
          <a:p>
            <a:pPr marL="0" indent="0">
              <a:buNone/>
            </a:pPr>
            <a:r>
              <a:rPr lang="en-US" dirty="0">
                <a:latin typeface="Arial (Body)"/>
              </a:rPr>
              <a:t>Annual Development Cup – camp activities involved</a:t>
            </a:r>
          </a:p>
          <a:p>
            <a:pPr marL="0" indent="0">
              <a:buNone/>
            </a:pPr>
            <a:r>
              <a:rPr lang="en-US" dirty="0">
                <a:latin typeface="Arial (Body)"/>
              </a:rPr>
              <a:t>ERASMUS co-operations – WHPP, others upcoming</a:t>
            </a:r>
          </a:p>
          <a:p>
            <a:pPr marL="0" indent="0">
              <a:buNone/>
            </a:pPr>
            <a:r>
              <a:rPr lang="en-US" dirty="0">
                <a:latin typeface="Arial (Body)"/>
              </a:rPr>
              <a:t>E.H.C. Professional </a:t>
            </a:r>
            <a:r>
              <a:rPr lang="en-US">
                <a:latin typeface="Arial (Body)"/>
              </a:rPr>
              <a:t>Women’s Seminar</a:t>
            </a:r>
            <a:endParaRPr lang="en-US" dirty="0">
              <a:latin typeface="Arial (Body)"/>
            </a:endParaRPr>
          </a:p>
          <a:p>
            <a:pPr marL="0" indent="0">
              <a:buNone/>
            </a:pPr>
            <a:endParaRPr lang="en-CH" dirty="0">
              <a:latin typeface="Arial (Body)"/>
            </a:endParaRPr>
          </a:p>
        </p:txBody>
      </p:sp>
      <p:pic>
        <p:nvPicPr>
          <p:cNvPr id="3" name="Picture 2">
            <a:extLst>
              <a:ext uri="{FF2B5EF4-FFF2-40B4-BE49-F238E27FC236}">
                <a16:creationId xmlns:a16="http://schemas.microsoft.com/office/drawing/2014/main" id="{D64DAC7D-76EA-A72B-9488-40D6DCD3633F}"/>
              </a:ext>
            </a:extLst>
          </p:cNvPr>
          <p:cNvPicPr>
            <a:picLocks noChangeAspect="1"/>
          </p:cNvPicPr>
          <p:nvPr/>
        </p:nvPicPr>
        <p:blipFill>
          <a:blip r:embed="rId2"/>
          <a:stretch>
            <a:fillRect/>
          </a:stretch>
        </p:blipFill>
        <p:spPr>
          <a:xfrm>
            <a:off x="1322688" y="4545499"/>
            <a:ext cx="4692291" cy="2055206"/>
          </a:xfrm>
          <a:prstGeom prst="rect">
            <a:avLst/>
          </a:prstGeom>
        </p:spPr>
      </p:pic>
      <p:pic>
        <p:nvPicPr>
          <p:cNvPr id="4" name="Picture 3" descr="Hockey players on the ice&#10;&#10;Description automatically generated with medium confidence">
            <a:extLst>
              <a:ext uri="{FF2B5EF4-FFF2-40B4-BE49-F238E27FC236}">
                <a16:creationId xmlns:a16="http://schemas.microsoft.com/office/drawing/2014/main" id="{40E8F3C5-0EA0-08F2-001D-1A220B725789}"/>
              </a:ext>
            </a:extLst>
          </p:cNvPr>
          <p:cNvPicPr>
            <a:picLocks noChangeAspect="1"/>
          </p:cNvPicPr>
          <p:nvPr/>
        </p:nvPicPr>
        <p:blipFill>
          <a:blip r:embed="rId3"/>
          <a:stretch>
            <a:fillRect/>
          </a:stretch>
        </p:blipFill>
        <p:spPr>
          <a:xfrm>
            <a:off x="8290949" y="2564764"/>
            <a:ext cx="3294950" cy="2118673"/>
          </a:xfrm>
          <a:prstGeom prst="rect">
            <a:avLst/>
          </a:prstGeom>
        </p:spPr>
      </p:pic>
    </p:spTree>
    <p:extLst>
      <p:ext uri="{BB962C8B-B14F-4D97-AF65-F5344CB8AC3E}">
        <p14:creationId xmlns:p14="http://schemas.microsoft.com/office/powerpoint/2010/main" val="4203609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DDDEE21-C533-CC82-444C-B4653E5D7211}"/>
              </a:ext>
            </a:extLst>
          </p:cNvPr>
          <p:cNvGraphicFramePr>
            <a:graphicFrameLocks noGrp="1"/>
          </p:cNvGraphicFramePr>
          <p:nvPr/>
        </p:nvGraphicFramePr>
        <p:xfrm>
          <a:off x="1480400" y="2036245"/>
          <a:ext cx="8127999" cy="1854200"/>
        </p:xfrm>
        <a:graphic>
          <a:graphicData uri="http://schemas.openxmlformats.org/drawingml/2006/table">
            <a:tbl>
              <a:tblPr firstRow="1" bandRow="1">
                <a:tableStyleId>{21E4AEA4-8DFA-4A89-87EB-49C32662AFE0}</a:tableStyleId>
              </a:tblPr>
              <a:tblGrid>
                <a:gridCol w="2709333">
                  <a:extLst>
                    <a:ext uri="{9D8B030D-6E8A-4147-A177-3AD203B41FA5}">
                      <a16:colId xmlns:a16="http://schemas.microsoft.com/office/drawing/2014/main" val="3600067246"/>
                    </a:ext>
                  </a:extLst>
                </a:gridCol>
                <a:gridCol w="2709333">
                  <a:extLst>
                    <a:ext uri="{9D8B030D-6E8A-4147-A177-3AD203B41FA5}">
                      <a16:colId xmlns:a16="http://schemas.microsoft.com/office/drawing/2014/main" val="2278300782"/>
                    </a:ext>
                  </a:extLst>
                </a:gridCol>
                <a:gridCol w="2709333">
                  <a:extLst>
                    <a:ext uri="{9D8B030D-6E8A-4147-A177-3AD203B41FA5}">
                      <a16:colId xmlns:a16="http://schemas.microsoft.com/office/drawing/2014/main" val="821797384"/>
                    </a:ext>
                  </a:extLst>
                </a:gridCol>
              </a:tblGrid>
              <a:tr h="370840">
                <a:tc>
                  <a:txBody>
                    <a:bodyPr/>
                    <a:lstStyle/>
                    <a:p>
                      <a:r>
                        <a:rPr lang="en-US" dirty="0"/>
                        <a:t>License</a:t>
                      </a:r>
                      <a:endParaRPr lang="en-CH" dirty="0"/>
                    </a:p>
                  </a:txBody>
                  <a:tcPr/>
                </a:tc>
                <a:tc>
                  <a:txBody>
                    <a:bodyPr/>
                    <a:lstStyle/>
                    <a:p>
                      <a:pPr algn="ctr"/>
                      <a:r>
                        <a:rPr lang="en-US" dirty="0"/>
                        <a:t>Female Game Officials</a:t>
                      </a:r>
                      <a:endParaRPr lang="en-CH" dirty="0"/>
                    </a:p>
                  </a:txBody>
                  <a:tcPr/>
                </a:tc>
                <a:tc>
                  <a:txBody>
                    <a:bodyPr/>
                    <a:lstStyle/>
                    <a:p>
                      <a:pPr algn="ctr"/>
                      <a:r>
                        <a:rPr lang="en-US" dirty="0"/>
                        <a:t>Male Game Officials</a:t>
                      </a:r>
                      <a:endParaRPr lang="en-CH" dirty="0"/>
                    </a:p>
                  </a:txBody>
                  <a:tcPr/>
                </a:tc>
                <a:extLst>
                  <a:ext uri="{0D108BD9-81ED-4DB2-BD59-A6C34878D82A}">
                    <a16:rowId xmlns:a16="http://schemas.microsoft.com/office/drawing/2014/main" val="1636773394"/>
                  </a:ext>
                </a:extLst>
              </a:tr>
              <a:tr h="370840">
                <a:tc>
                  <a:txBody>
                    <a:bodyPr/>
                    <a:lstStyle/>
                    <a:p>
                      <a:r>
                        <a:rPr lang="en-US" dirty="0"/>
                        <a:t>A License</a:t>
                      </a:r>
                      <a:endParaRPr lang="en-CH" dirty="0"/>
                    </a:p>
                  </a:txBody>
                  <a:tcPr/>
                </a:tc>
                <a:tc>
                  <a:txBody>
                    <a:bodyPr/>
                    <a:lstStyle/>
                    <a:p>
                      <a:pPr algn="ctr"/>
                      <a:r>
                        <a:rPr lang="en-US" dirty="0"/>
                        <a:t>70</a:t>
                      </a:r>
                      <a:endParaRPr lang="en-CH" dirty="0"/>
                    </a:p>
                  </a:txBody>
                  <a:tcPr/>
                </a:tc>
                <a:tc>
                  <a:txBody>
                    <a:bodyPr/>
                    <a:lstStyle/>
                    <a:p>
                      <a:pPr algn="ctr"/>
                      <a:r>
                        <a:rPr lang="en-US" dirty="0"/>
                        <a:t>130</a:t>
                      </a:r>
                      <a:endParaRPr lang="en-CH" dirty="0"/>
                    </a:p>
                  </a:txBody>
                  <a:tcPr/>
                </a:tc>
                <a:extLst>
                  <a:ext uri="{0D108BD9-81ED-4DB2-BD59-A6C34878D82A}">
                    <a16:rowId xmlns:a16="http://schemas.microsoft.com/office/drawing/2014/main" val="1459132199"/>
                  </a:ext>
                </a:extLst>
              </a:tr>
              <a:tr h="370840">
                <a:tc>
                  <a:txBody>
                    <a:bodyPr/>
                    <a:lstStyle/>
                    <a:p>
                      <a:r>
                        <a:rPr lang="en-US" dirty="0"/>
                        <a:t>B License</a:t>
                      </a:r>
                      <a:endParaRPr lang="en-CH" dirty="0"/>
                    </a:p>
                  </a:txBody>
                  <a:tcPr/>
                </a:tc>
                <a:tc>
                  <a:txBody>
                    <a:bodyPr/>
                    <a:lstStyle/>
                    <a:p>
                      <a:pPr algn="ctr"/>
                      <a:r>
                        <a:rPr lang="en-US" dirty="0"/>
                        <a:t>90</a:t>
                      </a:r>
                      <a:endParaRPr lang="en-CH" dirty="0"/>
                    </a:p>
                  </a:txBody>
                  <a:tcPr/>
                </a:tc>
                <a:tc>
                  <a:txBody>
                    <a:bodyPr/>
                    <a:lstStyle/>
                    <a:p>
                      <a:pPr algn="ctr"/>
                      <a:r>
                        <a:rPr lang="en-US" dirty="0"/>
                        <a:t>280</a:t>
                      </a:r>
                      <a:endParaRPr lang="en-CH" dirty="0"/>
                    </a:p>
                  </a:txBody>
                  <a:tcPr/>
                </a:tc>
                <a:extLst>
                  <a:ext uri="{0D108BD9-81ED-4DB2-BD59-A6C34878D82A}">
                    <a16:rowId xmlns:a16="http://schemas.microsoft.com/office/drawing/2014/main" val="1884965775"/>
                  </a:ext>
                </a:extLst>
              </a:tr>
              <a:tr h="370840">
                <a:tc>
                  <a:txBody>
                    <a:bodyPr/>
                    <a:lstStyle/>
                    <a:p>
                      <a:r>
                        <a:rPr lang="en-US" dirty="0"/>
                        <a:t>C License</a:t>
                      </a:r>
                      <a:endParaRPr lang="en-CH" dirty="0"/>
                    </a:p>
                  </a:txBody>
                  <a:tcPr/>
                </a:tc>
                <a:tc>
                  <a:txBody>
                    <a:bodyPr/>
                    <a:lstStyle/>
                    <a:p>
                      <a:pPr algn="ctr"/>
                      <a:r>
                        <a:rPr lang="en-US" dirty="0"/>
                        <a:t>70</a:t>
                      </a:r>
                      <a:endParaRPr lang="en-CH" dirty="0"/>
                    </a:p>
                  </a:txBody>
                  <a:tcPr/>
                </a:tc>
                <a:tc>
                  <a:txBody>
                    <a:bodyPr/>
                    <a:lstStyle/>
                    <a:p>
                      <a:pPr algn="ctr"/>
                      <a:r>
                        <a:rPr lang="en-US" dirty="0"/>
                        <a:t>300</a:t>
                      </a:r>
                      <a:endParaRPr lang="en-CH" dirty="0"/>
                    </a:p>
                  </a:txBody>
                  <a:tcPr/>
                </a:tc>
                <a:extLst>
                  <a:ext uri="{0D108BD9-81ED-4DB2-BD59-A6C34878D82A}">
                    <a16:rowId xmlns:a16="http://schemas.microsoft.com/office/drawing/2014/main" val="3121940848"/>
                  </a:ext>
                </a:extLst>
              </a:tr>
              <a:tr h="370840">
                <a:tc>
                  <a:txBody>
                    <a:bodyPr/>
                    <a:lstStyle/>
                    <a:p>
                      <a:r>
                        <a:rPr lang="en-US" dirty="0"/>
                        <a:t>Total</a:t>
                      </a:r>
                      <a:endParaRPr lang="en-CH" dirty="0"/>
                    </a:p>
                  </a:txBody>
                  <a:tcPr/>
                </a:tc>
                <a:tc>
                  <a:txBody>
                    <a:bodyPr/>
                    <a:lstStyle/>
                    <a:p>
                      <a:pPr algn="ctr"/>
                      <a:r>
                        <a:rPr lang="en-US" dirty="0"/>
                        <a:t>230</a:t>
                      </a:r>
                      <a:endParaRPr lang="en-CH" dirty="0"/>
                    </a:p>
                  </a:txBody>
                  <a:tcPr/>
                </a:tc>
                <a:tc>
                  <a:txBody>
                    <a:bodyPr/>
                    <a:lstStyle/>
                    <a:p>
                      <a:pPr algn="ctr"/>
                      <a:r>
                        <a:rPr lang="en-US" dirty="0"/>
                        <a:t>710</a:t>
                      </a:r>
                      <a:endParaRPr lang="en-CH" dirty="0"/>
                    </a:p>
                  </a:txBody>
                  <a:tcPr/>
                </a:tc>
                <a:extLst>
                  <a:ext uri="{0D108BD9-81ED-4DB2-BD59-A6C34878D82A}">
                    <a16:rowId xmlns:a16="http://schemas.microsoft.com/office/drawing/2014/main" val="3995379353"/>
                  </a:ext>
                </a:extLst>
              </a:tr>
            </a:tbl>
          </a:graphicData>
        </a:graphic>
      </p:graphicFrame>
      <p:sp>
        <p:nvSpPr>
          <p:cNvPr id="7" name="Text Placeholder 6">
            <a:extLst>
              <a:ext uri="{FF2B5EF4-FFF2-40B4-BE49-F238E27FC236}">
                <a16:creationId xmlns:a16="http://schemas.microsoft.com/office/drawing/2014/main" id="{A862A608-4F11-D969-7D02-EDCB4C6F14FC}"/>
              </a:ext>
            </a:extLst>
          </p:cNvPr>
          <p:cNvSpPr>
            <a:spLocks noGrp="1"/>
          </p:cNvSpPr>
          <p:nvPr>
            <p:ph type="body" sz="quarter" idx="15"/>
          </p:nvPr>
        </p:nvSpPr>
        <p:spPr/>
        <p:txBody>
          <a:bodyPr/>
          <a:lstStyle/>
          <a:p>
            <a:r>
              <a:rPr lang="en-CA" sz="4000" b="1" dirty="0">
                <a:latin typeface="+mj-lt"/>
              </a:rPr>
              <a:t>Officiating</a:t>
            </a:r>
            <a:endParaRPr lang="en-CH" dirty="0"/>
          </a:p>
        </p:txBody>
      </p:sp>
      <p:sp>
        <p:nvSpPr>
          <p:cNvPr id="6" name="Text Placeholder 5">
            <a:extLst>
              <a:ext uri="{FF2B5EF4-FFF2-40B4-BE49-F238E27FC236}">
                <a16:creationId xmlns:a16="http://schemas.microsoft.com/office/drawing/2014/main" id="{DB95FAA2-D06D-8531-FD88-09E490E81CBE}"/>
              </a:ext>
            </a:extLst>
          </p:cNvPr>
          <p:cNvSpPr>
            <a:spLocks noGrp="1"/>
          </p:cNvSpPr>
          <p:nvPr>
            <p:ph type="body" sz="quarter" idx="13"/>
          </p:nvPr>
        </p:nvSpPr>
        <p:spPr>
          <a:xfrm>
            <a:off x="623889" y="1398492"/>
            <a:ext cx="10333038" cy="2652215"/>
          </a:xfrm>
        </p:spPr>
        <p:txBody>
          <a:bodyPr/>
          <a:lstStyle/>
          <a:p>
            <a:pPr marL="0" indent="0">
              <a:spcBef>
                <a:spcPts val="600"/>
              </a:spcBef>
              <a:spcAft>
                <a:spcPts val="1200"/>
              </a:spcAft>
              <a:buNone/>
            </a:pPr>
            <a:r>
              <a:rPr lang="en-US" b="1" dirty="0"/>
              <a:t>International Licenses for Game Officials</a:t>
            </a:r>
          </a:p>
          <a:p>
            <a:endParaRPr lang="en-US" dirty="0"/>
          </a:p>
          <a:p>
            <a:endParaRPr lang="en-US" dirty="0"/>
          </a:p>
          <a:p>
            <a:endParaRPr lang="en-US" dirty="0"/>
          </a:p>
          <a:p>
            <a:endParaRPr lang="en-US" dirty="0"/>
          </a:p>
          <a:p>
            <a:endParaRPr lang="en-US" dirty="0"/>
          </a:p>
          <a:p>
            <a:pPr marL="0" indent="0">
              <a:buNone/>
            </a:pPr>
            <a:r>
              <a:rPr lang="en-US" dirty="0"/>
              <a:t>Problems Identified:</a:t>
            </a:r>
          </a:p>
          <a:p>
            <a:r>
              <a:rPr lang="en-US" dirty="0"/>
              <a:t>Most females lacking large number of games</a:t>
            </a:r>
          </a:p>
          <a:p>
            <a:r>
              <a:rPr lang="en-US" dirty="0"/>
              <a:t>3-official, 4-official system not implemented at hoe</a:t>
            </a:r>
          </a:p>
          <a:p>
            <a:r>
              <a:rPr lang="en-US" dirty="0"/>
              <a:t>The female officials do not always officiate women’s game (officiating primarily junior)</a:t>
            </a:r>
          </a:p>
          <a:p>
            <a:r>
              <a:rPr lang="en-US" dirty="0"/>
              <a:t>Long distance games with not enough renumeration</a:t>
            </a:r>
          </a:p>
          <a:p>
            <a:r>
              <a:rPr lang="en-US" dirty="0"/>
              <a:t>Lack of introduction/learning process, officiating coaches</a:t>
            </a:r>
          </a:p>
          <a:p>
            <a:pPr marL="0" indent="0" algn="ctr">
              <a:buNone/>
            </a:pPr>
            <a:r>
              <a:rPr lang="en-US" sz="2000" b="1" dirty="0"/>
              <a:t>ROAD TO MILAN AND BEYOND </a:t>
            </a:r>
            <a:r>
              <a:rPr lang="en-US" dirty="0"/>
              <a:t> </a:t>
            </a:r>
          </a:p>
          <a:p>
            <a:endParaRPr lang="en-US" dirty="0"/>
          </a:p>
        </p:txBody>
      </p:sp>
    </p:spTree>
    <p:extLst>
      <p:ext uri="{BB962C8B-B14F-4D97-AF65-F5344CB8AC3E}">
        <p14:creationId xmlns:p14="http://schemas.microsoft.com/office/powerpoint/2010/main" val="23126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9E2D94-9E43-4C50-FC7F-F1BD859B9F8C}"/>
              </a:ext>
            </a:extLst>
          </p:cNvPr>
          <p:cNvPicPr>
            <a:picLocks noGrp="1" noChangeAspect="1"/>
          </p:cNvPicPr>
          <p:nvPr>
            <p:ph type="pic" sz="quarter" idx="17"/>
          </p:nvPr>
        </p:nvPicPr>
        <p:blipFill rotWithShape="1">
          <a:blip r:embed="rId2"/>
          <a:srcRect t="2653" b="2653"/>
          <a:stretch/>
        </p:blipFill>
        <p:spPr/>
      </p:pic>
    </p:spTree>
    <p:extLst>
      <p:ext uri="{BB962C8B-B14F-4D97-AF65-F5344CB8AC3E}">
        <p14:creationId xmlns:p14="http://schemas.microsoft.com/office/powerpoint/2010/main" val="783150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A644263-1E44-E747-91D3-8F419E982180}"/>
              </a:ext>
            </a:extLst>
          </p:cNvPr>
          <p:cNvSpPr>
            <a:spLocks noGrp="1"/>
          </p:cNvSpPr>
          <p:nvPr>
            <p:ph type="body" sz="quarter" idx="15"/>
          </p:nvPr>
        </p:nvSpPr>
        <p:spPr/>
        <p:txBody>
          <a:bodyPr/>
          <a:lstStyle/>
          <a:p>
            <a:endParaRPr lang="de-DE" dirty="0"/>
          </a:p>
        </p:txBody>
      </p:sp>
      <p:pic>
        <p:nvPicPr>
          <p:cNvPr id="4" name="Picture 3" descr="A group of people wearing hockey gear&#10;&#10;AI-generated content may be incorrect.">
            <a:extLst>
              <a:ext uri="{FF2B5EF4-FFF2-40B4-BE49-F238E27FC236}">
                <a16:creationId xmlns:a16="http://schemas.microsoft.com/office/drawing/2014/main" id="{7D9382AA-DD78-C734-87C8-B4454F6B7D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60726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E2396A-D520-AA3C-F8EE-4E40E3E24061}"/>
              </a:ext>
            </a:extLst>
          </p:cNvPr>
          <p:cNvSpPr>
            <a:spLocks noGrp="1"/>
          </p:cNvSpPr>
          <p:nvPr>
            <p:ph type="body" sz="quarter" idx="15"/>
          </p:nvPr>
        </p:nvSpPr>
        <p:spPr/>
        <p:txBody>
          <a:bodyPr/>
          <a:lstStyle/>
          <a:p>
            <a:r>
              <a:rPr lang="en-US" dirty="0"/>
              <a:t>Key Message</a:t>
            </a:r>
            <a:endParaRPr lang="en-CH" dirty="0"/>
          </a:p>
        </p:txBody>
      </p:sp>
      <p:grpSp>
        <p:nvGrpSpPr>
          <p:cNvPr id="16" name="Group 15">
            <a:extLst>
              <a:ext uri="{FF2B5EF4-FFF2-40B4-BE49-F238E27FC236}">
                <a16:creationId xmlns:a16="http://schemas.microsoft.com/office/drawing/2014/main" id="{11BEDD4A-EF06-2C8E-5B9B-5BF8550E6CA1}"/>
              </a:ext>
            </a:extLst>
          </p:cNvPr>
          <p:cNvGrpSpPr/>
          <p:nvPr/>
        </p:nvGrpSpPr>
        <p:grpSpPr>
          <a:xfrm>
            <a:off x="1046921" y="4850296"/>
            <a:ext cx="9389165" cy="1596887"/>
            <a:chOff x="1166191" y="4247322"/>
            <a:chExt cx="9389165" cy="1596887"/>
          </a:xfrm>
        </p:grpSpPr>
        <p:sp>
          <p:nvSpPr>
            <p:cNvPr id="8" name="Rectangle: Rounded Corners 7">
              <a:extLst>
                <a:ext uri="{FF2B5EF4-FFF2-40B4-BE49-F238E27FC236}">
                  <a16:creationId xmlns:a16="http://schemas.microsoft.com/office/drawing/2014/main" id="{043F7DFF-318A-A47F-44DD-E97B8EF14F14}"/>
                </a:ext>
              </a:extLst>
            </p:cNvPr>
            <p:cNvSpPr/>
            <p:nvPr/>
          </p:nvSpPr>
          <p:spPr>
            <a:xfrm>
              <a:off x="1166191" y="4247322"/>
              <a:ext cx="9389165" cy="159688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dirty="0"/>
            </a:p>
          </p:txBody>
        </p:sp>
        <p:sp>
          <p:nvSpPr>
            <p:cNvPr id="9" name="TextBox 8">
              <a:extLst>
                <a:ext uri="{FF2B5EF4-FFF2-40B4-BE49-F238E27FC236}">
                  <a16:creationId xmlns:a16="http://schemas.microsoft.com/office/drawing/2014/main" id="{0D81586A-792B-69E4-BE62-5605CE52E3C9}"/>
                </a:ext>
              </a:extLst>
            </p:cNvPr>
            <p:cNvSpPr txBox="1"/>
            <p:nvPr/>
          </p:nvSpPr>
          <p:spPr>
            <a:xfrm>
              <a:off x="1285460" y="4307101"/>
              <a:ext cx="9150626" cy="1477328"/>
            </a:xfrm>
            <a:prstGeom prst="rect">
              <a:avLst/>
            </a:prstGeom>
            <a:noFill/>
          </p:spPr>
          <p:txBody>
            <a:bodyPr wrap="square" rtlCol="0">
              <a:spAutoFit/>
            </a:bodyPr>
            <a:lstStyle/>
            <a:p>
              <a:pPr algn="ctr"/>
              <a:r>
                <a:rPr lang="en-US" dirty="0">
                  <a:solidFill>
                    <a:schemeClr val="bg1"/>
                  </a:solidFill>
                </a:rPr>
                <a:t>This is the basis for women to confidently create the next chapter of ice hockey today. </a:t>
              </a:r>
            </a:p>
            <a:p>
              <a:pPr algn="ctr"/>
              <a:endParaRPr lang="en-US" dirty="0">
                <a:solidFill>
                  <a:schemeClr val="bg1"/>
                </a:solidFill>
              </a:endParaRPr>
            </a:p>
            <a:p>
              <a:pPr algn="ctr"/>
              <a:r>
                <a:rPr lang="en-US" dirty="0">
                  <a:solidFill>
                    <a:schemeClr val="bg1"/>
                  </a:solidFill>
                </a:rPr>
                <a:t>And shape it with their own highlights, stories and experiences. </a:t>
              </a:r>
            </a:p>
            <a:p>
              <a:pPr algn="ctr"/>
              <a:endParaRPr lang="en-US" dirty="0">
                <a:solidFill>
                  <a:schemeClr val="bg1"/>
                </a:solidFill>
              </a:endParaRPr>
            </a:p>
            <a:p>
              <a:pPr algn="ctr"/>
              <a:r>
                <a:rPr lang="en-US" dirty="0">
                  <a:solidFill>
                    <a:schemeClr val="bg1"/>
                  </a:solidFill>
                </a:rPr>
                <a:t>Change the narrative and have women inspiring women.</a:t>
              </a:r>
              <a:endParaRPr lang="en-CH" dirty="0">
                <a:solidFill>
                  <a:schemeClr val="bg1"/>
                </a:solidFill>
              </a:endParaRPr>
            </a:p>
          </p:txBody>
        </p:sp>
      </p:grpSp>
      <p:sp>
        <p:nvSpPr>
          <p:cNvPr id="14" name="TextBox 13">
            <a:extLst>
              <a:ext uri="{FF2B5EF4-FFF2-40B4-BE49-F238E27FC236}">
                <a16:creationId xmlns:a16="http://schemas.microsoft.com/office/drawing/2014/main" id="{145C95AB-D5BA-EFE8-4517-AD21D72CC3B1}"/>
              </a:ext>
            </a:extLst>
          </p:cNvPr>
          <p:cNvSpPr txBox="1"/>
          <p:nvPr/>
        </p:nvSpPr>
        <p:spPr>
          <a:xfrm>
            <a:off x="2438399" y="3641198"/>
            <a:ext cx="6606208" cy="830997"/>
          </a:xfrm>
          <a:prstGeom prst="rect">
            <a:avLst/>
          </a:prstGeom>
          <a:noFill/>
        </p:spPr>
        <p:txBody>
          <a:bodyPr wrap="square">
            <a:spAutoFit/>
          </a:bodyPr>
          <a:lstStyle/>
          <a:p>
            <a:r>
              <a:rPr lang="en-US" sz="4800" dirty="0"/>
              <a:t>INSPIRE THE NEXT_</a:t>
            </a:r>
          </a:p>
        </p:txBody>
      </p:sp>
    </p:spTree>
    <p:extLst>
      <p:ext uri="{BB962C8B-B14F-4D97-AF65-F5344CB8AC3E}">
        <p14:creationId xmlns:p14="http://schemas.microsoft.com/office/powerpoint/2010/main" val="1253984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1FFF06-4CAC-BBE3-E02B-9362E9663840}"/>
              </a:ext>
            </a:extLst>
          </p:cNvPr>
          <p:cNvSpPr>
            <a:spLocks noGrp="1"/>
          </p:cNvSpPr>
          <p:nvPr>
            <p:ph type="body" sz="quarter" idx="15"/>
          </p:nvPr>
        </p:nvSpPr>
        <p:spPr/>
        <p:txBody>
          <a:bodyPr/>
          <a:lstStyle/>
          <a:p>
            <a:r>
              <a:rPr lang="en-CA" dirty="0"/>
              <a:t>“Who I Am”</a:t>
            </a:r>
          </a:p>
        </p:txBody>
      </p:sp>
      <p:pic>
        <p:nvPicPr>
          <p:cNvPr id="5" name="Picture 4" descr="A person wearing a helmet&#10;&#10;Description automatically generated with medium confidence">
            <a:extLst>
              <a:ext uri="{FF2B5EF4-FFF2-40B4-BE49-F238E27FC236}">
                <a16:creationId xmlns:a16="http://schemas.microsoft.com/office/drawing/2014/main" id="{3E87DCD7-63E1-3F8C-C076-49E1FC3888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896" y="3036726"/>
            <a:ext cx="2339224" cy="2922586"/>
          </a:xfrm>
          <a:prstGeom prst="rect">
            <a:avLst/>
          </a:prstGeom>
        </p:spPr>
      </p:pic>
      <p:pic>
        <p:nvPicPr>
          <p:cNvPr id="7" name="Picture 6" descr="A person wearing a hat&#10;&#10;Description automatically generated with low confidence">
            <a:extLst>
              <a:ext uri="{FF2B5EF4-FFF2-40B4-BE49-F238E27FC236}">
                <a16:creationId xmlns:a16="http://schemas.microsoft.com/office/drawing/2014/main" id="{B2425A7E-00AD-D574-AEFE-D87AF379FA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5026" y="3036726"/>
            <a:ext cx="2339224" cy="2922586"/>
          </a:xfrm>
          <a:prstGeom prst="rect">
            <a:avLst/>
          </a:prstGeom>
        </p:spPr>
      </p:pic>
      <p:pic>
        <p:nvPicPr>
          <p:cNvPr id="9" name="Picture 8" descr="A person wearing a helmet&#10;&#10;Description automatically generated with medium confidence">
            <a:extLst>
              <a:ext uri="{FF2B5EF4-FFF2-40B4-BE49-F238E27FC236}">
                <a16:creationId xmlns:a16="http://schemas.microsoft.com/office/drawing/2014/main" id="{E8146900-4EE9-9D48-8DB7-FDA231E15C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148" y="3036728"/>
            <a:ext cx="2339224" cy="2922586"/>
          </a:xfrm>
          <a:prstGeom prst="rect">
            <a:avLst/>
          </a:prstGeom>
        </p:spPr>
      </p:pic>
      <p:sp>
        <p:nvSpPr>
          <p:cNvPr id="10" name="TextBox 9">
            <a:extLst>
              <a:ext uri="{FF2B5EF4-FFF2-40B4-BE49-F238E27FC236}">
                <a16:creationId xmlns:a16="http://schemas.microsoft.com/office/drawing/2014/main" id="{125BFA57-1CAA-9CDC-BF5C-1ED0F0CA912F}"/>
              </a:ext>
            </a:extLst>
          </p:cNvPr>
          <p:cNvSpPr txBox="1"/>
          <p:nvPr/>
        </p:nvSpPr>
        <p:spPr>
          <a:xfrm>
            <a:off x="8099425" y="3429000"/>
            <a:ext cx="2857500" cy="2031325"/>
          </a:xfrm>
          <a:prstGeom prst="rect">
            <a:avLst/>
          </a:prstGeom>
          <a:noFill/>
        </p:spPr>
        <p:txBody>
          <a:bodyPr wrap="square" rtlCol="0">
            <a:spAutoFit/>
          </a:bodyPr>
          <a:lstStyle/>
          <a:p>
            <a:pPr marL="285750" indent="-285750">
              <a:buFont typeface="Arial" panose="020B0604020202020204" pitchFamily="34" charset="0"/>
              <a:buChar char="•"/>
            </a:pPr>
            <a:r>
              <a:rPr lang="en-CA" dirty="0"/>
              <a:t>Strong, powerful images</a:t>
            </a:r>
          </a:p>
          <a:p>
            <a:pPr marL="285750" indent="-285750">
              <a:buFont typeface="Arial" panose="020B0604020202020204" pitchFamily="34" charset="0"/>
              <a:buChar char="•"/>
            </a:pPr>
            <a:r>
              <a:rPr lang="en-CA" dirty="0"/>
              <a:t>Bold text to break down stereotypes of women in hockey</a:t>
            </a:r>
          </a:p>
          <a:p>
            <a:pPr marL="285750" indent="-285750">
              <a:buFont typeface="Arial" panose="020B0604020202020204" pitchFamily="34" charset="0"/>
              <a:buChar char="•"/>
            </a:pPr>
            <a:r>
              <a:rPr lang="en-CA" dirty="0"/>
              <a:t>Showcase players, coaches, GMs, etc. </a:t>
            </a:r>
          </a:p>
        </p:txBody>
      </p:sp>
    </p:spTree>
    <p:extLst>
      <p:ext uri="{BB962C8B-B14F-4D97-AF65-F5344CB8AC3E}">
        <p14:creationId xmlns:p14="http://schemas.microsoft.com/office/powerpoint/2010/main" val="2330085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08D34-BC56-B621-2008-8BA5F5473A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DE5276F-0D38-7C6D-0764-0CFCF2934CC6}"/>
              </a:ext>
            </a:extLst>
          </p:cNvPr>
          <p:cNvSpPr>
            <a:spLocks noGrp="1"/>
          </p:cNvSpPr>
          <p:nvPr>
            <p:ph type="body" sz="quarter" idx="15"/>
          </p:nvPr>
        </p:nvSpPr>
        <p:spPr/>
        <p:txBody>
          <a:bodyPr/>
          <a:lstStyle/>
          <a:p>
            <a:endParaRPr lang="en-US" sz="2000" dirty="0">
              <a:latin typeface="+mj-lt"/>
            </a:endParaRPr>
          </a:p>
          <a:p>
            <a:r>
              <a:rPr lang="en-US" dirty="0">
                <a:latin typeface="+mj-lt"/>
              </a:rPr>
              <a:t>IIHF Women’s Committee</a:t>
            </a:r>
          </a:p>
        </p:txBody>
      </p:sp>
      <p:sp>
        <p:nvSpPr>
          <p:cNvPr id="7" name="Text Placeholder 5">
            <a:extLst>
              <a:ext uri="{FF2B5EF4-FFF2-40B4-BE49-F238E27FC236}">
                <a16:creationId xmlns:a16="http://schemas.microsoft.com/office/drawing/2014/main" id="{74029A32-FDA4-732F-6081-26A03FA03708}"/>
              </a:ext>
            </a:extLst>
          </p:cNvPr>
          <p:cNvSpPr>
            <a:spLocks noGrp="1"/>
          </p:cNvSpPr>
          <p:nvPr>
            <p:ph type="body" sz="quarter" idx="13"/>
          </p:nvPr>
        </p:nvSpPr>
        <p:spPr>
          <a:xfrm>
            <a:off x="888700" y="2504661"/>
            <a:ext cx="10352457" cy="3856381"/>
          </a:xfrm>
        </p:spPr>
        <p:txBody>
          <a:bodyPr/>
          <a:lstStyle/>
          <a:p>
            <a:pPr marL="0" indent="0">
              <a:lnSpc>
                <a:spcPct val="107000"/>
              </a:lnSpc>
              <a:spcAft>
                <a:spcPts val="800"/>
              </a:spcAft>
              <a:buNone/>
            </a:pPr>
            <a:r>
              <a:rPr lang="en-US" sz="1800" kern="100" dirty="0">
                <a:effectLst/>
                <a:latin typeface="Arial (Body)"/>
                <a:ea typeface="Calibri" panose="020F0502020204030204" pitchFamily="34" charset="0"/>
                <a:cs typeface="Times New Roman" panose="02020603050405020304" pitchFamily="18" charset="0"/>
              </a:rPr>
              <a:t>Zsuzsanna Kolbenheyer, Committee Chair</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Mel Davidson, Canada</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Gina Kingsbury, Canada</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Martin Kogler, Austria</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Katie Million, USA</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Tereza Sadilova, Czechia</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Viktoriya Sazonova, Kazakhstan</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Emma Terho, Finland</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Blanka Elekes Szentagotai, IIHF Women’s Program Manager and Committee Secretary</a:t>
            </a:r>
          </a:p>
          <a:p>
            <a:pPr marL="0" indent="0">
              <a:lnSpc>
                <a:spcPct val="107000"/>
              </a:lnSpc>
              <a:spcBef>
                <a:spcPts val="0"/>
              </a:spcBef>
              <a:buNone/>
            </a:pPr>
            <a:r>
              <a:rPr lang="en-US" sz="1800" kern="100" dirty="0">
                <a:latin typeface="Arial (Body)"/>
                <a:ea typeface="Calibri" panose="020F0502020204030204" pitchFamily="34" charset="0"/>
                <a:cs typeface="Times New Roman" panose="02020603050405020304" pitchFamily="18" charset="0"/>
              </a:rPr>
              <a:t>Malin Andersson, link to IIHF Development Committee</a:t>
            </a:r>
          </a:p>
          <a:p>
            <a:pPr marL="0" indent="0">
              <a:lnSpc>
                <a:spcPct val="107000"/>
              </a:lnSpc>
              <a:spcBef>
                <a:spcPts val="0"/>
              </a:spcBef>
              <a:buNone/>
            </a:pPr>
            <a:endParaRPr lang="en-US" sz="1800" kern="100" dirty="0">
              <a:latin typeface="Arial (Body)"/>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dirty="0">
                <a:effectLst/>
                <a:latin typeface="Arial (Body)"/>
                <a:ea typeface="Calibri" panose="020F0502020204030204" pitchFamily="34" charset="0"/>
                <a:cs typeface="Times New Roman" panose="02020603050405020304" pitchFamily="18" charset="0"/>
              </a:rPr>
              <a:t>Continuous co-operatio</a:t>
            </a:r>
            <a:r>
              <a:rPr lang="en-US" sz="1800" kern="100" dirty="0">
                <a:latin typeface="Arial (Body)"/>
                <a:ea typeface="Calibri" panose="020F0502020204030204" pitchFamily="34" charset="0"/>
                <a:cs typeface="Times New Roman" panose="02020603050405020304" pitchFamily="18" charset="0"/>
              </a:rPr>
              <a:t>n with all relevant IIHF committees – </a:t>
            </a:r>
            <a:r>
              <a:rPr lang="en-US" sz="1800" kern="100" dirty="0" err="1">
                <a:latin typeface="Arial (Body)"/>
                <a:ea typeface="Calibri" panose="020F0502020204030204" pitchFamily="34" charset="0"/>
                <a:cs typeface="Times New Roman" panose="02020603050405020304" pitchFamily="18" charset="0"/>
              </a:rPr>
              <a:t>CoCoCom</a:t>
            </a:r>
            <a:r>
              <a:rPr lang="en-US" sz="1800" kern="100" dirty="0">
                <a:latin typeface="Arial (Body)"/>
                <a:ea typeface="Calibri" panose="020F0502020204030204" pitchFamily="34" charset="0"/>
                <a:cs typeface="Times New Roman" panose="02020603050405020304" pitchFamily="18" charset="0"/>
              </a:rPr>
              <a:t>, Event, Coaching, Development, Medical, etc.</a:t>
            </a:r>
            <a:endParaRPr lang="en-CH" sz="1800" kern="100" dirty="0">
              <a:effectLst/>
              <a:latin typeface="Arial (Body)"/>
              <a:ea typeface="Calibri" panose="020F0502020204030204" pitchFamily="34" charset="0"/>
              <a:cs typeface="Times New Roman" panose="02020603050405020304" pitchFamily="18" charset="0"/>
            </a:endParaRPr>
          </a:p>
          <a:p>
            <a:pPr marL="0" indent="0">
              <a:buNone/>
            </a:pPr>
            <a:endParaRPr lang="sv-SE" dirty="0"/>
          </a:p>
          <a:p>
            <a:endParaRPr lang="en-CH" dirty="0"/>
          </a:p>
        </p:txBody>
      </p:sp>
    </p:spTree>
    <p:extLst>
      <p:ext uri="{BB962C8B-B14F-4D97-AF65-F5344CB8AC3E}">
        <p14:creationId xmlns:p14="http://schemas.microsoft.com/office/powerpoint/2010/main" val="3381589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499827-6AC6-C308-DE7F-7809B0508B43}"/>
              </a:ext>
            </a:extLst>
          </p:cNvPr>
          <p:cNvSpPr>
            <a:spLocks noGrp="1"/>
          </p:cNvSpPr>
          <p:nvPr>
            <p:ph type="body" sz="quarter" idx="15"/>
          </p:nvPr>
        </p:nvSpPr>
        <p:spPr/>
        <p:txBody>
          <a:bodyPr/>
          <a:lstStyle/>
          <a:p>
            <a:r>
              <a:rPr lang="en-US" dirty="0"/>
              <a:t>Thank you for your attention!</a:t>
            </a:r>
          </a:p>
          <a:p>
            <a:endParaRPr lang="en-CH" sz="3200" dirty="0"/>
          </a:p>
        </p:txBody>
      </p:sp>
    </p:spTree>
    <p:extLst>
      <p:ext uri="{BB962C8B-B14F-4D97-AF65-F5344CB8AC3E}">
        <p14:creationId xmlns:p14="http://schemas.microsoft.com/office/powerpoint/2010/main" val="3211931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1B5582-A86C-E09B-C06F-144C12BC54E1}"/>
              </a:ext>
            </a:extLst>
          </p:cNvPr>
          <p:cNvSpPr>
            <a:spLocks noGrp="1"/>
          </p:cNvSpPr>
          <p:nvPr>
            <p:ph type="body" sz="quarter" idx="13"/>
          </p:nvPr>
        </p:nvSpPr>
        <p:spPr/>
        <p:txBody>
          <a:bodyPr/>
          <a:lstStyle/>
          <a:p>
            <a:endParaRPr lang="en-CH"/>
          </a:p>
        </p:txBody>
      </p:sp>
      <p:pic>
        <p:nvPicPr>
          <p:cNvPr id="5" name="Picture 4">
            <a:extLst>
              <a:ext uri="{FF2B5EF4-FFF2-40B4-BE49-F238E27FC236}">
                <a16:creationId xmlns:a16="http://schemas.microsoft.com/office/drawing/2014/main" id="{BF32B5D5-2C8E-31B0-1667-E8CAFB5C3BC0}"/>
              </a:ext>
            </a:extLst>
          </p:cNvPr>
          <p:cNvPicPr>
            <a:picLocks noChangeAspect="1"/>
          </p:cNvPicPr>
          <p:nvPr/>
        </p:nvPicPr>
        <p:blipFill>
          <a:blip r:embed="rId3"/>
          <a:stretch>
            <a:fillRect/>
          </a:stretch>
        </p:blipFill>
        <p:spPr>
          <a:xfrm>
            <a:off x="211031" y="0"/>
            <a:ext cx="11769938" cy="6858000"/>
          </a:xfrm>
          <a:prstGeom prst="rect">
            <a:avLst/>
          </a:prstGeom>
        </p:spPr>
      </p:pic>
    </p:spTree>
    <p:extLst>
      <p:ext uri="{BB962C8B-B14F-4D97-AF65-F5344CB8AC3E}">
        <p14:creationId xmlns:p14="http://schemas.microsoft.com/office/powerpoint/2010/main" val="3836239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4A62A6-23F6-7BBC-BE70-599C8B812BFB}"/>
              </a:ext>
            </a:extLst>
          </p:cNvPr>
          <p:cNvSpPr>
            <a:spLocks noGrp="1"/>
          </p:cNvSpPr>
          <p:nvPr>
            <p:ph type="body" sz="quarter" idx="13"/>
          </p:nvPr>
        </p:nvSpPr>
        <p:spPr/>
        <p:txBody>
          <a:bodyPr/>
          <a:lstStyle/>
          <a:p>
            <a:endParaRPr lang="en-CH" dirty="0"/>
          </a:p>
        </p:txBody>
      </p:sp>
      <p:pic>
        <p:nvPicPr>
          <p:cNvPr id="7" name="Picture 6">
            <a:extLst>
              <a:ext uri="{FF2B5EF4-FFF2-40B4-BE49-F238E27FC236}">
                <a16:creationId xmlns:a16="http://schemas.microsoft.com/office/drawing/2014/main" id="{412C955D-7B95-62AA-836A-DE1A149D3B09}"/>
              </a:ext>
            </a:extLst>
          </p:cNvPr>
          <p:cNvPicPr>
            <a:picLocks noChangeAspect="1"/>
          </p:cNvPicPr>
          <p:nvPr/>
        </p:nvPicPr>
        <p:blipFill>
          <a:blip r:embed="rId2"/>
          <a:stretch>
            <a:fillRect/>
          </a:stretch>
        </p:blipFill>
        <p:spPr>
          <a:xfrm>
            <a:off x="91732" y="0"/>
            <a:ext cx="12008536" cy="6858000"/>
          </a:xfrm>
          <a:prstGeom prst="rect">
            <a:avLst/>
          </a:prstGeom>
        </p:spPr>
      </p:pic>
    </p:spTree>
    <p:extLst>
      <p:ext uri="{BB962C8B-B14F-4D97-AF65-F5344CB8AC3E}">
        <p14:creationId xmlns:p14="http://schemas.microsoft.com/office/powerpoint/2010/main" val="3108254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4A62A6-23F6-7BBC-BE70-599C8B812BFB}"/>
              </a:ext>
            </a:extLst>
          </p:cNvPr>
          <p:cNvSpPr>
            <a:spLocks noGrp="1"/>
          </p:cNvSpPr>
          <p:nvPr>
            <p:ph type="body" sz="quarter" idx="13"/>
          </p:nvPr>
        </p:nvSpPr>
        <p:spPr/>
        <p:txBody>
          <a:bodyPr/>
          <a:lstStyle/>
          <a:p>
            <a:endParaRPr lang="en-CH"/>
          </a:p>
        </p:txBody>
      </p:sp>
      <p:pic>
        <p:nvPicPr>
          <p:cNvPr id="5" name="Picture 4">
            <a:extLst>
              <a:ext uri="{FF2B5EF4-FFF2-40B4-BE49-F238E27FC236}">
                <a16:creationId xmlns:a16="http://schemas.microsoft.com/office/drawing/2014/main" id="{FFCB9D87-0DD3-5400-6EF8-49168AE480C6}"/>
              </a:ext>
            </a:extLst>
          </p:cNvPr>
          <p:cNvPicPr>
            <a:picLocks noChangeAspect="1"/>
          </p:cNvPicPr>
          <p:nvPr/>
        </p:nvPicPr>
        <p:blipFill>
          <a:blip r:embed="rId2"/>
          <a:stretch>
            <a:fillRect/>
          </a:stretch>
        </p:blipFill>
        <p:spPr>
          <a:xfrm>
            <a:off x="147734" y="0"/>
            <a:ext cx="11896531" cy="6858000"/>
          </a:xfrm>
          <a:prstGeom prst="rect">
            <a:avLst/>
          </a:prstGeom>
        </p:spPr>
      </p:pic>
    </p:spTree>
    <p:extLst>
      <p:ext uri="{BB962C8B-B14F-4D97-AF65-F5344CB8AC3E}">
        <p14:creationId xmlns:p14="http://schemas.microsoft.com/office/powerpoint/2010/main" val="2562940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4A62A6-23F6-7BBC-BE70-599C8B812BFB}"/>
              </a:ext>
            </a:extLst>
          </p:cNvPr>
          <p:cNvSpPr>
            <a:spLocks noGrp="1"/>
          </p:cNvSpPr>
          <p:nvPr>
            <p:ph type="body" sz="quarter" idx="13"/>
          </p:nvPr>
        </p:nvSpPr>
        <p:spPr/>
        <p:txBody>
          <a:bodyPr/>
          <a:lstStyle/>
          <a:p>
            <a:endParaRPr lang="en-CH"/>
          </a:p>
        </p:txBody>
      </p:sp>
      <p:pic>
        <p:nvPicPr>
          <p:cNvPr id="5" name="Picture 4">
            <a:extLst>
              <a:ext uri="{FF2B5EF4-FFF2-40B4-BE49-F238E27FC236}">
                <a16:creationId xmlns:a16="http://schemas.microsoft.com/office/drawing/2014/main" id="{2F5066C2-8E62-D898-17BC-78ADCAAA21EC}"/>
              </a:ext>
            </a:extLst>
          </p:cNvPr>
          <p:cNvPicPr>
            <a:picLocks noChangeAspect="1"/>
          </p:cNvPicPr>
          <p:nvPr/>
        </p:nvPicPr>
        <p:blipFill>
          <a:blip r:embed="rId2"/>
          <a:stretch>
            <a:fillRect/>
          </a:stretch>
        </p:blipFill>
        <p:spPr>
          <a:xfrm>
            <a:off x="198307" y="0"/>
            <a:ext cx="11795386" cy="6858000"/>
          </a:xfrm>
          <a:prstGeom prst="rect">
            <a:avLst/>
          </a:prstGeom>
        </p:spPr>
      </p:pic>
    </p:spTree>
    <p:extLst>
      <p:ext uri="{BB962C8B-B14F-4D97-AF65-F5344CB8AC3E}">
        <p14:creationId xmlns:p14="http://schemas.microsoft.com/office/powerpoint/2010/main" val="676463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18094-16FF-EEAA-91DD-72BCF5001832}"/>
              </a:ext>
            </a:extLst>
          </p:cNvPr>
          <p:cNvSpPr>
            <a:spLocks noGrp="1"/>
          </p:cNvSpPr>
          <p:nvPr>
            <p:ph type="body" sz="quarter" idx="15"/>
          </p:nvPr>
        </p:nvSpPr>
        <p:spPr>
          <a:xfrm>
            <a:off x="718240" y="1137548"/>
            <a:ext cx="9721850" cy="800584"/>
          </a:xfrm>
        </p:spPr>
        <p:txBody>
          <a:bodyPr/>
          <a:lstStyle/>
          <a:p>
            <a:r>
              <a:rPr lang="en-CA" sz="4000" b="1" dirty="0">
                <a:latin typeface="+mj-lt"/>
              </a:rPr>
              <a:t>IIHF Championship Program 2024/2025</a:t>
            </a:r>
          </a:p>
        </p:txBody>
      </p:sp>
      <p:sp>
        <p:nvSpPr>
          <p:cNvPr id="5" name="Text Placeholder 5">
            <a:extLst>
              <a:ext uri="{FF2B5EF4-FFF2-40B4-BE49-F238E27FC236}">
                <a16:creationId xmlns:a16="http://schemas.microsoft.com/office/drawing/2014/main" id="{79ACA6BF-823D-79D9-7E50-444C9BE305B2}"/>
              </a:ext>
            </a:extLst>
          </p:cNvPr>
          <p:cNvSpPr>
            <a:spLocks noGrp="1"/>
          </p:cNvSpPr>
          <p:nvPr>
            <p:ph type="body" sz="quarter" idx="13"/>
          </p:nvPr>
        </p:nvSpPr>
        <p:spPr>
          <a:xfrm>
            <a:off x="407504" y="2682186"/>
            <a:ext cx="11784496" cy="3555102"/>
          </a:xfrm>
        </p:spPr>
        <p:txBody>
          <a:bodyPr/>
          <a:lstStyle/>
          <a:p>
            <a:pPr marL="171450" indent="-171450">
              <a:buFont typeface="Arial" panose="020B0604020202020204" pitchFamily="34" charset="0"/>
              <a:buChar char="•"/>
            </a:pPr>
            <a:endParaRPr lang="en-CA" sz="2000" dirty="0"/>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endParaRPr lang="en-CA" sz="2000" dirty="0"/>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sz="1800" dirty="0"/>
              <a:t>45 MNA participate in Women’s Senior Category</a:t>
            </a:r>
          </a:p>
          <a:p>
            <a:pPr marL="171450" indent="-171450">
              <a:buFont typeface="Arial" panose="020B0604020202020204" pitchFamily="34" charset="0"/>
              <a:buChar char="•"/>
            </a:pPr>
            <a:endParaRPr lang="en-CA" sz="1800" dirty="0"/>
          </a:p>
          <a:p>
            <a:pPr marL="171450" indent="-171450">
              <a:buFont typeface="Arial" panose="020B0604020202020204" pitchFamily="34" charset="0"/>
              <a:buChar char="•"/>
            </a:pPr>
            <a:r>
              <a:rPr lang="en-CA" sz="1800" dirty="0"/>
              <a:t>35 MNAs participate in Women’s U18 Category</a:t>
            </a:r>
          </a:p>
          <a:p>
            <a:pPr marL="0" indent="0">
              <a:buNone/>
            </a:pPr>
            <a:endParaRPr lang="sv-SE" dirty="0"/>
          </a:p>
        </p:txBody>
      </p:sp>
      <p:pic>
        <p:nvPicPr>
          <p:cNvPr id="3" name="Graphic 2" descr="Man with solid fill">
            <a:extLst>
              <a:ext uri="{FF2B5EF4-FFF2-40B4-BE49-F238E27FC236}">
                <a16:creationId xmlns:a16="http://schemas.microsoft.com/office/drawing/2014/main" id="{B26B0E67-07DC-BEE3-D8D2-976A0A359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3696" y="2664108"/>
            <a:ext cx="1529783" cy="1529783"/>
          </a:xfrm>
          <a:prstGeom prst="rect">
            <a:avLst/>
          </a:prstGeom>
        </p:spPr>
      </p:pic>
      <p:pic>
        <p:nvPicPr>
          <p:cNvPr id="4" name="Graphic 3" descr="Woman with solid fill">
            <a:extLst>
              <a:ext uri="{FF2B5EF4-FFF2-40B4-BE49-F238E27FC236}">
                <a16:creationId xmlns:a16="http://schemas.microsoft.com/office/drawing/2014/main" id="{F3B0F41C-E7B8-30A1-E61E-368B440D29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0599" y="2664107"/>
            <a:ext cx="1529783" cy="1529783"/>
          </a:xfrm>
          <a:prstGeom prst="rect">
            <a:avLst/>
          </a:prstGeom>
        </p:spPr>
      </p:pic>
      <p:sp>
        <p:nvSpPr>
          <p:cNvPr id="7" name="TextBox 6">
            <a:extLst>
              <a:ext uri="{FF2B5EF4-FFF2-40B4-BE49-F238E27FC236}">
                <a16:creationId xmlns:a16="http://schemas.microsoft.com/office/drawing/2014/main" id="{66C26525-4351-5D80-DB56-67DA5A258C9D}"/>
              </a:ext>
            </a:extLst>
          </p:cNvPr>
          <p:cNvSpPr txBox="1"/>
          <p:nvPr/>
        </p:nvSpPr>
        <p:spPr>
          <a:xfrm>
            <a:off x="6222881" y="4211969"/>
            <a:ext cx="5127606" cy="1723549"/>
          </a:xfrm>
          <a:prstGeom prst="rect">
            <a:avLst/>
          </a:prstGeom>
          <a:noFill/>
        </p:spPr>
        <p:txBody>
          <a:bodyPr wrap="square" rtlCol="0">
            <a:spAutoFit/>
          </a:bodyPr>
          <a:lstStyle/>
          <a:p>
            <a:pPr marL="171450" indent="-171450">
              <a:buFont typeface="Arial" panose="020B0604020202020204" pitchFamily="34" charset="0"/>
              <a:buChar char="•"/>
            </a:pPr>
            <a:r>
              <a:rPr lang="en-CA" dirty="0"/>
              <a:t>58 MNA participate in Men’s Senior Category</a:t>
            </a:r>
          </a:p>
          <a:p>
            <a:endParaRPr lang="en-CA" dirty="0"/>
          </a:p>
          <a:p>
            <a:pPr marL="171450" indent="-171450">
              <a:buFont typeface="Arial" panose="020B0604020202020204" pitchFamily="34" charset="0"/>
              <a:buChar char="•"/>
            </a:pPr>
            <a:r>
              <a:rPr lang="en-CA" dirty="0"/>
              <a:t>44 MNAs participate in Men’s U20 Category</a:t>
            </a:r>
          </a:p>
          <a:p>
            <a:endParaRPr lang="en-CA" dirty="0"/>
          </a:p>
          <a:p>
            <a:pPr marL="171450" indent="-171450">
              <a:buFont typeface="Arial" panose="020B0604020202020204" pitchFamily="34" charset="0"/>
              <a:buChar char="•"/>
            </a:pPr>
            <a:r>
              <a:rPr lang="en-CA" dirty="0"/>
              <a:t>46 MNAs participate in Men’s U18 Category</a:t>
            </a:r>
          </a:p>
          <a:p>
            <a:endParaRPr lang="en-CA" sz="1600" dirty="0"/>
          </a:p>
        </p:txBody>
      </p:sp>
    </p:spTree>
    <p:extLst>
      <p:ext uri="{BB962C8B-B14F-4D97-AF65-F5344CB8AC3E}">
        <p14:creationId xmlns:p14="http://schemas.microsoft.com/office/powerpoint/2010/main" val="4168760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B727B20-D960-2604-B569-5B5EBB82A8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207596" cy="6858000"/>
          </a:xfrm>
          <a:prstGeom prst="rect">
            <a:avLst/>
          </a:prstGeom>
        </p:spPr>
      </p:pic>
      <p:sp>
        <p:nvSpPr>
          <p:cNvPr id="52" name="object 15">
            <a:extLst>
              <a:ext uri="{FF2B5EF4-FFF2-40B4-BE49-F238E27FC236}">
                <a16:creationId xmlns:a16="http://schemas.microsoft.com/office/drawing/2014/main" id="{C0B9760F-8F47-C599-275C-244004533022}"/>
              </a:ext>
            </a:extLst>
          </p:cNvPr>
          <p:cNvSpPr txBox="1"/>
          <p:nvPr/>
        </p:nvSpPr>
        <p:spPr>
          <a:xfrm>
            <a:off x="4980226" y="1556679"/>
            <a:ext cx="2184126" cy="474489"/>
          </a:xfrm>
          <a:prstGeom prst="rect">
            <a:avLst/>
          </a:prstGeom>
        </p:spPr>
        <p:txBody>
          <a:bodyPr vert="horz" wrap="square" lIns="0" tIns="12700" rIns="0" bIns="0" rtlCol="0">
            <a:spAutoFit/>
          </a:bodyPr>
          <a:lstStyle/>
          <a:p>
            <a:pPr marL="12700" algn="ctr">
              <a:lnSpc>
                <a:spcPct val="100000"/>
              </a:lnSpc>
              <a:spcBef>
                <a:spcPts val="100"/>
              </a:spcBef>
            </a:pPr>
            <a:r>
              <a:rPr sz="3000" b="1" dirty="0">
                <a:solidFill>
                  <a:srgbClr val="64BDE1"/>
                </a:solidFill>
                <a:latin typeface="Arial" panose="020B0604020202020204" pitchFamily="34" charset="0"/>
                <a:cs typeface="Arial" panose="020B0604020202020204" pitchFamily="34" charset="0"/>
              </a:rPr>
              <a:t>VALUES</a:t>
            </a:r>
            <a:endParaRPr sz="3000" dirty="0">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15A01B20-49E1-96F1-6035-ECFF6E348C4A}"/>
              </a:ext>
            </a:extLst>
          </p:cNvPr>
          <p:cNvGrpSpPr/>
          <p:nvPr/>
        </p:nvGrpSpPr>
        <p:grpSpPr>
          <a:xfrm>
            <a:off x="260071" y="151839"/>
            <a:ext cx="11148187" cy="1337739"/>
            <a:chOff x="-82675" y="151839"/>
            <a:chExt cx="11148187" cy="1337739"/>
          </a:xfrm>
        </p:grpSpPr>
        <p:sp>
          <p:nvSpPr>
            <p:cNvPr id="53" name="object 16">
              <a:extLst>
                <a:ext uri="{FF2B5EF4-FFF2-40B4-BE49-F238E27FC236}">
                  <a16:creationId xmlns:a16="http://schemas.microsoft.com/office/drawing/2014/main" id="{312E5EA2-1829-25B2-846D-278B7E5EB877}"/>
                </a:ext>
              </a:extLst>
            </p:cNvPr>
            <p:cNvSpPr txBox="1"/>
            <p:nvPr/>
          </p:nvSpPr>
          <p:spPr>
            <a:xfrm>
              <a:off x="6938508" y="151839"/>
              <a:ext cx="4127004" cy="811119"/>
            </a:xfrm>
            <a:prstGeom prst="rect">
              <a:avLst/>
            </a:prstGeom>
          </p:spPr>
          <p:txBody>
            <a:bodyPr vert="horz" wrap="square" lIns="0" tIns="81915" rIns="0" bIns="0" rtlCol="0">
              <a:spAutoFit/>
            </a:bodyPr>
            <a:lstStyle/>
            <a:p>
              <a:pPr marL="66040" algn="ctr">
                <a:lnSpc>
                  <a:spcPct val="100000"/>
                </a:lnSpc>
                <a:spcBef>
                  <a:spcPts val="645"/>
                </a:spcBef>
              </a:pPr>
              <a:r>
                <a:rPr sz="2400" b="1" dirty="0">
                  <a:solidFill>
                    <a:srgbClr val="64BDE1"/>
                  </a:solidFill>
                  <a:latin typeface="Arial" panose="020B0604020202020204" pitchFamily="34" charset="0"/>
                  <a:cs typeface="Arial" panose="020B0604020202020204" pitchFamily="34" charset="0"/>
                </a:rPr>
                <a:t>VISION</a:t>
              </a:r>
              <a:endParaRPr sz="2400" dirty="0">
                <a:latin typeface="Arial" panose="020B0604020202020204" pitchFamily="34" charset="0"/>
                <a:cs typeface="Arial" panose="020B0604020202020204" pitchFamily="34" charset="0"/>
              </a:endParaRPr>
            </a:p>
            <a:p>
              <a:pPr algn="ctr">
                <a:lnSpc>
                  <a:spcPct val="100000"/>
                </a:lnSpc>
                <a:spcBef>
                  <a:spcPts val="400"/>
                </a:spcBef>
              </a:pPr>
              <a:r>
                <a:rPr dirty="0">
                  <a:solidFill>
                    <a:srgbClr val="193761"/>
                  </a:solidFill>
                  <a:latin typeface="Arial" panose="020B0604020202020204" pitchFamily="34" charset="0"/>
                  <a:cs typeface="Arial" panose="020B0604020202020204" pitchFamily="34" charset="0"/>
                </a:rPr>
                <a:t>Global leader </a:t>
              </a:r>
              <a:r>
                <a:rPr dirty="0">
                  <a:solidFill>
                    <a:srgbClr val="002D62"/>
                  </a:solidFill>
                  <a:latin typeface="Arial" panose="020B0604020202020204" pitchFamily="34" charset="0"/>
                  <a:cs typeface="Arial" panose="020B0604020202020204" pitchFamily="34" charset="0"/>
                </a:rPr>
                <a:t>in </a:t>
              </a:r>
              <a:r>
                <a:rPr dirty="0">
                  <a:solidFill>
                    <a:srgbClr val="193761"/>
                  </a:solidFill>
                  <a:latin typeface="Arial" panose="020B0604020202020204" pitchFamily="34" charset="0"/>
                  <a:cs typeface="Arial" panose="020B0604020202020204" pitchFamily="34" charset="0"/>
                </a:rPr>
                <a:t>winter sports.</a:t>
              </a:r>
              <a:endParaRPr dirty="0">
                <a:latin typeface="Arial" panose="020B0604020202020204" pitchFamily="34" charset="0"/>
                <a:cs typeface="Arial" panose="020B0604020202020204" pitchFamily="34" charset="0"/>
              </a:endParaRPr>
            </a:p>
          </p:txBody>
        </p:sp>
        <p:sp>
          <p:nvSpPr>
            <p:cNvPr id="54" name="object 21">
              <a:extLst>
                <a:ext uri="{FF2B5EF4-FFF2-40B4-BE49-F238E27FC236}">
                  <a16:creationId xmlns:a16="http://schemas.microsoft.com/office/drawing/2014/main" id="{88CCCBA2-8E55-4B5D-D6FC-5630A7011F90}"/>
                </a:ext>
              </a:extLst>
            </p:cNvPr>
            <p:cNvSpPr txBox="1"/>
            <p:nvPr/>
          </p:nvSpPr>
          <p:spPr>
            <a:xfrm>
              <a:off x="-82675" y="151839"/>
              <a:ext cx="5721350" cy="1337739"/>
            </a:xfrm>
            <a:prstGeom prst="rect">
              <a:avLst/>
            </a:prstGeom>
          </p:spPr>
          <p:txBody>
            <a:bodyPr vert="horz" wrap="square" lIns="0" tIns="81915" rIns="0" bIns="0" rtlCol="0">
              <a:spAutoFit/>
            </a:bodyPr>
            <a:lstStyle/>
            <a:p>
              <a:pPr marL="6350" algn="ctr">
                <a:lnSpc>
                  <a:spcPct val="100000"/>
                </a:lnSpc>
                <a:spcBef>
                  <a:spcPts val="645"/>
                </a:spcBef>
              </a:pPr>
              <a:r>
                <a:rPr sz="2400" b="1" dirty="0">
                  <a:solidFill>
                    <a:srgbClr val="64BDE1"/>
                  </a:solidFill>
                  <a:latin typeface="Arial" panose="020B0604020202020204" pitchFamily="34" charset="0"/>
                  <a:cs typeface="Arial" panose="020B0604020202020204" pitchFamily="34" charset="0"/>
                </a:rPr>
                <a:t>MISSION</a:t>
              </a:r>
              <a:endParaRPr sz="2400" dirty="0">
                <a:latin typeface="Arial" panose="020B0604020202020204" pitchFamily="34" charset="0"/>
                <a:cs typeface="Arial" panose="020B0604020202020204" pitchFamily="34" charset="0"/>
              </a:endParaRPr>
            </a:p>
            <a:p>
              <a:pPr marL="12065" marR="5080" indent="-635" algn="ctr">
                <a:lnSpc>
                  <a:spcPct val="106100"/>
                </a:lnSpc>
                <a:spcBef>
                  <a:spcPts val="240"/>
                </a:spcBef>
              </a:pPr>
              <a:r>
                <a:rPr dirty="0">
                  <a:solidFill>
                    <a:srgbClr val="193761"/>
                  </a:solidFill>
                  <a:latin typeface="Arial" panose="020B0604020202020204" pitchFamily="34" charset="0"/>
                  <a:cs typeface="Arial" panose="020B0604020202020204" pitchFamily="34" charset="0"/>
                </a:rPr>
                <a:t>To work with all stakeholders to make ice hockey an available, attractive and competitive sport and to generate added</a:t>
              </a:r>
              <a:r>
                <a:rPr lang="en-US" dirty="0">
                  <a:solidFill>
                    <a:srgbClr val="193761"/>
                  </a:solidFill>
                  <a:latin typeface="Arial" panose="020B0604020202020204" pitchFamily="34" charset="0"/>
                  <a:cs typeface="Arial" panose="020B0604020202020204" pitchFamily="34" charset="0"/>
                </a:rPr>
                <a:t> </a:t>
              </a:r>
              <a:r>
                <a:rPr dirty="0">
                  <a:solidFill>
                    <a:srgbClr val="193761"/>
                  </a:solidFill>
                  <a:latin typeface="Arial" panose="020B0604020202020204" pitchFamily="34" charset="0"/>
                  <a:cs typeface="Arial" panose="020B0604020202020204" pitchFamily="34" charset="0"/>
                </a:rPr>
                <a:t>value for our members.</a:t>
              </a:r>
              <a:endParaRPr dirty="0">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43911594-818C-93CF-C581-303D7785F0A6}"/>
              </a:ext>
            </a:extLst>
          </p:cNvPr>
          <p:cNvGrpSpPr/>
          <p:nvPr/>
        </p:nvGrpSpPr>
        <p:grpSpPr>
          <a:xfrm>
            <a:off x="529046" y="2098269"/>
            <a:ext cx="11086486" cy="320601"/>
            <a:chOff x="400357" y="3060608"/>
            <a:chExt cx="11086486" cy="320601"/>
          </a:xfrm>
        </p:grpSpPr>
        <p:sp>
          <p:nvSpPr>
            <p:cNvPr id="59" name="object 11">
              <a:extLst>
                <a:ext uri="{FF2B5EF4-FFF2-40B4-BE49-F238E27FC236}">
                  <a16:creationId xmlns:a16="http://schemas.microsoft.com/office/drawing/2014/main" id="{2373B32E-23FA-2D9D-B868-93E6B9EE5830}"/>
                </a:ext>
              </a:extLst>
            </p:cNvPr>
            <p:cNvSpPr txBox="1"/>
            <p:nvPr/>
          </p:nvSpPr>
          <p:spPr>
            <a:xfrm>
              <a:off x="400357" y="3060608"/>
              <a:ext cx="2675333" cy="320601"/>
            </a:xfrm>
            <a:prstGeom prst="rect">
              <a:avLst/>
            </a:prstGeom>
          </p:spPr>
          <p:txBody>
            <a:bodyPr vert="horz" wrap="square" lIns="0" tIns="12700" rIns="0" bIns="0" rtlCol="0">
              <a:spAutoFit/>
            </a:bodyPr>
            <a:lstStyle/>
            <a:p>
              <a:pPr marL="12700" algn="ctr">
                <a:lnSpc>
                  <a:spcPct val="100000"/>
                </a:lnSpc>
                <a:spcBef>
                  <a:spcPts val="100"/>
                </a:spcBef>
              </a:pPr>
              <a:r>
                <a:rPr sz="2000" dirty="0">
                  <a:solidFill>
                    <a:srgbClr val="002D62"/>
                  </a:solidFill>
                  <a:latin typeface="Arial" panose="020B0604020202020204" pitchFamily="34" charset="0"/>
                  <a:cs typeface="Arial" panose="020B0604020202020204" pitchFamily="34" charset="0"/>
                </a:rPr>
                <a:t>INTEGRITY </a:t>
              </a:r>
              <a:endParaRPr sz="2000" dirty="0">
                <a:latin typeface="Arial" panose="020B0604020202020204" pitchFamily="34" charset="0"/>
                <a:cs typeface="Arial" panose="020B0604020202020204" pitchFamily="34" charset="0"/>
              </a:endParaRPr>
            </a:p>
          </p:txBody>
        </p:sp>
        <p:sp>
          <p:nvSpPr>
            <p:cNvPr id="60" name="object 11">
              <a:extLst>
                <a:ext uri="{FF2B5EF4-FFF2-40B4-BE49-F238E27FC236}">
                  <a16:creationId xmlns:a16="http://schemas.microsoft.com/office/drawing/2014/main" id="{EB52F5F9-0FC3-2805-26A6-AF8A1D3D3044}"/>
                </a:ext>
              </a:extLst>
            </p:cNvPr>
            <p:cNvSpPr txBox="1"/>
            <p:nvPr/>
          </p:nvSpPr>
          <p:spPr>
            <a:xfrm>
              <a:off x="3204075" y="3060608"/>
              <a:ext cx="2675333" cy="320601"/>
            </a:xfrm>
            <a:prstGeom prst="rect">
              <a:avLst/>
            </a:prstGeom>
          </p:spPr>
          <p:txBody>
            <a:bodyPr vert="horz" wrap="square" lIns="0" tIns="12700" rIns="0" bIns="0" rtlCol="0">
              <a:spAutoFit/>
            </a:bodyPr>
            <a:lstStyle/>
            <a:p>
              <a:pPr marL="12700" algn="ctr">
                <a:lnSpc>
                  <a:spcPct val="100000"/>
                </a:lnSpc>
                <a:spcBef>
                  <a:spcPts val="100"/>
                </a:spcBef>
              </a:pPr>
              <a:r>
                <a:rPr lang="en-US" sz="2000" dirty="0">
                  <a:solidFill>
                    <a:srgbClr val="002D62"/>
                  </a:solidFill>
                  <a:latin typeface="Arial" panose="020B0604020202020204" pitchFamily="34" charset="0"/>
                  <a:cs typeface="Arial" panose="020B0604020202020204" pitchFamily="34" charset="0"/>
                </a:rPr>
                <a:t>RESPECT</a:t>
              </a:r>
              <a:r>
                <a:rPr sz="2000" dirty="0">
                  <a:solidFill>
                    <a:srgbClr val="002D62"/>
                  </a:solidFill>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p:txBody>
        </p:sp>
        <p:sp>
          <p:nvSpPr>
            <p:cNvPr id="61" name="object 11">
              <a:extLst>
                <a:ext uri="{FF2B5EF4-FFF2-40B4-BE49-F238E27FC236}">
                  <a16:creationId xmlns:a16="http://schemas.microsoft.com/office/drawing/2014/main" id="{BC33444C-AB19-4CAD-933A-0B4A29486F69}"/>
                </a:ext>
              </a:extLst>
            </p:cNvPr>
            <p:cNvSpPr txBox="1"/>
            <p:nvPr/>
          </p:nvSpPr>
          <p:spPr>
            <a:xfrm>
              <a:off x="6007793" y="3060608"/>
              <a:ext cx="2675333" cy="320601"/>
            </a:xfrm>
            <a:prstGeom prst="rect">
              <a:avLst/>
            </a:prstGeom>
          </p:spPr>
          <p:txBody>
            <a:bodyPr vert="horz" wrap="square" lIns="0" tIns="12700" rIns="0" bIns="0" rtlCol="0">
              <a:spAutoFit/>
            </a:bodyPr>
            <a:lstStyle/>
            <a:p>
              <a:pPr marL="12700" algn="ctr">
                <a:lnSpc>
                  <a:spcPct val="100000"/>
                </a:lnSpc>
                <a:spcBef>
                  <a:spcPts val="100"/>
                </a:spcBef>
              </a:pPr>
              <a:r>
                <a:rPr lang="en-US" sz="2000" dirty="0">
                  <a:solidFill>
                    <a:srgbClr val="002D62"/>
                  </a:solidFill>
                  <a:latin typeface="Arial" panose="020B0604020202020204" pitchFamily="34" charset="0"/>
                  <a:cs typeface="Arial" panose="020B0604020202020204" pitchFamily="34" charset="0"/>
                </a:rPr>
                <a:t>PASSION</a:t>
              </a:r>
              <a:r>
                <a:rPr sz="2000" dirty="0">
                  <a:solidFill>
                    <a:srgbClr val="002D62"/>
                  </a:solidFill>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p:txBody>
        </p:sp>
        <p:sp>
          <p:nvSpPr>
            <p:cNvPr id="62" name="object 11">
              <a:extLst>
                <a:ext uri="{FF2B5EF4-FFF2-40B4-BE49-F238E27FC236}">
                  <a16:creationId xmlns:a16="http://schemas.microsoft.com/office/drawing/2014/main" id="{BD75D42D-BFBC-7964-48F8-2933BF2E1B6A}"/>
                </a:ext>
              </a:extLst>
            </p:cNvPr>
            <p:cNvSpPr txBox="1"/>
            <p:nvPr/>
          </p:nvSpPr>
          <p:spPr>
            <a:xfrm>
              <a:off x="8811510" y="3060608"/>
              <a:ext cx="2675333" cy="320601"/>
            </a:xfrm>
            <a:prstGeom prst="rect">
              <a:avLst/>
            </a:prstGeom>
          </p:spPr>
          <p:txBody>
            <a:bodyPr vert="horz" wrap="square" lIns="0" tIns="12700" rIns="0" bIns="0" rtlCol="0">
              <a:spAutoFit/>
            </a:bodyPr>
            <a:lstStyle/>
            <a:p>
              <a:pPr marL="12700" algn="ctr">
                <a:lnSpc>
                  <a:spcPct val="100000"/>
                </a:lnSpc>
                <a:spcBef>
                  <a:spcPts val="100"/>
                </a:spcBef>
              </a:pPr>
              <a:r>
                <a:rPr lang="en-US" sz="2000" dirty="0">
                  <a:solidFill>
                    <a:srgbClr val="002D62"/>
                  </a:solidFill>
                  <a:latin typeface="Arial" panose="020B0604020202020204" pitchFamily="34" charset="0"/>
                  <a:cs typeface="Arial" panose="020B0604020202020204" pitchFamily="34" charset="0"/>
                </a:rPr>
                <a:t>COMMUNITY</a:t>
              </a:r>
              <a:r>
                <a:rPr sz="2000" dirty="0">
                  <a:solidFill>
                    <a:srgbClr val="002D62"/>
                  </a:solidFill>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B2FEC7B0-66A4-5BA3-6582-D031FC8FBD2E}"/>
              </a:ext>
            </a:extLst>
          </p:cNvPr>
          <p:cNvGrpSpPr/>
          <p:nvPr/>
        </p:nvGrpSpPr>
        <p:grpSpPr>
          <a:xfrm>
            <a:off x="481389" y="4368666"/>
            <a:ext cx="11410401" cy="2298834"/>
            <a:chOff x="493002" y="4559166"/>
            <a:chExt cx="11410401" cy="2298834"/>
          </a:xfrm>
        </p:grpSpPr>
        <p:sp>
          <p:nvSpPr>
            <p:cNvPr id="65" name="object 18">
              <a:extLst>
                <a:ext uri="{FF2B5EF4-FFF2-40B4-BE49-F238E27FC236}">
                  <a16:creationId xmlns:a16="http://schemas.microsoft.com/office/drawing/2014/main" id="{94961788-81BF-1AA0-C3B5-48F6394CC79D}"/>
                </a:ext>
              </a:extLst>
            </p:cNvPr>
            <p:cNvSpPr txBox="1"/>
            <p:nvPr/>
          </p:nvSpPr>
          <p:spPr>
            <a:xfrm>
              <a:off x="8604883" y="4708244"/>
              <a:ext cx="3298520" cy="2149756"/>
            </a:xfrm>
            <a:prstGeom prst="rect">
              <a:avLst/>
            </a:prstGeom>
            <a:ln>
              <a:noFill/>
            </a:ln>
          </p:spPr>
          <p:txBody>
            <a:bodyPr vert="horz" wrap="square" lIns="0" tIns="12700" rIns="0" bIns="0" rtlCol="0">
              <a:spAutoFit/>
            </a:bodyPr>
            <a:lstStyle/>
            <a:p>
              <a:pPr marL="12700">
                <a:lnSpc>
                  <a:spcPct val="100000"/>
                </a:lnSpc>
                <a:spcBef>
                  <a:spcPts val="100"/>
                </a:spcBef>
              </a:pPr>
              <a:r>
                <a:rPr sz="3200" u="sng" dirty="0">
                  <a:solidFill>
                    <a:srgbClr val="002D62"/>
                  </a:solidFill>
                  <a:uFill>
                    <a:solidFill>
                      <a:srgbClr val="CE231E"/>
                    </a:solidFill>
                  </a:uFill>
                  <a:latin typeface="Times New Roman"/>
                  <a:cs typeface="Times New Roman"/>
                </a:rPr>
                <a:t> </a:t>
              </a:r>
              <a:r>
                <a:rPr sz="3200" dirty="0">
                  <a:solidFill>
                    <a:srgbClr val="002D62"/>
                  </a:solidFill>
                  <a:latin typeface="Times New Roman"/>
                  <a:cs typeface="Times New Roman"/>
                </a:rPr>
                <a:t> </a:t>
              </a:r>
              <a:r>
                <a:rPr lang="en-US" sz="3200" dirty="0">
                  <a:solidFill>
                    <a:srgbClr val="002D62"/>
                  </a:solidFill>
                  <a:latin typeface="Times New Roman"/>
                  <a:cs typeface="Times New Roman"/>
                </a:rPr>
                <a:t> </a:t>
              </a:r>
              <a:r>
                <a:rPr sz="3200" dirty="0">
                  <a:solidFill>
                    <a:srgbClr val="002D62"/>
                  </a:solidFill>
                  <a:latin typeface="Arial"/>
                  <a:cs typeface="Arial"/>
                </a:rPr>
                <a:t>EXPAND</a:t>
              </a:r>
              <a:endParaRPr sz="3200" dirty="0">
                <a:latin typeface="Arial"/>
                <a:cs typeface="Arial"/>
              </a:endParaRPr>
            </a:p>
            <a:p>
              <a:pPr marL="173990" indent="-161925">
                <a:lnSpc>
                  <a:spcPts val="2640"/>
                </a:lnSpc>
                <a:spcBef>
                  <a:spcPts val="3160"/>
                </a:spcBef>
                <a:buClr>
                  <a:srgbClr val="B70050"/>
                </a:buClr>
                <a:buSzPct val="160000"/>
                <a:buChar char="·"/>
                <a:tabLst>
                  <a:tab pos="174625" algn="l"/>
                </a:tabLst>
              </a:pPr>
              <a:r>
                <a:rPr sz="1300" dirty="0">
                  <a:solidFill>
                    <a:srgbClr val="002D62"/>
                  </a:solidFill>
                  <a:latin typeface="Arial"/>
                  <a:cs typeface="Arial"/>
                </a:rPr>
                <a:t>Build a targeted development program</a:t>
              </a:r>
              <a:endParaRPr sz="1300" dirty="0">
                <a:latin typeface="Arial"/>
                <a:cs typeface="Arial"/>
              </a:endParaRPr>
            </a:p>
            <a:p>
              <a:pPr marL="173990" indent="-161925">
                <a:lnSpc>
                  <a:spcPts val="2400"/>
                </a:lnSpc>
                <a:buClr>
                  <a:srgbClr val="B70050"/>
                </a:buClr>
                <a:buSzPct val="160000"/>
                <a:buChar char="·"/>
                <a:tabLst>
                  <a:tab pos="174625" algn="l"/>
                </a:tabLst>
              </a:pPr>
              <a:r>
                <a:rPr sz="1300" dirty="0">
                  <a:solidFill>
                    <a:srgbClr val="002D62"/>
                  </a:solidFill>
                  <a:latin typeface="Arial"/>
                  <a:cs typeface="Arial"/>
                </a:rPr>
                <a:t>Create engaging promotional campaigns</a:t>
              </a:r>
              <a:endParaRPr sz="1300" dirty="0">
                <a:latin typeface="Arial"/>
                <a:cs typeface="Arial"/>
              </a:endParaRPr>
            </a:p>
            <a:p>
              <a:pPr marL="173990" indent="-161925">
                <a:lnSpc>
                  <a:spcPts val="2400"/>
                </a:lnSpc>
                <a:buClr>
                  <a:srgbClr val="B70050"/>
                </a:buClr>
                <a:buSzPct val="160000"/>
                <a:buChar char="·"/>
                <a:tabLst>
                  <a:tab pos="174625" algn="l"/>
                </a:tabLst>
              </a:pPr>
              <a:r>
                <a:rPr sz="1300" dirty="0">
                  <a:solidFill>
                    <a:srgbClr val="002D62"/>
                  </a:solidFill>
                  <a:latin typeface="Arial"/>
                  <a:cs typeface="Arial"/>
                </a:rPr>
                <a:t>Develop a fresh women’s hockey concept</a:t>
              </a:r>
              <a:endParaRPr sz="1300" dirty="0">
                <a:latin typeface="Arial"/>
                <a:cs typeface="Arial"/>
              </a:endParaRPr>
            </a:p>
            <a:p>
              <a:pPr marL="173990" indent="-161925">
                <a:lnSpc>
                  <a:spcPts val="2640"/>
                </a:lnSpc>
                <a:buClr>
                  <a:srgbClr val="B70050"/>
                </a:buClr>
                <a:buSzPct val="160000"/>
                <a:buChar char="·"/>
                <a:tabLst>
                  <a:tab pos="174625" algn="l"/>
                </a:tabLst>
              </a:pPr>
              <a:r>
                <a:rPr sz="1300" dirty="0">
                  <a:solidFill>
                    <a:srgbClr val="002D62"/>
                  </a:solidFill>
                  <a:latin typeface="Arial"/>
                  <a:cs typeface="Arial"/>
                </a:rPr>
                <a:t>Establish a new 3-on-3 discipline</a:t>
              </a:r>
              <a:endParaRPr sz="1300" dirty="0">
                <a:latin typeface="Arial"/>
                <a:cs typeface="Arial"/>
              </a:endParaRPr>
            </a:p>
          </p:txBody>
        </p:sp>
        <p:sp>
          <p:nvSpPr>
            <p:cNvPr id="66" name="object 19">
              <a:extLst>
                <a:ext uri="{FF2B5EF4-FFF2-40B4-BE49-F238E27FC236}">
                  <a16:creationId xmlns:a16="http://schemas.microsoft.com/office/drawing/2014/main" id="{C2B5B846-65AA-3D4C-21DC-714E2FA8B322}"/>
                </a:ext>
              </a:extLst>
            </p:cNvPr>
            <p:cNvSpPr txBox="1"/>
            <p:nvPr/>
          </p:nvSpPr>
          <p:spPr>
            <a:xfrm>
              <a:off x="493002" y="4705359"/>
              <a:ext cx="3565142" cy="2152641"/>
            </a:xfrm>
            <a:prstGeom prst="rect">
              <a:avLst/>
            </a:prstGeom>
            <a:ln>
              <a:noFill/>
            </a:ln>
          </p:spPr>
          <p:txBody>
            <a:bodyPr vert="horz" wrap="square" lIns="0" tIns="12700" rIns="0" bIns="0" rtlCol="0">
              <a:spAutoFit/>
            </a:bodyPr>
            <a:lstStyle/>
            <a:p>
              <a:pPr marL="12700">
                <a:lnSpc>
                  <a:spcPct val="100000"/>
                </a:lnSpc>
                <a:spcBef>
                  <a:spcPts val="100"/>
                </a:spcBef>
                <a:tabLst>
                  <a:tab pos="492125" algn="l"/>
                </a:tabLst>
              </a:pPr>
              <a:r>
                <a:rPr sz="3200" u="sng" dirty="0">
                  <a:solidFill>
                    <a:srgbClr val="002D62"/>
                  </a:solidFill>
                  <a:uFill>
                    <a:solidFill>
                      <a:srgbClr val="CE231E"/>
                    </a:solidFill>
                  </a:uFill>
                  <a:latin typeface="Times New Roman"/>
                  <a:cs typeface="Times New Roman"/>
                </a:rPr>
                <a:t> </a:t>
              </a:r>
              <a:r>
                <a:rPr lang="en-US" sz="3200" dirty="0">
                  <a:solidFill>
                    <a:srgbClr val="002D62"/>
                  </a:solidFill>
                  <a:uFill>
                    <a:solidFill>
                      <a:srgbClr val="CE231E"/>
                    </a:solidFill>
                  </a:uFill>
                  <a:latin typeface="Times New Roman"/>
                  <a:cs typeface="Times New Roman"/>
                </a:rPr>
                <a:t>  </a:t>
              </a:r>
              <a:r>
                <a:rPr sz="3200" dirty="0">
                  <a:solidFill>
                    <a:srgbClr val="002D62"/>
                  </a:solidFill>
                  <a:latin typeface="Arial"/>
                  <a:cs typeface="Arial"/>
                </a:rPr>
                <a:t>INNOVATE</a:t>
              </a:r>
              <a:endParaRPr sz="3200" dirty="0">
                <a:latin typeface="Arial"/>
                <a:cs typeface="Arial"/>
              </a:endParaRPr>
            </a:p>
            <a:p>
              <a:pPr marL="173990" indent="-161925">
                <a:lnSpc>
                  <a:spcPts val="2640"/>
                </a:lnSpc>
                <a:spcBef>
                  <a:spcPts val="3160"/>
                </a:spcBef>
                <a:buClr>
                  <a:srgbClr val="B70050"/>
                </a:buClr>
                <a:buSzPct val="160000"/>
                <a:buChar char="·"/>
                <a:tabLst>
                  <a:tab pos="174625" algn="l"/>
                </a:tabLst>
              </a:pPr>
              <a:r>
                <a:rPr sz="1300" dirty="0">
                  <a:solidFill>
                    <a:srgbClr val="002D62"/>
                  </a:solidFill>
                  <a:latin typeface="Arial"/>
                  <a:cs typeface="Arial"/>
                </a:rPr>
                <a:t>Undertake a digital transformation program</a:t>
              </a:r>
              <a:endParaRPr sz="1300" dirty="0">
                <a:latin typeface="Arial"/>
                <a:cs typeface="Arial"/>
              </a:endParaRPr>
            </a:p>
            <a:p>
              <a:pPr marL="173990" indent="-161925">
                <a:lnSpc>
                  <a:spcPts val="2400"/>
                </a:lnSpc>
                <a:buClr>
                  <a:srgbClr val="B70050"/>
                </a:buClr>
                <a:buSzPct val="160000"/>
                <a:buChar char="·"/>
                <a:tabLst>
                  <a:tab pos="174625" algn="l"/>
                </a:tabLst>
              </a:pPr>
              <a:r>
                <a:rPr sz="1300" dirty="0">
                  <a:solidFill>
                    <a:srgbClr val="002D62"/>
                  </a:solidFill>
                  <a:latin typeface="Arial"/>
                  <a:cs typeface="Arial"/>
                </a:rPr>
                <a:t>Drive new sustainable initiatives</a:t>
              </a:r>
              <a:endParaRPr sz="1300" dirty="0">
                <a:latin typeface="Arial"/>
                <a:cs typeface="Arial"/>
              </a:endParaRPr>
            </a:p>
            <a:p>
              <a:pPr marL="173990" indent="-161925">
                <a:lnSpc>
                  <a:spcPts val="2400"/>
                </a:lnSpc>
                <a:buClr>
                  <a:srgbClr val="B70050"/>
                </a:buClr>
                <a:buSzPct val="160000"/>
                <a:buChar char="·"/>
                <a:tabLst>
                  <a:tab pos="174625" algn="l"/>
                </a:tabLst>
              </a:pPr>
              <a:r>
                <a:rPr sz="1300" dirty="0">
                  <a:solidFill>
                    <a:srgbClr val="002D62"/>
                  </a:solidFill>
                  <a:latin typeface="Arial"/>
                  <a:cs typeface="Arial"/>
                </a:rPr>
                <a:t>Refresh the World Championship structure</a:t>
              </a:r>
              <a:endParaRPr sz="1300" dirty="0">
                <a:latin typeface="Arial"/>
                <a:cs typeface="Arial"/>
              </a:endParaRPr>
            </a:p>
            <a:p>
              <a:pPr marL="173990" indent="-161925">
                <a:lnSpc>
                  <a:spcPts val="2640"/>
                </a:lnSpc>
                <a:buClr>
                  <a:srgbClr val="B70050"/>
                </a:buClr>
                <a:buSzPct val="160000"/>
                <a:buChar char="·"/>
                <a:tabLst>
                  <a:tab pos="174625" algn="l"/>
                </a:tabLst>
              </a:pPr>
              <a:r>
                <a:rPr sz="1300" dirty="0">
                  <a:solidFill>
                    <a:srgbClr val="002D62"/>
                  </a:solidFill>
                  <a:latin typeface="Arial"/>
                  <a:cs typeface="Arial"/>
                </a:rPr>
                <a:t>Strengthen IIHF’s global presence</a:t>
              </a:r>
              <a:endParaRPr sz="1300" dirty="0">
                <a:latin typeface="Arial"/>
                <a:cs typeface="Arial"/>
              </a:endParaRPr>
            </a:p>
          </p:txBody>
        </p:sp>
        <p:sp>
          <p:nvSpPr>
            <p:cNvPr id="67" name="object 20">
              <a:extLst>
                <a:ext uri="{FF2B5EF4-FFF2-40B4-BE49-F238E27FC236}">
                  <a16:creationId xmlns:a16="http://schemas.microsoft.com/office/drawing/2014/main" id="{03F75B02-1273-C3DC-E81A-D484747B6161}"/>
                </a:ext>
              </a:extLst>
            </p:cNvPr>
            <p:cNvSpPr txBox="1"/>
            <p:nvPr/>
          </p:nvSpPr>
          <p:spPr>
            <a:xfrm>
              <a:off x="4263159" y="4559166"/>
              <a:ext cx="4136708" cy="2298834"/>
            </a:xfrm>
            <a:prstGeom prst="rect">
              <a:avLst/>
            </a:prstGeom>
            <a:ln>
              <a:noFill/>
            </a:ln>
          </p:spPr>
          <p:txBody>
            <a:bodyPr vert="horz" wrap="square" lIns="0" tIns="157480" rIns="0" bIns="0" rtlCol="0">
              <a:spAutoFit/>
            </a:bodyPr>
            <a:lstStyle/>
            <a:p>
              <a:pPr marL="12700">
                <a:lnSpc>
                  <a:spcPct val="100000"/>
                </a:lnSpc>
                <a:spcBef>
                  <a:spcPts val="1240"/>
                </a:spcBef>
                <a:tabLst>
                  <a:tab pos="1375410" algn="l"/>
                  <a:tab pos="1784350" algn="l"/>
                  <a:tab pos="2638425" algn="l"/>
                </a:tabLst>
              </a:pPr>
              <a:r>
                <a:rPr lang="en-CH" sz="3200" u="sng" dirty="0">
                  <a:solidFill>
                    <a:srgbClr val="002D62"/>
                  </a:solidFill>
                  <a:uFill>
                    <a:solidFill>
                      <a:srgbClr val="CE231E"/>
                    </a:solidFill>
                  </a:uFill>
                  <a:latin typeface="Times New Roman"/>
                  <a:cs typeface="Times New Roman"/>
                </a:rPr>
                <a:t> </a:t>
              </a:r>
              <a:r>
                <a:rPr lang="en-US" sz="3200" dirty="0">
                  <a:solidFill>
                    <a:srgbClr val="002D62"/>
                  </a:solidFill>
                  <a:uFill>
                    <a:solidFill>
                      <a:srgbClr val="CE231E"/>
                    </a:solidFill>
                  </a:uFill>
                  <a:latin typeface="Times New Roman"/>
                  <a:cs typeface="Times New Roman"/>
                </a:rPr>
                <a:t>  </a:t>
              </a:r>
              <a:r>
                <a:rPr sz="3200" dirty="0">
                  <a:solidFill>
                    <a:srgbClr val="002D62"/>
                  </a:solidFill>
                  <a:latin typeface="Arial"/>
                  <a:cs typeface="Arial"/>
                </a:rPr>
                <a:t>COLLABORATE</a:t>
              </a:r>
              <a:endParaRPr sz="3200" dirty="0">
                <a:latin typeface="Arial"/>
                <a:cs typeface="Arial"/>
              </a:endParaRPr>
            </a:p>
            <a:p>
              <a:pPr marL="400050" indent="-162560">
                <a:lnSpc>
                  <a:spcPts val="2640"/>
                </a:lnSpc>
                <a:spcBef>
                  <a:spcPts val="3160"/>
                </a:spcBef>
                <a:buClr>
                  <a:srgbClr val="B70050"/>
                </a:buClr>
                <a:buSzPct val="160000"/>
                <a:buChar char="·"/>
                <a:tabLst>
                  <a:tab pos="400685" algn="l"/>
                </a:tabLst>
              </a:pPr>
              <a:r>
                <a:rPr sz="1300" dirty="0">
                  <a:solidFill>
                    <a:srgbClr val="002D62"/>
                  </a:solidFill>
                  <a:latin typeface="Arial"/>
                  <a:cs typeface="Arial"/>
                </a:rPr>
                <a:t>Develop an annual global ice hockey forum</a:t>
              </a:r>
              <a:endParaRPr sz="1300" dirty="0">
                <a:latin typeface="Arial"/>
                <a:cs typeface="Arial"/>
              </a:endParaRPr>
            </a:p>
            <a:p>
              <a:pPr marL="400050" indent="-162560">
                <a:lnSpc>
                  <a:spcPts val="2400"/>
                </a:lnSpc>
                <a:buClr>
                  <a:srgbClr val="B70050"/>
                </a:buClr>
                <a:buSzPct val="160000"/>
                <a:buChar char="·"/>
                <a:tabLst>
                  <a:tab pos="400685" algn="l"/>
                </a:tabLst>
              </a:pPr>
              <a:r>
                <a:rPr sz="1300" dirty="0">
                  <a:solidFill>
                    <a:srgbClr val="002D62"/>
                  </a:solidFill>
                  <a:latin typeface="Arial"/>
                  <a:cs typeface="Arial"/>
                </a:rPr>
                <a:t>Increase collaboration with Olympic stakeholders</a:t>
              </a:r>
              <a:endParaRPr sz="1300" dirty="0">
                <a:latin typeface="Arial"/>
                <a:cs typeface="Arial"/>
              </a:endParaRPr>
            </a:p>
            <a:p>
              <a:pPr marL="400050" indent="-162560">
                <a:lnSpc>
                  <a:spcPts val="2400"/>
                </a:lnSpc>
                <a:buClr>
                  <a:srgbClr val="B70050"/>
                </a:buClr>
                <a:buSzPct val="160000"/>
                <a:buChar char="·"/>
                <a:tabLst>
                  <a:tab pos="400685" algn="l"/>
                </a:tabLst>
              </a:pPr>
              <a:r>
                <a:rPr sz="1300" dirty="0">
                  <a:solidFill>
                    <a:srgbClr val="002D62"/>
                  </a:solidFill>
                  <a:latin typeface="Arial"/>
                  <a:cs typeface="Arial"/>
                </a:rPr>
                <a:t>Analyze use of international breaks</a:t>
              </a:r>
              <a:endParaRPr sz="1300" dirty="0">
                <a:latin typeface="Arial"/>
                <a:cs typeface="Arial"/>
              </a:endParaRPr>
            </a:p>
            <a:p>
              <a:pPr marL="400050" indent="-162560">
                <a:lnSpc>
                  <a:spcPts val="2640"/>
                </a:lnSpc>
                <a:buClr>
                  <a:srgbClr val="B70050"/>
                </a:buClr>
                <a:buSzPct val="160000"/>
                <a:buChar char="·"/>
                <a:tabLst>
                  <a:tab pos="400685" algn="l"/>
                </a:tabLst>
              </a:pPr>
              <a:r>
                <a:rPr sz="1300" dirty="0">
                  <a:solidFill>
                    <a:srgbClr val="002D62"/>
                  </a:solidFill>
                  <a:latin typeface="Arial"/>
                  <a:cs typeface="Arial"/>
                </a:rPr>
                <a:t>Strengthen commercial partnerships</a:t>
              </a:r>
              <a:endParaRPr sz="1300" dirty="0">
                <a:latin typeface="Arial"/>
                <a:cs typeface="Arial"/>
              </a:endParaRPr>
            </a:p>
          </p:txBody>
        </p:sp>
      </p:grpSp>
      <p:sp>
        <p:nvSpPr>
          <p:cNvPr id="68" name="TextBox 67">
            <a:extLst>
              <a:ext uri="{FF2B5EF4-FFF2-40B4-BE49-F238E27FC236}">
                <a16:creationId xmlns:a16="http://schemas.microsoft.com/office/drawing/2014/main" id="{9FC152E5-415C-3A5B-7EE0-0B4A61E956DB}"/>
              </a:ext>
            </a:extLst>
          </p:cNvPr>
          <p:cNvSpPr txBox="1"/>
          <p:nvPr/>
        </p:nvSpPr>
        <p:spPr>
          <a:xfrm>
            <a:off x="4052585" y="4084632"/>
            <a:ext cx="4039408" cy="369332"/>
          </a:xfrm>
          <a:prstGeom prst="rect">
            <a:avLst/>
          </a:prstGeom>
          <a:noFill/>
        </p:spPr>
        <p:txBody>
          <a:bodyPr wrap="square">
            <a:spAutoFit/>
          </a:bodyPr>
          <a:lstStyle/>
          <a:p>
            <a:pPr marL="12700" algn="ctr">
              <a:lnSpc>
                <a:spcPct val="100000"/>
              </a:lnSpc>
              <a:spcBef>
                <a:spcPts val="1240"/>
              </a:spcBef>
              <a:tabLst>
                <a:tab pos="1375410" algn="l"/>
                <a:tab pos="1784350" algn="l"/>
                <a:tab pos="2638425" algn="l"/>
              </a:tabLst>
            </a:pPr>
            <a:r>
              <a:rPr lang="en-US" sz="1800" dirty="0">
                <a:solidFill>
                  <a:srgbClr val="002D62"/>
                </a:solidFill>
                <a:latin typeface="Arial"/>
                <a:cs typeface="Arial"/>
              </a:rPr>
              <a:t>GOALS &amp; KEY INITIATIVES </a:t>
            </a:r>
            <a:endParaRPr lang="en-US" sz="1800" dirty="0">
              <a:latin typeface="Arial"/>
              <a:cs typeface="Arial"/>
            </a:endParaRPr>
          </a:p>
        </p:txBody>
      </p:sp>
      <p:sp>
        <p:nvSpPr>
          <p:cNvPr id="69" name="TextBox 68">
            <a:extLst>
              <a:ext uri="{FF2B5EF4-FFF2-40B4-BE49-F238E27FC236}">
                <a16:creationId xmlns:a16="http://schemas.microsoft.com/office/drawing/2014/main" id="{F553B68A-70F0-71A0-5E80-D12612AE47B1}"/>
              </a:ext>
            </a:extLst>
          </p:cNvPr>
          <p:cNvSpPr txBox="1"/>
          <p:nvPr/>
        </p:nvSpPr>
        <p:spPr>
          <a:xfrm>
            <a:off x="3024289" y="2485971"/>
            <a:ext cx="6096000" cy="1569660"/>
          </a:xfrm>
          <a:prstGeom prst="rect">
            <a:avLst/>
          </a:prstGeom>
          <a:noFill/>
        </p:spPr>
        <p:txBody>
          <a:bodyPr wrap="square">
            <a:spAutoFit/>
          </a:bodyPr>
          <a:lstStyle/>
          <a:p>
            <a:pPr algn="ctr"/>
            <a:r>
              <a:rPr lang="en-US" sz="9600" b="1" dirty="0">
                <a:solidFill>
                  <a:srgbClr val="0094D3"/>
                </a:solidFill>
                <a:latin typeface="Arial"/>
                <a:cs typeface="Arial"/>
              </a:rPr>
              <a:t>ICE26</a:t>
            </a:r>
            <a:endParaRPr lang="en-CH" dirty="0"/>
          </a:p>
        </p:txBody>
      </p:sp>
    </p:spTree>
    <p:extLst>
      <p:ext uri="{BB962C8B-B14F-4D97-AF65-F5344CB8AC3E}">
        <p14:creationId xmlns:p14="http://schemas.microsoft.com/office/powerpoint/2010/main" val="22401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IHF Layouts">
  <a:themeElements>
    <a:clrScheme name="IIHF">
      <a:dk1>
        <a:srgbClr val="03265C"/>
      </a:dk1>
      <a:lt1>
        <a:srgbClr val="FFFFFF"/>
      </a:lt1>
      <a:dk2>
        <a:srgbClr val="404040"/>
      </a:dk2>
      <a:lt2>
        <a:srgbClr val="EDEDE7"/>
      </a:lt2>
      <a:accent1>
        <a:srgbClr val="CD1416"/>
      </a:accent1>
      <a:accent2>
        <a:srgbClr val="3794CF"/>
      </a:accent2>
      <a:accent3>
        <a:srgbClr val="084B95"/>
      </a:accent3>
      <a:accent4>
        <a:srgbClr val="B60A4E"/>
      </a:accent4>
      <a:accent5>
        <a:srgbClr val="EB7120"/>
      </a:accent5>
      <a:accent6>
        <a:srgbClr val="46771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_05_18_IIHF_PPT_Vorlage_compressed_FINAL_revised_JD.pptx" id="{9DE87095-4F05-4265-B0E5-B2DD1F47B81F}" vid="{18437A57-77D0-46FF-82D6-95E69B701BBB}"/>
    </a:ext>
  </a:extLst>
</a:theme>
</file>

<file path=ppt/theme/theme2.xml><?xml version="1.0" encoding="utf-8"?>
<a:theme xmlns:a="http://schemas.openxmlformats.org/drawingml/2006/main" name="1_IIHF Layouts">
  <a:themeElements>
    <a:clrScheme name="IIHF">
      <a:dk1>
        <a:srgbClr val="03265C"/>
      </a:dk1>
      <a:lt1>
        <a:srgbClr val="FFFFFF"/>
      </a:lt1>
      <a:dk2>
        <a:srgbClr val="404040"/>
      </a:dk2>
      <a:lt2>
        <a:srgbClr val="EDEDE7"/>
      </a:lt2>
      <a:accent1>
        <a:srgbClr val="CD1416"/>
      </a:accent1>
      <a:accent2>
        <a:srgbClr val="3794CF"/>
      </a:accent2>
      <a:accent3>
        <a:srgbClr val="084B95"/>
      </a:accent3>
      <a:accent4>
        <a:srgbClr val="B60A4E"/>
      </a:accent4>
      <a:accent5>
        <a:srgbClr val="EB7120"/>
      </a:accent5>
      <a:accent6>
        <a:srgbClr val="46771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_05_18_IIHF_PPT_Vorlage_compressed_FINAL_revised_JD.pptx" id="{9DE87095-4F05-4265-B0E5-B2DD1F47B81F}" vid="{18437A57-77D0-46FF-82D6-95E69B701BBB}"/>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21_05_18_IIHF_PPT_Vorlage_compressed_FINAL_revised_JD (1)</Template>
  <TotalTime>193</TotalTime>
  <Words>1761</Words>
  <Application>Microsoft Macintosh PowerPoint</Application>
  <PresentationFormat>Widescreen</PresentationFormat>
  <Paragraphs>234</Paragraphs>
  <Slides>30</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Arial</vt:lpstr>
      <vt:lpstr>Arial (Body)</vt:lpstr>
      <vt:lpstr>Arial Body</vt:lpstr>
      <vt:lpstr>Avenir Next LT Pro</vt:lpstr>
      <vt:lpstr>Calibri</vt:lpstr>
      <vt:lpstr>Helvetica</vt:lpstr>
      <vt:lpstr>Helvetica Light</vt:lpstr>
      <vt:lpstr>SourceSansPro-Bold</vt:lpstr>
      <vt:lpstr>SourceSansPro-Regular</vt:lpstr>
      <vt:lpstr>Times New Roman</vt:lpstr>
      <vt:lpstr>IIHF Layouts</vt:lpstr>
      <vt:lpstr>1_IIHF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Bříza</dc:creator>
  <cp:lastModifiedBy>Caroline Jonsson</cp:lastModifiedBy>
  <cp:revision>120</cp:revision>
  <dcterms:created xsi:type="dcterms:W3CDTF">2021-10-20T17:11:39Z</dcterms:created>
  <dcterms:modified xsi:type="dcterms:W3CDTF">2025-04-12T17:02:08Z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9f16fea-013b-4bbc-96a6-e72efdd9f50a_Enabled">
    <vt:lpwstr>true</vt:lpwstr>
  </property>
  <property fmtid="{D5CDD505-2E9C-101B-9397-08002B2CF9AE}" pid="3" name="MSIP_Label_99f16fea-013b-4bbc-96a6-e72efdd9f50a_SetDate">
    <vt:lpwstr>2021-10-24T08:02:45Z</vt:lpwstr>
  </property>
  <property fmtid="{D5CDD505-2E9C-101B-9397-08002B2CF9AE}" pid="4" name="MSIP_Label_99f16fea-013b-4bbc-96a6-e72efdd9f50a_Method">
    <vt:lpwstr>Privileged</vt:lpwstr>
  </property>
  <property fmtid="{D5CDD505-2E9C-101B-9397-08002B2CF9AE}" pid="5" name="MSIP_Label_99f16fea-013b-4bbc-96a6-e72efdd9f50a_Name">
    <vt:lpwstr>99f16fea-013b-4bbc-96a6-e72efdd9f50a</vt:lpwstr>
  </property>
  <property fmtid="{D5CDD505-2E9C-101B-9397-08002B2CF9AE}" pid="6" name="MSIP_Label_99f16fea-013b-4bbc-96a6-e72efdd9f50a_SiteId">
    <vt:lpwstr>65f51067-7d65-4aa9-b996-4cc43a0d7111</vt:lpwstr>
  </property>
  <property fmtid="{D5CDD505-2E9C-101B-9397-08002B2CF9AE}" pid="7" name="MSIP_Label_99f16fea-013b-4bbc-96a6-e72efdd9f50a_ActionId">
    <vt:lpwstr>28a43fa9-8e64-451e-9f00-0a2bbdaea6f6</vt:lpwstr>
  </property>
  <property fmtid="{D5CDD505-2E9C-101B-9397-08002B2CF9AE}" pid="8" name="MSIP_Label_99f16fea-013b-4bbc-96a6-e72efdd9f50a_ContentBits">
    <vt:lpwstr>0</vt:lpwstr>
  </property>
</Properties>
</file>