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2" r:id="rId2"/>
    <p:sldId id="2616" r:id="rId3"/>
    <p:sldId id="2602" r:id="rId4"/>
    <p:sldId id="2615" r:id="rId5"/>
    <p:sldId id="2605" r:id="rId6"/>
    <p:sldId id="2617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200"/>
    <a:srgbClr val="E52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E66B15-8C2E-4E36-98FA-68321473B526}" v="1" dt="2025-04-10T12:51:58.0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oni Paolo" userId="942e5d38-be73-4fbd-8b6c-903aba7dc3ce" providerId="ADAL" clId="{71E66B15-8C2E-4E36-98FA-68321473B526}"/>
    <pc:docChg chg="modSld">
      <pc:chgData name="Angeloni Paolo" userId="942e5d38-be73-4fbd-8b6c-903aba7dc3ce" providerId="ADAL" clId="{71E66B15-8C2E-4E36-98FA-68321473B526}" dt="2025-04-10T12:52:40.938" v="6" actId="1076"/>
      <pc:docMkLst>
        <pc:docMk/>
      </pc:docMkLst>
      <pc:sldChg chg="addSp modSp mod">
        <pc:chgData name="Angeloni Paolo" userId="942e5d38-be73-4fbd-8b6c-903aba7dc3ce" providerId="ADAL" clId="{71E66B15-8C2E-4E36-98FA-68321473B526}" dt="2025-04-10T12:52:40.938" v="6" actId="1076"/>
        <pc:sldMkLst>
          <pc:docMk/>
          <pc:sldMk cId="594934108" sldId="2617"/>
        </pc:sldMkLst>
        <pc:picChg chg="add mod">
          <ac:chgData name="Angeloni Paolo" userId="942e5d38-be73-4fbd-8b6c-903aba7dc3ce" providerId="ADAL" clId="{71E66B15-8C2E-4E36-98FA-68321473B526}" dt="2025-04-10T12:52:40.938" v="6" actId="1076"/>
          <ac:picMkLst>
            <pc:docMk/>
            <pc:sldMk cId="594934108" sldId="2617"/>
            <ac:picMk id="4" creationId="{8642E24C-242E-64EB-C0D0-42A5377B05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 Sta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DBF8F2-1565-44A8-85B5-54222C567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2838B9-36EF-4EA6-8422-192890391F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6381" y="1577340"/>
            <a:ext cx="2459238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A2A2E0A-A6F8-4837-8DC4-A8E5E2E6A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906" y="2159373"/>
            <a:ext cx="11270051" cy="425285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Zitattextebene</a:t>
            </a:r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04064-6382-482C-92C4-0D9F1F42B11F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Federation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9037A-0E9C-4B76-9C4A-51BCEB85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0537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9A2A2E0A-A6F8-4837-8DC4-A8E5E2E6A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04064-6382-482C-92C4-0D9F1F42B11F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Federation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89037A-0E9C-4B76-9C4A-51BCEB85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99E0954-F014-4A61-8056-BFA9A1C269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906" y="2159373"/>
            <a:ext cx="11270051" cy="4252856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01321" y="3511080"/>
            <a:ext cx="4834369" cy="2508540"/>
          </a:xfrm>
          <a:prstGeom prst="roundRect">
            <a:avLst>
              <a:gd name="adj" fmla="val 16667"/>
            </a:avLst>
          </a:prstGeom>
          <a:solidFill>
            <a:srgbClr val="E60000">
              <a:alpha val="80000"/>
            </a:srgbClr>
          </a:solidFill>
        </p:spPr>
        <p:txBody>
          <a:bodyPr lIns="180000" tIns="180000" rIns="180000" bIns="180000"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Zitattextebene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2177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2DF361-FA89-4193-876B-84F1DCE6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Medienplatzhalter 9">
            <a:extLst>
              <a:ext uri="{FF2B5EF4-FFF2-40B4-BE49-F238E27FC236}">
                <a16:creationId xmlns:a16="http://schemas.microsoft.com/office/drawing/2014/main" id="{488ECF6B-D8FB-4F98-A164-436367CF603A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  <a:ln w="76200" cap="sq">
            <a:noFill/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43134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D973F81-B3B6-4A3C-8DB6-1EC843E29866}"/>
              </a:ext>
            </a:extLst>
          </p:cNvPr>
          <p:cNvSpPr/>
          <p:nvPr userDrawn="1"/>
        </p:nvSpPr>
        <p:spPr>
          <a:xfrm>
            <a:off x="262890" y="160020"/>
            <a:ext cx="2057400" cy="617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360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BDBF8F2-1565-44A8-85B5-54222C567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D3891F-1E5F-4619-8000-97348B97A14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140948" y="5568389"/>
            <a:ext cx="1910104" cy="365125"/>
          </a:xfrm>
        </p:spPr>
        <p:txBody>
          <a:bodyPr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10" name="Titel 6">
            <a:extLst>
              <a:ext uri="{FF2B5EF4-FFF2-40B4-BE49-F238E27FC236}">
                <a16:creationId xmlns:a16="http://schemas.microsoft.com/office/drawing/2014/main" id="{AAA310D4-4DD4-4AE9-A784-BFF9531E0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6" y="2814310"/>
            <a:ext cx="11280188" cy="549466"/>
          </a:xfrm>
        </p:spPr>
        <p:txBody>
          <a:bodyPr anchor="b">
            <a:noAutofit/>
          </a:bodyPr>
          <a:lstStyle>
            <a:lvl1pPr algn="ctr">
              <a:lnSpc>
                <a:spcPts val="44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6254C043-0D70-4816-89EF-FEACF68415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3371851"/>
            <a:ext cx="11280188" cy="549466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ts val="4400"/>
              </a:lnSpc>
              <a:buNone/>
              <a:defRPr lang="de-CH" sz="40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3C6331-10AC-4C38-A7DD-38FE73926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8159" y="838380"/>
            <a:ext cx="835683" cy="12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5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5D40654A-916A-4594-8AEB-B1E7C3B3C289}"/>
              </a:ext>
            </a:extLst>
          </p:cNvPr>
          <p:cNvSpPr/>
          <p:nvPr userDrawn="1"/>
        </p:nvSpPr>
        <p:spPr>
          <a:xfrm>
            <a:off x="285750" y="91440"/>
            <a:ext cx="1771650" cy="5961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CF38123-9003-420F-B1F4-533AAED93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2CF436C3-4967-40D7-A8FC-C9EA9214E5CD}"/>
              </a:ext>
            </a:extLst>
          </p:cNvPr>
          <p:cNvSpPr/>
          <p:nvPr/>
        </p:nvSpPr>
        <p:spPr>
          <a:xfrm rot="5400000">
            <a:off x="915900" y="-228301"/>
            <a:ext cx="5482800" cy="7314600"/>
          </a:xfrm>
          <a:custGeom>
            <a:avLst/>
            <a:gdLst>
              <a:gd name="connsiteX0" fmla="*/ 0 w 5482800"/>
              <a:gd name="connsiteY0" fmla="*/ 7314600 h 7314600"/>
              <a:gd name="connsiteX1" fmla="*/ 0 w 5482800"/>
              <a:gd name="connsiteY1" fmla="*/ 388073 h 7314600"/>
              <a:gd name="connsiteX2" fmla="*/ 388073 w 5482800"/>
              <a:gd name="connsiteY2" fmla="*/ 0 h 7314600"/>
              <a:gd name="connsiteX3" fmla="*/ 5094727 w 5482800"/>
              <a:gd name="connsiteY3" fmla="*/ 0 h 7314600"/>
              <a:gd name="connsiteX4" fmla="*/ 5482800 w 5482800"/>
              <a:gd name="connsiteY4" fmla="*/ 388073 h 7314600"/>
              <a:gd name="connsiteX5" fmla="*/ 5482800 w 5482800"/>
              <a:gd name="connsiteY5" fmla="*/ 7314600 h 73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2800" h="7314600">
                <a:moveTo>
                  <a:pt x="0" y="7314600"/>
                </a:moveTo>
                <a:lnTo>
                  <a:pt x="0" y="388073"/>
                </a:lnTo>
                <a:cubicBezTo>
                  <a:pt x="0" y="173746"/>
                  <a:pt x="173746" y="0"/>
                  <a:pt x="388073" y="0"/>
                </a:cubicBezTo>
                <a:lnTo>
                  <a:pt x="5094727" y="0"/>
                </a:lnTo>
                <a:cubicBezTo>
                  <a:pt x="5309054" y="0"/>
                  <a:pt x="5482800" y="173746"/>
                  <a:pt x="5482800" y="388073"/>
                </a:cubicBezTo>
                <a:lnTo>
                  <a:pt x="5482800" y="7314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EAD321A1-A87D-41CA-841A-B6DB9DE37FAB}"/>
              </a:ext>
            </a:extLst>
          </p:cNvPr>
          <p:cNvSpPr/>
          <p:nvPr userDrawn="1"/>
        </p:nvSpPr>
        <p:spPr>
          <a:xfrm>
            <a:off x="0" y="687599"/>
            <a:ext cx="7314600" cy="5482800"/>
          </a:xfrm>
          <a:custGeom>
            <a:avLst/>
            <a:gdLst>
              <a:gd name="connsiteX0" fmla="*/ 0 w 7314600"/>
              <a:gd name="connsiteY0" fmla="*/ 0 h 5482800"/>
              <a:gd name="connsiteX1" fmla="*/ 6926527 w 7314600"/>
              <a:gd name="connsiteY1" fmla="*/ 0 h 5482800"/>
              <a:gd name="connsiteX2" fmla="*/ 7314600 w 7314600"/>
              <a:gd name="connsiteY2" fmla="*/ 388073 h 5482800"/>
              <a:gd name="connsiteX3" fmla="*/ 7314600 w 7314600"/>
              <a:gd name="connsiteY3" fmla="*/ 5094727 h 5482800"/>
              <a:gd name="connsiteX4" fmla="*/ 6926527 w 7314600"/>
              <a:gd name="connsiteY4" fmla="*/ 5482800 h 5482800"/>
              <a:gd name="connsiteX5" fmla="*/ 0 w 7314600"/>
              <a:gd name="connsiteY5" fmla="*/ 5482800 h 54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4600" h="5482800">
                <a:moveTo>
                  <a:pt x="0" y="0"/>
                </a:moveTo>
                <a:lnTo>
                  <a:pt x="6926527" y="0"/>
                </a:lnTo>
                <a:cubicBezTo>
                  <a:pt x="7140854" y="0"/>
                  <a:pt x="7314600" y="173746"/>
                  <a:pt x="7314600" y="388073"/>
                </a:cubicBezTo>
                <a:lnTo>
                  <a:pt x="7314600" y="5094727"/>
                </a:lnTo>
                <a:cubicBezTo>
                  <a:pt x="7314600" y="5309054"/>
                  <a:pt x="7140854" y="5482800"/>
                  <a:pt x="6926527" y="5482800"/>
                </a:cubicBezTo>
                <a:lnTo>
                  <a:pt x="0" y="5482800"/>
                </a:lnTo>
                <a:close/>
              </a:path>
            </a:pathLst>
          </a:custGeom>
          <a:blipFill dpi="0" rotWithShape="1">
            <a:blip r:embed="rId3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0000" contrast="50000"/>
                      </a14:imgEffect>
                    </a14:imgLayer>
                  </a14:imgProps>
                </a:ext>
              </a:extLst>
            </a:blip>
            <a:srcRect/>
            <a:stretch>
              <a:fillRect l="-3" t="-12541" r="-66681" b="-125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9B0FCD-D26A-410C-8C18-812E7025AE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9800" y="2653773"/>
            <a:ext cx="1029600" cy="1550454"/>
          </a:xfrm>
          <a:prstGeom prst="rect">
            <a:avLst/>
          </a:prstGeom>
        </p:spPr>
      </p:pic>
      <p:sp>
        <p:nvSpPr>
          <p:cNvPr id="37" name="Titel 6">
            <a:extLst>
              <a:ext uri="{FF2B5EF4-FFF2-40B4-BE49-F238E27FC236}">
                <a16:creationId xmlns:a16="http://schemas.microsoft.com/office/drawing/2014/main" id="{D9B2831A-0C0E-4A51-BAA7-23FB27D8135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7599" y="2653773"/>
            <a:ext cx="5424599" cy="1550453"/>
          </a:xfrm>
        </p:spPr>
        <p:txBody>
          <a:bodyPr anchor="ctr">
            <a:noAutofit/>
          </a:bodyPr>
          <a:lstStyle>
            <a:lvl1pPr algn="ctr">
              <a:lnSpc>
                <a:spcPts val="44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8213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DC2AAE8-198D-4C84-9552-D8754F99D1A6}"/>
              </a:ext>
            </a:extLst>
          </p:cNvPr>
          <p:cNvSpPr/>
          <p:nvPr userDrawn="1"/>
        </p:nvSpPr>
        <p:spPr>
          <a:xfrm>
            <a:off x="308610" y="285750"/>
            <a:ext cx="1691640" cy="36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3D6B384-883F-4D5C-B51F-3CD896174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906" y="2159373"/>
            <a:ext cx="11270051" cy="4252856"/>
          </a:xfrm>
        </p:spPr>
        <p:txBody>
          <a:bodyPr/>
          <a:lstStyle>
            <a:lvl1pPr marL="180000" indent="-36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cap="all" baseline="0"/>
            </a:lvl1pPr>
            <a:lvl2pPr marL="54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cap="all" baseline="0"/>
            </a:lvl2pPr>
            <a:lvl3pPr>
              <a:defRPr sz="2800" cap="all" baseline="0"/>
            </a:lvl3pPr>
            <a:lvl4pPr>
              <a:defRPr sz="2800" cap="all" baseline="0"/>
            </a:lvl4pPr>
            <a:lvl5pPr>
              <a:defRPr sz="2800" cap="all" baseline="0"/>
            </a:lvl5pPr>
          </a:lstStyle>
          <a:p>
            <a:pPr lvl="0"/>
            <a:r>
              <a:rPr lang="de-DE" dirty="0" err="1"/>
              <a:t>Unterttiel</a:t>
            </a:r>
            <a:r>
              <a:rPr lang="de-DE" dirty="0"/>
              <a:t> 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0186BE8C-1D9E-40D4-AEF0-EC4CED8FE3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3661" y="590037"/>
            <a:ext cx="572296" cy="8618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2741323-A3AE-4246-95B4-5CEC6155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192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B15E2DC6-5DD4-4646-8E03-01D24F0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8592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906" y="2159373"/>
            <a:ext cx="11270051" cy="42528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0EF1388-546C-42D0-8CBF-76012DF5CC04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B15E2DC6-5DD4-4646-8E03-01D24F03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576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3,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C200B0C-AF91-47C5-B861-4E273EC762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4785" y="2159373"/>
            <a:ext cx="7471173" cy="42528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0F50057-4B40-4735-9E8D-F2F0C0AC4D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A36B95DD-045F-41DD-9C7E-674E483B7190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92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D95F9E-8886-4632-8C16-52F897654C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613" y="2159373"/>
            <a:ext cx="3672000" cy="42528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C200B0C-AF91-47C5-B861-4E273EC762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54785" y="2159373"/>
            <a:ext cx="3672000" cy="42528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95E6FD9-C195-4915-82A9-5A9D703903F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53958" y="2159373"/>
            <a:ext cx="3672000" cy="42528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BA7E872-932B-4241-BD02-830B25DBD9E1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37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EFD4EF4-8FFD-47DD-B61E-CB1D36FA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3BC4F96-10CA-43C5-9ACF-E14DDB2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4DCCDF-F4E5-4AE9-BA2A-ADE21943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33ECC1A-2513-4F90-B704-0D9D456D52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06" y="1226320"/>
            <a:ext cx="9785374" cy="365125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10000"/>
              </a:lnSpc>
              <a:buNone/>
              <a:defRPr lang="de-CH" sz="2800" b="1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>
              <a:spcBef>
                <a:spcPct val="0"/>
              </a:spcBef>
            </a:pPr>
            <a:r>
              <a:rPr lang="de-DE" dirty="0"/>
              <a:t>Untertitel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F967A-44BB-4F7C-8A60-1F4E85F3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BA7E872-932B-4241-BD02-830B25DBD9E1}"/>
              </a:ext>
            </a:extLst>
          </p:cNvPr>
          <p:cNvCxnSpPr/>
          <p:nvPr userDrawn="1"/>
        </p:nvCxnSpPr>
        <p:spPr>
          <a:xfrm>
            <a:off x="455906" y="1710391"/>
            <a:ext cx="11270052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8DA66A-E50C-4A37-B0D1-BF833E845F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5613" y="2159373"/>
            <a:ext cx="3672001" cy="205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CH" dirty="0"/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3E18D86-727B-4450-B049-DD9BF372F9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5613" y="4360229"/>
            <a:ext cx="3672001" cy="205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CH" dirty="0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DC5031F7-7361-49DF-AB66-46E578040F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54784" y="2159373"/>
            <a:ext cx="3672001" cy="205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CH" dirty="0"/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D7852B09-6865-4C9D-9316-E5095DE8AA3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54784" y="4360229"/>
            <a:ext cx="3672001" cy="205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CH" dirty="0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C9D1691-A0A1-40C1-B1BF-6EF215E7F7F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53955" y="2159373"/>
            <a:ext cx="3672001" cy="205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CH" dirty="0"/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50985F1C-2686-4AD4-8143-50018BAD6D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53955" y="4360229"/>
            <a:ext cx="3672001" cy="2052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802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09BCBB2-821D-42A5-A80E-C77053068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7" y="838380"/>
            <a:ext cx="9785374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F5C59F-0BB3-4E79-A0E5-9127F2AC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906" y="2159373"/>
            <a:ext cx="11270052" cy="4252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5D824A-FD57-4EFD-9D1D-B90BBF33D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5906" y="6980157"/>
            <a:ext cx="19101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C662EB-E4CD-46D2-9ED4-A3F991EE2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570" y="257294"/>
            <a:ext cx="928612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800" b="1" cap="all" baseline="0">
                <a:solidFill>
                  <a:schemeClr val="tx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316BCA-4481-488E-BE95-176F53FC1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690" y="257294"/>
            <a:ext cx="4902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00000"/>
              </a:lnSpc>
              <a:spcBef>
                <a:spcPts val="0"/>
              </a:spcBef>
              <a:defRPr sz="800" b="1">
                <a:solidFill>
                  <a:schemeClr val="accent1"/>
                </a:solidFill>
              </a:defRPr>
            </a:lvl1pPr>
          </a:lstStyle>
          <a:p>
            <a:fld id="{EA6D204C-4514-4416-B8AB-6A0020A444A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185763A-EDFD-40F6-B7BA-0820AB8277EB}"/>
              </a:ext>
            </a:extLst>
          </p:cNvPr>
          <p:cNvSpPr txBox="1"/>
          <p:nvPr userDrawn="1"/>
        </p:nvSpPr>
        <p:spPr>
          <a:xfrm>
            <a:off x="455906" y="257294"/>
            <a:ext cx="1457345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800" cap="all" baseline="0" dirty="0">
                <a:solidFill>
                  <a:schemeClr val="accent2"/>
                </a:solidFill>
              </a:rPr>
              <a:t>Swiss Ice Hockey Federation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B39B1F-FA15-436F-9A89-C31CC6250F2B}"/>
              </a:ext>
            </a:extLst>
          </p:cNvPr>
          <p:cNvSpPr txBox="1"/>
          <p:nvPr userDrawn="1"/>
        </p:nvSpPr>
        <p:spPr>
          <a:xfrm>
            <a:off x="455906" y="1291590"/>
            <a:ext cx="11270052" cy="4118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080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>
          <p15:clr>
            <a:srgbClr val="F26B43"/>
          </p15:clr>
        </p15:guide>
        <p15:guide id="2" pos="287">
          <p15:clr>
            <a:srgbClr val="F26B43"/>
          </p15:clr>
        </p15:guide>
        <p15:guide id="3" orient="horz" pos="759">
          <p15:clr>
            <a:srgbClr val="F26B43"/>
          </p15:clr>
        </p15:guide>
        <p15:guide id="4" pos="7388">
          <p15:clr>
            <a:srgbClr val="F26B43"/>
          </p15:clr>
        </p15:guide>
        <p15:guide id="5" orient="horz" pos="1359">
          <p15:clr>
            <a:srgbClr val="F26B43"/>
          </p15:clr>
        </p15:guide>
        <p15:guide id="6" orient="horz" pos="1003">
          <p15:clr>
            <a:srgbClr val="F26B43"/>
          </p15:clr>
        </p15:guide>
        <p15:guide id="7" orient="horz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6EBBF-3908-BB05-E80E-CB721EDC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B7D4C-56F6-AAC3-00AA-3AB46AC1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Postfinance Women’s League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800CD7-A735-E9C1-8779-B7E91785A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14" y="4236570"/>
            <a:ext cx="1218907" cy="142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84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FWL 24-25">
            <a:hlinkClick r:id="" action="ppaction://media"/>
            <a:extLst>
              <a:ext uri="{FF2B5EF4-FFF2-40B4-BE49-F238E27FC236}">
                <a16:creationId xmlns:a16="http://schemas.microsoft.com/office/drawing/2014/main" id="{C6A3747B-E2AA-10CE-C0BD-70DAA9A418CE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CE7CF8B-BF40-6418-88EC-2265664FB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315" y="2174019"/>
            <a:ext cx="2145265" cy="250996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51CA755-C834-2B63-56DE-0FEDDFB28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21" y="2174019"/>
            <a:ext cx="2145265" cy="25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1FE65-419F-4F8A-9C9A-C54239B2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D204C-4514-4416-B8AB-6A0020A444AD}" type="slidenum">
              <a:rPr kumimoji="0" lang="de-CH" sz="800" b="1" i="0" u="none" strike="noStrike" kern="1200" cap="none" spc="0" normalizeH="0" baseline="0" noProof="0" smtClean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800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2FDA3-BF34-4CC3-B08C-5BA9EFE22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5" y="1226320"/>
            <a:ext cx="11503483" cy="365125"/>
          </a:xfrm>
        </p:spPr>
        <p:txBody>
          <a:bodyPr/>
          <a:lstStyle/>
          <a:p>
            <a:r>
              <a:rPr lang="de-CH" dirty="0" err="1"/>
              <a:t>Structure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female</a:t>
            </a:r>
            <a:r>
              <a:rPr lang="de-CH" dirty="0"/>
              <a:t> </a:t>
            </a:r>
            <a:r>
              <a:rPr lang="de-CH" dirty="0" err="1"/>
              <a:t>leagues</a:t>
            </a:r>
            <a:r>
              <a:rPr lang="de-CH" dirty="0"/>
              <a:t> in Switzerland</a:t>
            </a:r>
            <a:endParaRPr lang="de-CH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6E1BDB-057D-4328-B8DD-AF030FDA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Postfinance Women’s </a:t>
            </a:r>
            <a:r>
              <a:rPr lang="de-CH" noProof="0" dirty="0" err="1"/>
              <a:t>LEague</a:t>
            </a:r>
            <a:endParaRPr lang="de-CH" noProof="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F32EB8A-9959-4DEB-8B11-0B49245AF1D0}"/>
              </a:ext>
            </a:extLst>
          </p:cNvPr>
          <p:cNvSpPr/>
          <p:nvPr/>
        </p:nvSpPr>
        <p:spPr>
          <a:xfrm>
            <a:off x="4482860" y="2643992"/>
            <a:ext cx="2987614" cy="63404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PostFinance Women’s League</a:t>
            </a:r>
          </a:p>
          <a:p>
            <a:pPr algn="ctr"/>
            <a:r>
              <a:rPr lang="de-CH" sz="1400" dirty="0"/>
              <a:t>8 Teams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8585DC8-40AA-7412-3D67-6244756ABBA9}"/>
              </a:ext>
            </a:extLst>
          </p:cNvPr>
          <p:cNvSpPr/>
          <p:nvPr/>
        </p:nvSpPr>
        <p:spPr>
          <a:xfrm>
            <a:off x="4482860" y="3653275"/>
            <a:ext cx="2987614" cy="634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SWHL-B</a:t>
            </a:r>
          </a:p>
          <a:p>
            <a:pPr algn="ctr"/>
            <a:r>
              <a:rPr lang="de-CH" sz="1400" dirty="0"/>
              <a:t>10 Teams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00935BB-5C75-A3C5-E094-ADB3A7C5DF79}"/>
              </a:ext>
            </a:extLst>
          </p:cNvPr>
          <p:cNvSpPr/>
          <p:nvPr/>
        </p:nvSpPr>
        <p:spPr>
          <a:xfrm>
            <a:off x="2886980" y="4662558"/>
            <a:ext cx="2987614" cy="634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SWHL-C - East</a:t>
            </a:r>
          </a:p>
          <a:p>
            <a:pPr algn="ctr"/>
            <a:r>
              <a:rPr lang="de-CH" sz="1400" dirty="0"/>
              <a:t>7 Teams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2544423-076B-0AC1-DCE1-2A3A2FDA9EBA}"/>
              </a:ext>
            </a:extLst>
          </p:cNvPr>
          <p:cNvSpPr/>
          <p:nvPr/>
        </p:nvSpPr>
        <p:spPr>
          <a:xfrm>
            <a:off x="4482860" y="5671841"/>
            <a:ext cx="2987614" cy="634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SWHL-D - Central</a:t>
            </a:r>
          </a:p>
          <a:p>
            <a:pPr algn="ctr"/>
            <a:r>
              <a:rPr lang="de-CH" sz="1400" dirty="0"/>
              <a:t>6 Teams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F6B239F-69C8-F3BE-2EAD-5361B0F730CD}"/>
              </a:ext>
            </a:extLst>
          </p:cNvPr>
          <p:cNvSpPr/>
          <p:nvPr/>
        </p:nvSpPr>
        <p:spPr>
          <a:xfrm>
            <a:off x="6075878" y="4662558"/>
            <a:ext cx="2987614" cy="634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SWHL-C - West</a:t>
            </a:r>
          </a:p>
          <a:p>
            <a:pPr algn="ctr"/>
            <a:r>
              <a:rPr lang="de-CH" sz="1400" dirty="0"/>
              <a:t>7 Teams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92634A0B-499F-2D5C-5AE4-DA4A385171FD}"/>
              </a:ext>
            </a:extLst>
          </p:cNvPr>
          <p:cNvSpPr/>
          <p:nvPr/>
        </p:nvSpPr>
        <p:spPr>
          <a:xfrm>
            <a:off x="7671758" y="5671840"/>
            <a:ext cx="2987614" cy="634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SWHL-D - West</a:t>
            </a:r>
          </a:p>
          <a:p>
            <a:pPr algn="ctr"/>
            <a:r>
              <a:rPr lang="de-CH" sz="1400" dirty="0"/>
              <a:t>7 Teams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7345DED-586B-0BBB-E98F-1689595F2B85}"/>
              </a:ext>
            </a:extLst>
          </p:cNvPr>
          <p:cNvSpPr/>
          <p:nvPr/>
        </p:nvSpPr>
        <p:spPr>
          <a:xfrm>
            <a:off x="1293962" y="5671839"/>
            <a:ext cx="2987614" cy="6340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SWHL-D - East</a:t>
            </a:r>
          </a:p>
          <a:p>
            <a:pPr algn="ctr"/>
            <a:r>
              <a:rPr lang="de-CH" sz="1400" dirty="0"/>
              <a:t>6 Teams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FD9561-9ABD-1BAA-55EB-3F74A0E92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24" y="1859563"/>
            <a:ext cx="719017" cy="8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8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81596-61AE-269C-ADA4-74616870F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9FDD8-8F19-7F8A-5535-484A8BCA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D204C-4514-4416-B8AB-6A0020A444AD}" type="slidenum">
              <a:rPr kumimoji="0" lang="de-CH" sz="800" b="1" i="0" u="none" strike="noStrike" kern="1200" cap="none" spc="0" normalizeH="0" baseline="0" noProof="0" smtClean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800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A4933-A78F-5317-0721-B45147D626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5" y="1226320"/>
            <a:ext cx="11503483" cy="365125"/>
          </a:xfrm>
        </p:spPr>
        <p:txBody>
          <a:bodyPr/>
          <a:lstStyle/>
          <a:p>
            <a:r>
              <a:rPr lang="de-CH" dirty="0"/>
              <a:t>Teams</a:t>
            </a:r>
            <a:endParaRPr lang="de-CH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519C73-F9F3-DBB0-D626-FAF5EE82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Postfinance Women’s </a:t>
            </a:r>
            <a:r>
              <a:rPr lang="de-CH" noProof="0" dirty="0" err="1"/>
              <a:t>LEague</a:t>
            </a:r>
            <a:endParaRPr lang="de-CH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996B1A-50AB-8400-7408-B5E1B5FBB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285" y="3766240"/>
            <a:ext cx="1219804" cy="12198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C4FD9F-DC0D-E72F-C947-C5D5CBB00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83" y="3885230"/>
            <a:ext cx="1069675" cy="9333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F2A19FC-ED3E-A68A-CE82-88D3166E4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688" y="3917599"/>
            <a:ext cx="1277489" cy="93222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8F7D703-DCE3-B221-9785-9ED2BA947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012" y="3913725"/>
            <a:ext cx="888039" cy="88803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06BBB08-45FB-241E-3BFA-072EE666D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928" y="3860705"/>
            <a:ext cx="982447" cy="9824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0C67F8-3D37-7687-ABB4-B32E4E8B6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814" y="3913725"/>
            <a:ext cx="1061682" cy="91841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7FC8570-9091-4463-562A-0D836A065E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1844" y="3867373"/>
            <a:ext cx="982447" cy="98244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8E59A03-A213-C3A0-8233-1BD4FD6FDF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095" y="3867373"/>
            <a:ext cx="969112" cy="96911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F008FD2-75D4-2451-DED4-B72B4794F88A}"/>
              </a:ext>
            </a:extLst>
          </p:cNvPr>
          <p:cNvSpPr txBox="1"/>
          <p:nvPr/>
        </p:nvSpPr>
        <p:spPr>
          <a:xfrm>
            <a:off x="219767" y="4829361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HC Ambrì-Piotta Girls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9711690-C535-4B8B-055B-61FBC6CF9919}"/>
              </a:ext>
            </a:extLst>
          </p:cNvPr>
          <p:cNvSpPr txBox="1"/>
          <p:nvPr/>
        </p:nvSpPr>
        <p:spPr>
          <a:xfrm>
            <a:off x="2122490" y="4829361"/>
            <a:ext cx="696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SC Bern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299E0F5-FBD8-6D6F-5187-375093CEB0D3}"/>
              </a:ext>
            </a:extLst>
          </p:cNvPr>
          <p:cNvSpPr txBox="1"/>
          <p:nvPr/>
        </p:nvSpPr>
        <p:spPr>
          <a:xfrm>
            <a:off x="3241525" y="4829361"/>
            <a:ext cx="1255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HC Davos Ladies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5B50B0D-DE77-2677-B474-2FE35C2E928E}"/>
              </a:ext>
            </a:extLst>
          </p:cNvPr>
          <p:cNvSpPr txBox="1"/>
          <p:nvPr/>
        </p:nvSpPr>
        <p:spPr>
          <a:xfrm>
            <a:off x="4474271" y="4829361"/>
            <a:ext cx="16161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HC Fribourg-Gottéron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B014CFF-44E0-956B-64F6-92032738A964}"/>
              </a:ext>
            </a:extLst>
          </p:cNvPr>
          <p:cNvSpPr txBox="1"/>
          <p:nvPr/>
        </p:nvSpPr>
        <p:spPr>
          <a:xfrm>
            <a:off x="7154578" y="4829361"/>
            <a:ext cx="20217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Neuchâtel Hockey Academy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D6D6A8F-B90C-1326-2EBE-3F3E155B5441}"/>
              </a:ext>
            </a:extLst>
          </p:cNvPr>
          <p:cNvSpPr txBox="1"/>
          <p:nvPr/>
        </p:nvSpPr>
        <p:spPr>
          <a:xfrm>
            <a:off x="9451306" y="4825790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EV Zug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ADC9A5E-B685-9FBC-458F-2D6ACC525B1A}"/>
              </a:ext>
            </a:extLst>
          </p:cNvPr>
          <p:cNvSpPr txBox="1"/>
          <p:nvPr/>
        </p:nvSpPr>
        <p:spPr>
          <a:xfrm>
            <a:off x="10845268" y="4855239"/>
            <a:ext cx="8098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ZSC Lions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CA30058-280F-AA91-88F5-40F114144E42}"/>
              </a:ext>
            </a:extLst>
          </p:cNvPr>
          <p:cNvSpPr txBox="1"/>
          <p:nvPr/>
        </p:nvSpPr>
        <p:spPr>
          <a:xfrm>
            <a:off x="6098032" y="4825790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dirty="0"/>
              <a:t>SC Langenthal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97BB627-503B-9A22-6928-5015F4A28E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3617" y="2145524"/>
            <a:ext cx="982447" cy="11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720E0-9E25-DBF3-8461-07F3E3665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2AF545E-50A4-EA21-4166-EA3851F77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713" y="1963714"/>
            <a:ext cx="5528496" cy="290048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972ABD0-4333-6F6A-36CC-9658BCCD4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42" y="1963174"/>
            <a:ext cx="5528496" cy="29004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D6B51-3BA4-F76F-BB1E-DBD132E9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D204C-4514-4416-B8AB-6A0020A444AD}" type="slidenum">
              <a:rPr kumimoji="0" lang="de-CH" sz="800" b="1" i="0" u="none" strike="noStrike" kern="1200" cap="none" spc="0" normalizeH="0" baseline="0" noProof="0" smtClean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800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F3270-0FFE-5B43-FE4C-A9C58E48BB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5" y="1226320"/>
            <a:ext cx="11243909" cy="365125"/>
          </a:xfrm>
        </p:spPr>
        <p:txBody>
          <a:bodyPr/>
          <a:lstStyle/>
          <a:p>
            <a:r>
              <a:rPr lang="de-CH" dirty="0" err="1"/>
              <a:t>Attendance</a:t>
            </a:r>
            <a:r>
              <a:rPr lang="de-CH" dirty="0"/>
              <a:t> – </a:t>
            </a:r>
            <a:r>
              <a:rPr lang="de-CH" dirty="0" err="1"/>
              <a:t>Strategy</a:t>
            </a:r>
            <a:r>
              <a:rPr lang="de-CH" dirty="0"/>
              <a:t> 2022-2026 </a:t>
            </a:r>
            <a:r>
              <a:rPr lang="de-CH" dirty="0" err="1"/>
              <a:t>as</a:t>
            </a:r>
            <a:r>
              <a:rPr lang="de-CH" dirty="0"/>
              <a:t> a </a:t>
            </a:r>
            <a:r>
              <a:rPr lang="de-CH" dirty="0" err="1"/>
              <a:t>booster</a:t>
            </a:r>
            <a:endParaRPr lang="de-CH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FA27E7-2BA1-235B-4220-8B333AC4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Postfinance Women’s League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5B4CA0C-01E3-38CE-17DC-18E7F95F54ED}"/>
              </a:ext>
            </a:extLst>
          </p:cNvPr>
          <p:cNvCxnSpPr>
            <a:cxnSpLocks/>
          </p:cNvCxnSpPr>
          <p:nvPr/>
        </p:nvCxnSpPr>
        <p:spPr>
          <a:xfrm flipV="1">
            <a:off x="4331368" y="3597219"/>
            <a:ext cx="0" cy="141943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313115A-EA6D-7E9B-10D0-CDE6AC5CC7BD}"/>
              </a:ext>
            </a:extLst>
          </p:cNvPr>
          <p:cNvSpPr txBox="1"/>
          <p:nvPr/>
        </p:nvSpPr>
        <p:spPr>
          <a:xfrm>
            <a:off x="4523037" y="4907564"/>
            <a:ext cx="1444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b="1" dirty="0">
                <a:solidFill>
                  <a:schemeClr val="bg1">
                    <a:lumMod val="65000"/>
                  </a:schemeClr>
                </a:solidFill>
              </a:rPr>
              <a:t>New </a:t>
            </a:r>
            <a:r>
              <a:rPr lang="de-CH" sz="800" b="1" dirty="0" err="1">
                <a:solidFill>
                  <a:schemeClr val="bg1">
                    <a:lumMod val="65000"/>
                  </a:schemeClr>
                </a:solidFill>
              </a:rPr>
              <a:t>strategy</a:t>
            </a:r>
            <a:r>
              <a:rPr lang="de-CH" sz="800" b="1" dirty="0">
                <a:solidFill>
                  <a:schemeClr val="bg1">
                    <a:lumMod val="65000"/>
                  </a:schemeClr>
                </a:solidFill>
              </a:rPr>
              <a:t> (2022-2026)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03926CC0-E8CF-0814-77E8-5A7CD2F60DE8}"/>
              </a:ext>
            </a:extLst>
          </p:cNvPr>
          <p:cNvCxnSpPr>
            <a:cxnSpLocks/>
          </p:cNvCxnSpPr>
          <p:nvPr/>
        </p:nvCxnSpPr>
        <p:spPr>
          <a:xfrm>
            <a:off x="4331368" y="5015286"/>
            <a:ext cx="191669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C1306BC0-F58A-B66A-D10F-EF62E1FB6637}"/>
              </a:ext>
            </a:extLst>
          </p:cNvPr>
          <p:cNvCxnSpPr>
            <a:cxnSpLocks/>
          </p:cNvCxnSpPr>
          <p:nvPr/>
        </p:nvCxnSpPr>
        <p:spPr>
          <a:xfrm flipV="1">
            <a:off x="10086914" y="3597219"/>
            <a:ext cx="0" cy="141943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0C2AD6B0-1719-FC41-DE50-4A75186C50B9}"/>
              </a:ext>
            </a:extLst>
          </p:cNvPr>
          <p:cNvSpPr txBox="1"/>
          <p:nvPr/>
        </p:nvSpPr>
        <p:spPr>
          <a:xfrm>
            <a:off x="10278583" y="4907564"/>
            <a:ext cx="1444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b="1" dirty="0">
                <a:solidFill>
                  <a:schemeClr val="bg1">
                    <a:lumMod val="65000"/>
                  </a:schemeClr>
                </a:solidFill>
              </a:rPr>
              <a:t>New </a:t>
            </a:r>
            <a:r>
              <a:rPr lang="de-CH" sz="800" b="1" dirty="0" err="1">
                <a:solidFill>
                  <a:schemeClr val="bg1">
                    <a:lumMod val="65000"/>
                  </a:schemeClr>
                </a:solidFill>
              </a:rPr>
              <a:t>strategy</a:t>
            </a:r>
            <a:r>
              <a:rPr lang="de-CH" sz="800" b="1" dirty="0">
                <a:solidFill>
                  <a:schemeClr val="bg1">
                    <a:lumMod val="65000"/>
                  </a:schemeClr>
                </a:solidFill>
              </a:rPr>
              <a:t> (2022-2026)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C18B0CB-B5E8-FF19-DEF8-07CAD364057C}"/>
              </a:ext>
            </a:extLst>
          </p:cNvPr>
          <p:cNvCxnSpPr>
            <a:cxnSpLocks/>
          </p:cNvCxnSpPr>
          <p:nvPr/>
        </p:nvCxnSpPr>
        <p:spPr>
          <a:xfrm>
            <a:off x="10086914" y="5015286"/>
            <a:ext cx="191669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99AD1E50-1CA2-3EC5-4791-9233CCB3C6EE}"/>
              </a:ext>
            </a:extLst>
          </p:cNvPr>
          <p:cNvSpPr/>
          <p:nvPr/>
        </p:nvSpPr>
        <p:spPr>
          <a:xfrm>
            <a:off x="5216628" y="2329416"/>
            <a:ext cx="8066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+888%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B1D350A-DCE5-FD74-E7AD-0799CF3A1DDE}"/>
              </a:ext>
            </a:extLst>
          </p:cNvPr>
          <p:cNvSpPr/>
          <p:nvPr/>
        </p:nvSpPr>
        <p:spPr>
          <a:xfrm>
            <a:off x="5245350" y="3854375"/>
            <a:ext cx="8066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1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+436%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7E4321D-179E-D598-E2D3-9D3175AA97E0}"/>
              </a:ext>
            </a:extLst>
          </p:cNvPr>
          <p:cNvSpPr/>
          <p:nvPr/>
        </p:nvSpPr>
        <p:spPr>
          <a:xfrm>
            <a:off x="10765955" y="2182699"/>
            <a:ext cx="100219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+1‘272%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17539AA-9BE9-DFAA-3453-737A19A6F4DB}"/>
              </a:ext>
            </a:extLst>
          </p:cNvPr>
          <p:cNvSpPr/>
          <p:nvPr/>
        </p:nvSpPr>
        <p:spPr>
          <a:xfrm>
            <a:off x="11222110" y="2683735"/>
            <a:ext cx="100219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de-DE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+1‘439%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F289462-91FE-6B11-B940-D6406B096D81}"/>
              </a:ext>
            </a:extLst>
          </p:cNvPr>
          <p:cNvSpPr/>
          <p:nvPr/>
        </p:nvSpPr>
        <p:spPr>
          <a:xfrm>
            <a:off x="507662" y="5235386"/>
            <a:ext cx="2993366" cy="3962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 err="1"/>
              <a:t>Inclusion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professional </a:t>
            </a:r>
            <a:r>
              <a:rPr lang="de-CH" sz="1600" dirty="0" err="1"/>
              <a:t>clubs</a:t>
            </a:r>
            <a:endParaRPr lang="de-CH" sz="1600" dirty="0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69FD2EC2-AE04-F826-EAB1-8F970123A435}"/>
              </a:ext>
            </a:extLst>
          </p:cNvPr>
          <p:cNvSpPr/>
          <p:nvPr/>
        </p:nvSpPr>
        <p:spPr>
          <a:xfrm>
            <a:off x="4607055" y="5229899"/>
            <a:ext cx="2993366" cy="3962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/>
              <a:t>Professional </a:t>
            </a:r>
            <a:r>
              <a:rPr lang="de-CH" sz="1600" dirty="0" err="1"/>
              <a:t>structures</a:t>
            </a:r>
            <a:endParaRPr lang="de-CH" sz="1600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F24F3D6F-F9DA-37A2-CFC2-75BBCDCFE080}"/>
              </a:ext>
            </a:extLst>
          </p:cNvPr>
          <p:cNvSpPr/>
          <p:nvPr/>
        </p:nvSpPr>
        <p:spPr>
          <a:xfrm>
            <a:off x="8706448" y="5229899"/>
            <a:ext cx="2993366" cy="3962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 err="1"/>
              <a:t>Role</a:t>
            </a:r>
            <a:r>
              <a:rPr lang="de-CH" sz="1600" dirty="0"/>
              <a:t> </a:t>
            </a:r>
            <a:r>
              <a:rPr lang="de-CH" sz="1600" dirty="0" err="1"/>
              <a:t>of</a:t>
            </a:r>
            <a:r>
              <a:rPr lang="de-CH" sz="1600" dirty="0"/>
              <a:t> </a:t>
            </a:r>
            <a:r>
              <a:rPr lang="de-CH" sz="1600" dirty="0" err="1"/>
              <a:t>politics</a:t>
            </a:r>
            <a:r>
              <a:rPr lang="de-CH" sz="1600" dirty="0"/>
              <a:t> and </a:t>
            </a:r>
            <a:r>
              <a:rPr lang="de-CH" sz="1600" dirty="0" err="1"/>
              <a:t>sponsors</a:t>
            </a:r>
            <a:endParaRPr lang="de-CH" sz="16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3BF10BE-A519-84FE-2F35-1A4F932B99DC}"/>
              </a:ext>
            </a:extLst>
          </p:cNvPr>
          <p:cNvSpPr txBox="1"/>
          <p:nvPr/>
        </p:nvSpPr>
        <p:spPr>
          <a:xfrm>
            <a:off x="376611" y="5632009"/>
            <a:ext cx="33297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- 21/22: 1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team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out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6</a:t>
            </a:r>
            <a:br>
              <a:rPr lang="de-CH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  24/25: 6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teams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out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8</a:t>
            </a: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Possibility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start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SWHL-B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under</a:t>
            </a:r>
            <a:br>
              <a:rPr lang="de-CH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strict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conditions</a:t>
            </a:r>
            <a:endParaRPr lang="de-CH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Professional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facilities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training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programs</a:t>
            </a:r>
            <a:endParaRPr lang="de-CH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9FCFFD1-65C9-A18C-FFFA-65490CB799D5}"/>
              </a:ext>
            </a:extLst>
          </p:cNvPr>
          <p:cNvSpPr txBox="1"/>
          <p:nvPr/>
        </p:nvSpPr>
        <p:spPr>
          <a:xfrm>
            <a:off x="4523037" y="5632010"/>
            <a:ext cx="3329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- 4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new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employees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fully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dedicated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female</a:t>
            </a:r>
            <a:br>
              <a:rPr lang="de-CH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ice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hockey</a:t>
            </a:r>
            <a:endParaRPr lang="de-CH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Professional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coaches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youth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female</a:t>
            </a:r>
            <a:br>
              <a:rPr lang="de-CH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  national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teams</a:t>
            </a:r>
            <a:endParaRPr lang="de-CH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New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recruiting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development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programs</a:t>
            </a:r>
            <a:endParaRPr lang="de-CH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More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visibility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on TV and social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medias</a:t>
            </a:r>
            <a:endParaRPr lang="de-CH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BAB7903-F927-DBC4-4184-03C419925A02}"/>
              </a:ext>
            </a:extLst>
          </p:cNvPr>
          <p:cNvSpPr txBox="1"/>
          <p:nvPr/>
        </p:nvSpPr>
        <p:spPr>
          <a:xfrm>
            <a:off x="8591829" y="5632009"/>
            <a:ext cx="322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Equal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treatment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incentives</a:t>
            </a:r>
            <a:endParaRPr lang="de-CH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Financial support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female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programe</a:t>
            </a:r>
            <a:endParaRPr lang="de-CH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- Financial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restrictions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professional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clubs</a:t>
            </a:r>
            <a:br>
              <a:rPr lang="de-CH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   not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investing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female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CH" sz="1200" dirty="0" err="1">
                <a:solidFill>
                  <a:schemeClr val="bg1">
                    <a:lumMod val="65000"/>
                  </a:schemeClr>
                </a:solidFill>
              </a:rPr>
              <a:t>programs</a:t>
            </a:r>
            <a:r>
              <a:rPr lang="de-CH" sz="1200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087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9" grpId="0"/>
      <p:bldP spid="12" grpId="0"/>
      <p:bldP spid="13" grpId="0"/>
      <p:bldP spid="14" grpId="0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48A22-B312-E2AC-508E-F593E764F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66055-86A7-FA5F-1B96-26ECA68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D204C-4514-4416-B8AB-6A0020A444AD}" type="slidenum">
              <a:rPr kumimoji="0" lang="de-CH" sz="800" b="1" i="0" u="none" strike="noStrike" kern="1200" cap="none" spc="0" normalizeH="0" baseline="0" noProof="0" smtClean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800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D5B48-F84D-E974-2EF4-BF025A2A0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905" y="1226320"/>
            <a:ext cx="11503483" cy="365125"/>
          </a:xfrm>
        </p:spPr>
        <p:txBody>
          <a:bodyPr/>
          <a:lstStyle/>
          <a:p>
            <a:r>
              <a:rPr lang="de-CH" dirty="0"/>
              <a:t>Danke !</a:t>
            </a:r>
            <a:endParaRPr lang="de-CH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A56DBF-A7F0-8FE8-5F40-3D6294A1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Postfinance Women’s </a:t>
            </a:r>
            <a:r>
              <a:rPr lang="de-CH" noProof="0" dirty="0" err="1"/>
              <a:t>LEague</a:t>
            </a:r>
            <a:endParaRPr lang="de-CH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42E24C-242E-64EB-C0D0-42A5377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150" y="1734954"/>
            <a:ext cx="7353700" cy="53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34108"/>
      </p:ext>
    </p:extLst>
  </p:cSld>
  <p:clrMapOvr>
    <a:masterClrMapping/>
  </p:clrMapOvr>
</p:sld>
</file>

<file path=ppt/theme/theme1.xml><?xml version="1.0" encoding="utf-8"?>
<a:theme xmlns:a="http://schemas.openxmlformats.org/drawingml/2006/main" name="Swiss Ice Hockey">
  <a:themeElements>
    <a:clrScheme name="SIH_Rot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E60000"/>
      </a:accent1>
      <a:accent2>
        <a:srgbClr val="3F3F3F"/>
      </a:accent2>
      <a:accent3>
        <a:srgbClr val="7F7F7F"/>
      </a:accent3>
      <a:accent4>
        <a:srgbClr val="A5A5A5"/>
      </a:accent4>
      <a:accent5>
        <a:srgbClr val="BFBFBF"/>
      </a:accent5>
      <a:accent6>
        <a:srgbClr val="D8D8D8"/>
      </a:accent6>
      <a:hlink>
        <a:srgbClr val="E60000"/>
      </a:hlink>
      <a:folHlink>
        <a:srgbClr val="3F3F3F"/>
      </a:folHlink>
    </a:clrScheme>
    <a:fontScheme name="SIH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ster_SIHF" id="{F2970D67-D557-4DA4-B7C0-BBC1CF070FCC}" vid="{7C6576F0-B888-42B7-BCF6-47FF4F9BD4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Breitbild</PresentationFormat>
  <Paragraphs>54</Paragraphs>
  <Slides>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9" baseType="lpstr">
      <vt:lpstr>Arial</vt:lpstr>
      <vt:lpstr>Trebuchet MS</vt:lpstr>
      <vt:lpstr>Swiss Ice Hockey</vt:lpstr>
      <vt:lpstr>Postfinance Women’s League</vt:lpstr>
      <vt:lpstr>PowerPoint-Präsentation</vt:lpstr>
      <vt:lpstr>Postfinance Women’s LEague</vt:lpstr>
      <vt:lpstr>Postfinance Women’s LEague</vt:lpstr>
      <vt:lpstr>Postfinance Women’s League</vt:lpstr>
      <vt:lpstr>Postfinance Women’s LEague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Angeloni Paolo</dc:creator>
  <cp:lastModifiedBy>Angeloni Paolo</cp:lastModifiedBy>
  <cp:revision>4</cp:revision>
  <dcterms:created xsi:type="dcterms:W3CDTF">2025-02-28T13:15:00Z</dcterms:created>
  <dcterms:modified xsi:type="dcterms:W3CDTF">2025-04-10T12:52:43Z</dcterms:modified>
</cp:coreProperties>
</file>