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0"/>
  </p:notesMasterIdLst>
  <p:sldIdLst>
    <p:sldId id="327" r:id="rId5"/>
    <p:sldId id="335" r:id="rId6"/>
    <p:sldId id="336" r:id="rId7"/>
    <p:sldId id="337" r:id="rId8"/>
    <p:sldId id="338" r:id="rId9"/>
  </p:sldIdLst>
  <p:sldSz cx="9144000" cy="6858000" type="screen4x3"/>
  <p:notesSz cx="6865938" cy="9998075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Helber" initials="MH" lastIdx="0" clrIdx="0">
    <p:extLst>
      <p:ext uri="{19B8F6BF-5375-455C-9EA6-DF929625EA0E}">
        <p15:presenceInfo xmlns:p15="http://schemas.microsoft.com/office/powerpoint/2012/main" userId="Mike Helb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A1047-75F1-4FE2-B81A-47B1AD977C5E}" v="3" dt="2018-10-05T06:56:50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528" y="72"/>
      </p:cViewPr>
      <p:guideLst>
        <p:guide orient="horz" pos="2183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A2228A18-36ED-4291-8CEA-BCCEEF975D67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50950"/>
            <a:ext cx="4497388" cy="3373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6595" y="4811573"/>
            <a:ext cx="5492750" cy="3936742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911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6D2619C-4035-46F8-AC03-5BAF2113A4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25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2709862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4179887"/>
            <a:ext cx="6400800" cy="1122363"/>
          </a:xfrm>
        </p:spPr>
        <p:txBody>
          <a:bodyPr>
            <a:normAutofit/>
          </a:bodyPr>
          <a:lstStyle>
            <a:lvl1pPr marL="0" indent="0" algn="ctr">
              <a:buNone/>
              <a:defRPr sz="2800" i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98C-D7A6-0844-B3BB-1602F66AF3CA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Cojnloggan_cmyk_orang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76049"/>
            <a:ext cx="2898774" cy="179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8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13939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Bildobjekt 7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4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2057400" cy="5432390"/>
          </a:xfrm>
        </p:spPr>
        <p:txBody>
          <a:bodyPr vert="eaVer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Bildobjekt 7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4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0682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4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Bildobjekt 7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2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719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719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9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1283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768112"/>
            <a:ext cx="4040188" cy="33904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21283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768112"/>
            <a:ext cx="4041775" cy="33904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1" name="Bildobjekt 10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4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Bildobjekt 5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3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238249"/>
            <a:ext cx="3008313" cy="1036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746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274887"/>
            <a:ext cx="3008313" cy="3851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7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40A7-C879-4C46-B057-998D63D7E53C}" type="datetimeFigureOut">
              <a:rPr lang="sv-SE" smtClean="0"/>
              <a:t>2019-09-29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 descr="Cojnloggan_cmyk_orang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49" y="5865918"/>
            <a:ext cx="1098550" cy="6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6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0062" y="274638"/>
            <a:ext cx="6916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fld id="{369A40A7-C879-4C46-B057-998D63D7E53C}" type="datetimeFigureOut">
              <a:rPr lang="sv-SE" smtClean="0"/>
              <a:pPr/>
              <a:t>2019-09-29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fld id="{D42A598C-D7A6-0844-B3BB-1602F66AF3C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03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FBBC1B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ktangel 7"/>
          <p:cNvSpPr/>
          <p:nvPr/>
        </p:nvSpPr>
        <p:spPr>
          <a:xfrm>
            <a:off x="7244862" y="5715000"/>
            <a:ext cx="1899138" cy="1143000"/>
          </a:xfrm>
          <a:prstGeom prst="rect">
            <a:avLst/>
          </a:prstGeom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464"/>
            <a:ext cx="9144000" cy="324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212169" y="5409127"/>
            <a:ext cx="1815921" cy="1345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/>
          <p:cNvSpPr txBox="1"/>
          <p:nvPr/>
        </p:nvSpPr>
        <p:spPr>
          <a:xfrm>
            <a:off x="450761" y="437882"/>
            <a:ext cx="7469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Salary cap per team 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5628067" y="357499"/>
            <a:ext cx="3254927" cy="1822759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2395470" y="2421228"/>
            <a:ext cx="4687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2">
                    <a:lumMod val="50000"/>
                  </a:schemeClr>
                </a:solidFill>
              </a:rPr>
              <a:t>$</a:t>
            </a:r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81.5M</a:t>
            </a:r>
          </a:p>
          <a:p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€74.5M </a:t>
            </a:r>
            <a:endParaRPr lang="en-US" sz="9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212169" y="5409127"/>
            <a:ext cx="1815921" cy="1345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5628067" y="357499"/>
            <a:ext cx="3254927" cy="182275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50760" y="437882"/>
            <a:ext cx="7662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Salary floor per team 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2395470" y="2421228"/>
            <a:ext cx="4687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$60.2M</a:t>
            </a:r>
          </a:p>
          <a:p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€55.0M </a:t>
            </a:r>
            <a:endParaRPr lang="en-US" sz="9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1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212169" y="5409127"/>
            <a:ext cx="1815921" cy="1345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5815833" y="338491"/>
            <a:ext cx="3254927" cy="182275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50760" y="437882"/>
            <a:ext cx="7662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Maximum player salary 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2492060" y="3111245"/>
            <a:ext cx="4687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$16.3M</a:t>
            </a:r>
            <a:b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€14.9M </a:t>
            </a:r>
            <a:endParaRPr lang="en-US" sz="9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463637" y="2012512"/>
            <a:ext cx="7662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20% of the team salary cap</a:t>
            </a:r>
          </a:p>
        </p:txBody>
      </p:sp>
    </p:spTree>
    <p:extLst>
      <p:ext uri="{BB962C8B-B14F-4D97-AF65-F5344CB8AC3E}">
        <p14:creationId xmlns:p14="http://schemas.microsoft.com/office/powerpoint/2010/main" val="33795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212169" y="5409127"/>
            <a:ext cx="1815921" cy="1345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5815833" y="338491"/>
            <a:ext cx="3254927" cy="182275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50760" y="437882"/>
            <a:ext cx="7662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Minimum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player salary 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187518" y="1942019"/>
            <a:ext cx="3239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$700’</a:t>
            </a:r>
            <a:b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€640’ </a:t>
            </a:r>
            <a:endParaRPr lang="en-US" sz="9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ånadsmöte 17 oktober 2014">
  <a:themeElements>
    <a:clrScheme name="Cojn">
      <a:dk1>
        <a:srgbClr val="B3B3B3"/>
      </a:dk1>
      <a:lt1>
        <a:sysClr val="window" lastClr="FFFFFF"/>
      </a:lt1>
      <a:dk2>
        <a:srgbClr val="0D0D0D"/>
      </a:dk2>
      <a:lt2>
        <a:srgbClr val="EEECE1"/>
      </a:lt2>
      <a:accent1>
        <a:srgbClr val="FBBC1B"/>
      </a:accent1>
      <a:accent2>
        <a:srgbClr val="FBBC1B"/>
      </a:accent2>
      <a:accent3>
        <a:srgbClr val="FBBC1B"/>
      </a:accent3>
      <a:accent4>
        <a:srgbClr val="FBBC1B"/>
      </a:accent4>
      <a:accent5>
        <a:srgbClr val="FBBC1B"/>
      </a:accent5>
      <a:accent6>
        <a:srgbClr val="FFFFFF"/>
      </a:accent6>
      <a:hlink>
        <a:srgbClr val="FBBC1B"/>
      </a:hlink>
      <a:folHlink>
        <a:srgbClr val="FBBC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163ED5DA3402468A773EA94453F084" ma:contentTypeVersion="0" ma:contentTypeDescription="Skapa ett nytt dokument." ma:contentTypeScope="" ma:versionID="2d2dd88d2b5f3b6e001cbc5ccd12ca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24fcf8e7f0bb375ba1241a048a700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34696D-4AB2-495F-A7CF-7B49321FD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AFF221-08E3-448A-A415-3E004446743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1D0512F-5899-48A0-B961-B2F813B738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Månadsmöte 17 oktober 2014</Template>
  <TotalTime>4101</TotalTime>
  <Words>34</Words>
  <Application>Microsoft Office PowerPoint</Application>
  <PresentationFormat>Bildspel på skärmen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Månadsmöte 17 oktober 2014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BillerudKorsnäs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Månadsmöte 17/ 10 2014</dc:title>
  <dc:creator>Tomas Silén</dc:creator>
  <cp:lastModifiedBy>Szymon Szemberg</cp:lastModifiedBy>
  <cp:revision>96</cp:revision>
  <cp:lastPrinted>2018-10-05T06:53:03Z</cp:lastPrinted>
  <dcterms:created xsi:type="dcterms:W3CDTF">2014-10-17T06:36:41Z</dcterms:created>
  <dcterms:modified xsi:type="dcterms:W3CDTF">2019-09-28T23:09:29Z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0x010100F0163ED5DA3402468A773EA94453F084</vt:lpwstr>
  </property>
</Properties>
</file>