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72" r:id="rId3"/>
    <p:sldId id="266" r:id="rId4"/>
    <p:sldId id="258" r:id="rId5"/>
    <p:sldId id="267" r:id="rId6"/>
    <p:sldId id="275" r:id="rId7"/>
    <p:sldId id="274" r:id="rId8"/>
    <p:sldId id="256" r:id="rId9"/>
    <p:sldId id="262" r:id="rId10"/>
    <p:sldId id="268" r:id="rId11"/>
    <p:sldId id="269" r:id="rId12"/>
    <p:sldId id="263" r:id="rId13"/>
    <p:sldId id="270" r:id="rId14"/>
    <p:sldId id="273" r:id="rId15"/>
    <p:sldId id="271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670"/>
    <a:srgbClr val="E21E26"/>
    <a:srgbClr val="001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91" autoAdjust="0"/>
    <p:restoredTop sz="94769"/>
  </p:normalViewPr>
  <p:slideViewPr>
    <p:cSldViewPr snapToGrid="0" snapToObjects="1">
      <p:cViewPr varScale="1">
        <p:scale>
          <a:sx n="70" d="100"/>
          <a:sy n="70" d="100"/>
        </p:scale>
        <p:origin x="2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E11A3-EE88-A54C-8CE1-E3CD053C627B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59D2-A07C-4841-9EA7-CA30426B9D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78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59D2-A07C-4841-9EA7-CA30426B9D9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06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59D2-A07C-4841-9EA7-CA30426B9D9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063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59D2-A07C-4841-9EA7-CA30426B9D9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06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F39E1-0CF3-814D-A25F-94B380A9CD26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CBB6F-2AB6-6147-8FEA-86334438DA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56" y="1842335"/>
            <a:ext cx="3160888" cy="32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038578" y="837965"/>
            <a:ext cx="997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FB670"/>
                </a:solidFill>
              </a:rPr>
              <a:t>Crowdfunding tips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038578" y="1927400"/>
            <a:ext cx="8063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Have a great story</a:t>
            </a:r>
            <a:endParaRPr lang="sv-SE" sz="2200" dirty="0" smtClean="0">
              <a:solidFill>
                <a:schemeClr val="bg1"/>
              </a:solidFill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B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enefits </a:t>
            </a:r>
            <a:endParaRPr lang="sv-SE" sz="2200" dirty="0" smtClean="0">
              <a:solidFill>
                <a:schemeClr val="bg1"/>
              </a:solidFill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Use your shoes and do the walk </a:t>
            </a:r>
            <a:endParaRPr lang="en-US" sz="2200" dirty="0">
              <a:solidFill>
                <a:schemeClr val="bg1"/>
              </a:solidFill>
              <a:latin typeface="Calibri" charset="0"/>
              <a:ea typeface="Times New Roman" charset="0"/>
              <a:cs typeface="Times New Roman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Solid base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 of </a:t>
            </a:r>
            <a:r>
              <a:rPr lang="en-US" sz="2200" dirty="0" smtClean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good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 investors </a:t>
            </a: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Involve your friends! </a:t>
            </a: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2200" dirty="0" err="1" smtClean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C</a:t>
            </a:r>
            <a:r>
              <a:rPr lang="en-US" sz="2200" dirty="0" err="1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rowdfunder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 partner with  experience</a:t>
            </a:r>
            <a:endParaRPr lang="sv-SE" sz="2200" dirty="0" smtClean="0">
              <a:solidFill>
                <a:schemeClr val="bg1"/>
              </a:solidFill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960" y="4683782"/>
            <a:ext cx="1861752" cy="21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71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18655" y="189098"/>
            <a:ext cx="116516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SM-guld 1897 Friidrott 1898 Friidrott 1898 Friidrott 1900 Friidrott 1900 Friidrott 1900 Friidrott 1900 Friidrott 1900 Gång 1902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Friidrott 1902 Friidrott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1902 Gång 1904 Friidrott 1904 Gång 1904 Skridsko 1905 Friidrott 1908 Bandy 1908 Friidrott 1909 Cykel 1910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Cykel 1910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1910 Skidor 1910 Skidor 1910 Friidrott 1911 Skidor 1911 Skidor 1911 Skidor 1911 Cykel 1911 Brottning 1911 Friidrott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1911Friidrott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1911 Friidrott 1911 Tyngdlyftning 1912 Cykel 1912 Fotboll 1912 Bandy 1912 Brottning 1912 Friidrott 1912 Friidrott 1912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Gång 1913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1913 Skidor 1913 Brottning 1913 Friidrott 1913 Friidrott 1913 Friidrott 1914 Skidor 1914 Skidor 1914 Friidrott 1914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Friidrott 1914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Friidrott 1914 Friidrott 1915 Fotboll 1915 Skidor 1915 Skidor 1915 Skidor 1916 Skidor 1916 Brottning 1916 Brottning 1917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Fotboll 1917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1917 Skidor 1917 Skidor 1917 Brottning 1918 Skidor 1918 Skidor 1918 Brottning 1919 Skidor 1919 Brottning 1920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Skidor 1920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Fotboll 1920 Boxning 1920 Brottning 1921 Boxning 1921 Skidor 1921 Skidor 1921 Brottning 1922 Skidor 1922 Skidor 1922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1922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1922 Boxning 1922 Brottning 1922 Brottning 1923 Skidor 1923 Boxning 1923 Boxning 1923 Brottning 1924 Skidor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1924 Skidor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1924 Skidor 1924 Boxning 1925 Skidor 1925 Skidor 1925 Skidor 1925 Boxning 1926 Boxning 1926 Ishockey 1926 Skidor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1926 Skidor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1926 Boxning 1926 Boxning 1926 Brottning 1927 Skidor 1927 Boxning 1927 Boxning 1927 Boxning 1927 Boxning 1927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Friidrott  1927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Friidrott 1928 Boxning 1928 Boxning 1928 Friidrott 1928 Friidrott 1928 Friidrott 1928 Friidrott 1928 Friidrott 1928 Friidrott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1929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1929 Boxning 1929 Friidrott 1929 Friidrott 1930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Skidorientering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1930 Skidor 1930 Skidor 1930 Boxning 1930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1930 Friidrott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1931 Boxning 1931 Boxning 1931 Brottning 1931 Brottning 1931 Friidrott 1932 Skidor 1932 Skidor 1932 Skidor 1932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Brottning 1932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1933 Bowling 1933 Brottning 1933 Brottning 1934 Skidor 1934 Skidor 1934 Skidor 1934 Brottning 1934 Friidrott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1934  Gång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1935 Skidor 1935 Skidor 1935 Brottning 1935 Gång 1936 Skidor 1936 Boxning 1936 Boxning 1936 Brottning 1936 Bowling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1937 Bowling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1937 Skidor 1937 Alpint 1937 Alpint 1937 Boxning 1937 Brottning 1937 Brottning 1938 Alpint 1938 Boxning 1939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1939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1939 Boxning 1939 Boxning 1940 Skidor 1940 Boxning 1940 Boxning 1940 Brottning 1940 Friidrott 1941 Skidor 1941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1941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1942 Alpint 1942 Skidor 1942 Boxning 1943 Skidor 1943 Skidor 1947 Skidor 1948 Bordtennis 1948 Bordtennis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1948 Bordtennis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1948 Bordtennis 1949 Boxning 1949 Bordtennis 1950 Boxning 1950 Bowling 1950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sv-SE" sz="1200" dirty="0" err="1" smtClean="0">
                <a:solidFill>
                  <a:schemeClr val="accent1">
                    <a:lumMod val="75000"/>
                  </a:schemeClr>
                </a:solidFill>
              </a:rPr>
              <a:t>shockey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1951 Alpint 1951 Bordtennis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1951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1951 Bordtennis 1951 Bowling 1952 Boxning 1952 Brottning 1953 Boxning 1953 Boxning 1954 Ishockey 1954 Skidor 1954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 1954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Bordtennis 1954 Brottning 1955 Skidor 1955 Ishockey 1955 Bordtennis 1955 Bordtennis 1955 Bordtennis 1955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1955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1955 Brottning 1956 Bordtennis 1956 Bordtennis 1956 Bordtennis 1956 Bordtennis 1956 Brottning 1956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1957 Bordtennis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1957 Skidor 1957 Bordtennis 1957 Brottning 1958 Boxning 1958 Boxning 1958 Alpint 1958 Ishockey 1958 Bordtennis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1958 Bordtennis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1958 Bordtennis 1959 Bordtennis 1959 Alpint 1959 Ishockey 1959 Fotboll 1959 Bordtennis 1959 Bordtennis 1959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1959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1959 Brottning 1960 Bordtennis 1960 Ishockey 1960 Alpint 1960 Cykel 1960 Cykel 1960 Bordtennis 1960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1960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1960 Brottning 1960 Brottning 1960 Bordtennis 1960 Tennis 1960 Tennis 1961 Cykel 1961 Cykel 1961 Alpint 1961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Ishockey 1961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1961 Bordtennis 1961 Bordtennis 1961 Bordtennis 1961 Brottning 1961 Brottning 1961 Brottning 1961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1961 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1961 Tennis 1961 Tennis 1962 Bordtennis 1962 Fäktning 1962 Alpint 1962 Bordtennis 1962 Bordtennis 1962 Ishockey 1962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Tennis  1962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Tennis 1963 Boxning 1963 Boxning 1963 Alpint 1963 Ishockey 1963 Fäktning 1963 Boxning 1963 Brottning 1963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1963 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1963 Tennis 1963 Tennis 1964 Boxning 1964 Fotboll 1964 Alpint 1964 Boxning 1964 Brottning 1965 Konståkning 1965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Boxning1965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Bordtennis 1965 Bobsleigh 1965 Brottning 1966 Bobsleigh 1966 Fäktning 1966 Konståkning 1966 Brottning 1967 Konståkning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1967 Fäktning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1968 Boxning 1968 Bobsleigh 1968 Konståkning 1969 Fäktning 1969 Boxning 1969 Brottning 1969 Konståkning 1970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1970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1970 Bobsleigh 1970 Fäktning 1971 Boxning 1971 Boxning 1972 Boxning 1972 Fäktning 1972 Fäktning 1973 Fäktning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1973 Fäktning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1973 Fäktning 1974 Fäktning 1974 Fäktning 1975 Fäktning 1975 Fäktning 1976 Fäktning 1977 Konståkning 1977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Fäktning 1978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Fäktning 1978 Fäktning 1978 Alpint 1978 Fäktning 1979 Fäktning 1979 Skidor 1980 Bordtennis 1980 Boxning 1980 Skidor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1980 Skidor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1981 Alpint 1981 Boxning 1983 Ishockey 1985 Fäktning 1986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1986 Boxning 1987 Fäktning 1987 Boxning 1987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1988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Fäktning 1988 Boxning 1989 Fäktning 1989 Ishockey 1990 Ishockey 1990 Fäktning 1990 Boxning 1991 Boxning 1991 Ishockey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1992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1992 Fäktning 1992 Fäktning 1993 Konståkning 19 93 Fäktning1994 Fäktning 1994 Fäktning 1995 Fäktning 1995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Fäktning 1995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Konståkning 1996 Fäktning 1996 Fäktning 1996 Fäktning 1996 Boule 1997 Fäktning 1997 Fäktning 1998 Fäktning 1998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Fäktning 1998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Fäktning 1998 Fäktning 1998 Boule 1998 Boule 1999 Fäktning 1999 Fotboll 2000 Fäktning 2000 Fäktning 2000 Ishockey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2001 Ishockey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2001 Boule 2002 Boxning 2002 Fotboll 2003 Fotboll 2003 Boxning 2004 Fotboll 2005 Fotboll 2006 Boxning 2006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2006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2006 Boxning 2006 Boxning 2006 Fäktning 2007 Boxning 2007 Boxning 2007 Alpint 2008 Boxning 2008 Boxning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2008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2008 Boxning 2008 Boxning 2009 Boxning 2009 Boxning 2010 Boxning 2010 Boxning 2010 Boxning 2011 Boxning 2011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2011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2011 Innebandy 2011 Fäktning 2012 Boxning 2012 Boxning 2013 Boxning 2013 Boxning 2013 Boxning 2013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2014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Innebandy 2014 Boxning 2014 Boxning 2014 Boxning 2014 Fäktning 2015 Boxning 2015 Boxning 2015 Boxning 2015 Boxning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2015 Fäktning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2015 Boxning 2015 Boxning 2015 Boxning 2015 Boxning 2015 Boxning 2015 Boxning 2015 Fäktning 2016 Kampsport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2016 </a:t>
            </a:r>
            <a:r>
              <a:rPr lang="nb-NO" sz="1200" dirty="0" smtClean="0">
                <a:solidFill>
                  <a:schemeClr val="accent1">
                    <a:lumMod val="75000"/>
                  </a:schemeClr>
                </a:solidFill>
              </a:rPr>
              <a:t>Kampsport </a:t>
            </a:r>
            <a:r>
              <a:rPr lang="nb-NO" sz="1200" dirty="0">
                <a:solidFill>
                  <a:schemeClr val="accent1">
                    <a:lumMod val="75000"/>
                  </a:schemeClr>
                </a:solidFill>
              </a:rPr>
              <a:t>2017 Kampsport 2017 </a:t>
            </a:r>
            <a:r>
              <a:rPr lang="nb-NO" sz="1200" dirty="0" smtClean="0">
                <a:solidFill>
                  <a:schemeClr val="accent1">
                    <a:lumMod val="75000"/>
                  </a:schemeClr>
                </a:solidFill>
              </a:rPr>
              <a:t>Ishockey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56" y="1167745"/>
            <a:ext cx="3973688" cy="45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3" y="501124"/>
            <a:ext cx="5913534" cy="591353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153" y="4765572"/>
            <a:ext cx="1861752" cy="211374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858" y="451930"/>
            <a:ext cx="4186877" cy="419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4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18655" y="189098"/>
            <a:ext cx="116516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SM-guld 1897 Friidrott 1898 Friidrott 1898 Friidrott 1900 Friidrott 1900 Friidrott 1900 Friidrott 1900 Friidrott 1900 Gång 1902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Friidrott 1902 Friidrott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1902 Gång 1904 Friidrott 1904 Gång 1904 Skridsko 1905 Friidrott 1908 Bandy 1908 Friidrott 1909 Cykel 1910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Cykel 1910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1910 Skidor 1910 Skidor 1910 Friidrott 1911 Skidor 1911 Skidor 1911 Skidor 1911 Cykel 1911 Brottning 1911 Friidrott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1911Friidrott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1911 Friidrott 1911 Tyngdlyftning 1912 Cykel 1912 Fotboll 1912 Bandy 1912 Brottning 1912 Friidrott 1912 Friidrott 1912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Gång 1913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1913 Skidor 1913 Brottning 1913 Friidrott 1913 Friidrott 1913 Friidrott 1914 Skidor 1914 Skidor 1914 Friidrott 1914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Friidrott 1914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Friidrott 1914 Friidrott 1915 Fotboll 1915 Skidor 1915 Skidor 1915 Skidor 1916 Skidor 1916 Brottning 1916 Brottning 1917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Fotboll 1917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1917 Skidor 1917 Skidor 1917 Brottning 1918 Skidor 1918 Skidor 1918 Brottning 1919 Skidor 1919 Brottning 1920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Skidor 1920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Fotboll 1920 Boxning 1920 Brottning 1921 Boxning 1921 Skidor 1921 Skidor 1921 Brottning 1922 Skidor 1922 Skidor 1922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1922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1922 Boxning 1922 Brottning 1922 Brottning 1923 Skidor 1923 Boxning 1923 Boxning 1923 Brottning 1924 Skidor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1924 Skidor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1924 Skidor 1924 Boxning 1925 Skidor 1925 Skidor 1925 Skidor 1925 Boxning 1926 Boxning 1926 Ishockey 1926 Skidor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1926 Skidor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1926 Boxning 1926 Boxning 1926 Brottning 1927 Skidor 1927 Boxning 1927 Boxning 1927 Boxning 1927 Boxning 1927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Friidrott  1927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Friidrott 1928 Boxning 1928 Boxning 1928 Friidrott 1928 Friidrott 1928 Friidrott 1928 Friidrott 1928 Friidrott 1928 Friidrott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1929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1929 Boxning 1929 Friidrott 1929 Friidrott 1930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Skidorientering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1930 Skidor 1930 Skidor 1930 Boxning 1930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1930 Friidrott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1931 Boxning 1931 Boxning 1931 Brottning 1931 Brottning 1931 Friidrott 1932 Skidor 1932 Skidor 1932 Skidor 1932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Brottning 1932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1933 Bowling 1933 Brottning 1933 Brottning 1934 Skidor 1934 Skidor 1934 Skidor 1934 Brottning 1934 Friidrott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1934  Gång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1935 Skidor 1935 Skidor 1935 Brottning 1935 Gång 1936 Skidor 1936 Boxning 1936 Boxning 1936 Brottning 1936 Bowling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1937 Bowling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1937 Skidor 1937 Alpint 1937 Alpint 1937 Boxning 1937 Brottning 1937 Brottning 1938 Alpint 1938 Boxning 1939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1939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1939 Boxning 1939 Boxning 1940 Skidor 1940 Boxning 1940 Boxning 1940 Brottning 1940 Friidrott 1941 Skidor 1941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1941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1942 Alpint 1942 Skidor 1942 Boxning 1943 Skidor 1943 Skidor 1947 Skidor 1948 Bordtennis 1948 Bordtennis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1948 Bordtennis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1948 Bordtennis 1949 Boxning 1949 Bordtennis 1950 Boxning 1950 Bowling 1950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sv-SE" sz="1200" dirty="0" err="1" smtClean="0">
                <a:solidFill>
                  <a:schemeClr val="accent1">
                    <a:lumMod val="75000"/>
                  </a:schemeClr>
                </a:solidFill>
              </a:rPr>
              <a:t>shockey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1951 Alpint 1951 Bordtennis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1951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1951 Bordtennis 1951 Bowling 1952 Boxning 1952 Brottning 1953 Boxning 1953 Boxning 1954 Ishockey 1954 Skidor 1954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 1954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Bordtennis 1954 Brottning 1955 Skidor 1955 Ishockey 1955 Bordtennis 1955 Bordtennis 1955 Bordtennis 1955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1955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1955 Brottning 1956 Bordtennis 1956 Bordtennis 1956 Bordtennis 1956 Bordtennis 1956 Brottning 1956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1957 Bordtennis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1957 Skidor 1957 Bordtennis 1957 Brottning 1958 Boxning 1958 Boxning 1958 Alpint 1958 Ishockey 1958 Bordtennis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1958 Bordtennis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1958 Bordtennis 1959 Bordtennis 1959 Alpint 1959 Ishockey 1959 Fotboll 1959 Bordtennis 1959 Bordtennis 1959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1959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1959 Brottning 1960 Bordtennis 1960 Ishockey 1960 Alpint 1960 Cykel 1960 Cykel 1960 Bordtennis 1960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Bordtennis 1960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Brottning 1960 Brottning 1960 Brottning 1960 Bordtennis 1960 Tennis 1960 Tennis 1961 Cykel 1961 Cykel 1961 Alpint 1961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Ishockey 1961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1961 Bordtennis 1961 Bordtennis 1961 Bordtennis 1961 Brottning 1961 Brottning 1961 Brottning 1961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1961 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1961 Tennis 1961 Tennis 1962 Bordtennis 1962 Fäktning 1962 Alpint 1962 Bordtennis 1962 Bordtennis 1962 Ishockey 1962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Tennis  1962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Tennis 1963 Boxning 1963 Boxning 1963 Alpint 1963 Ishockey 1963 Fäktning 1963 Boxning 1963 Brottning 1963 Brottning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1963 Tennis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1963 Tennis 1963 Tennis 1964 Boxning 1964 Fotboll 1964 Alpint 1964 Boxning 1964 Brottning 1965 Konståkning 1965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Boxning1965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Bordtennis 1965 Bobsleigh 1965 Brottning 1966 Bobsleigh 1966 Fäktning 1966 Konståkning 1966 Brottning 1967 Konståkning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1967 Fäktning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1968 Boxning 1968 Bobsleigh 1968 Konståkning 1969 Fäktning 1969 Boxning 1969 Brottning 1969 Konståkning 1970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1970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Skidor 1970 Bobsleigh 1970 Fäktning 1971 Boxning 1971 Boxning 1972 Boxning 1972 Fäktning 1972 Fäktning 1973 Fäktning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1973 Fäktning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1973 Fäktning 1974 Fäktning 1974 Fäktning 1975 Fäktning 1975 Fäktning 1976 Fäktning 1977 Konståkning 1977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Fäktning 1978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Fäktning 1978 Fäktning 1978 Alpint 1978 Fäktning 1979 Fäktning 1979 Skidor 1980 Bordtennis 1980 Boxning 1980 Skidor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1980 Skidor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1981 Alpint 1981 Boxning 1983 Ishockey 1985 Fäktning 1986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1986 Boxning 1987 Fäktning 1987 Boxning 1987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1988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Fäktning 1988 Boxning 1989 Fäktning 1989 Ishockey 1990 Ishockey 1990 Fäktning 1990 Boxning 1991 Boxning 1991 Ishockey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1992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1992 Fäktning 1992 Fäktning 1993 Konståkning 19 93 Fäktning1994 Fäktning 1994 Fäktning 1995 Fäktning 1995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Fäktning 1995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Konståkning 1996 Fäktning 1996 Fäktning 1996 Fäktning 1996 Boule 1997 Fäktning 1997 Fäktning 1998 Fäktning 1998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Fäktning 1998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Fäktning 1998 Fäktning 1998 Boule 1998 Boule 1999 Fäktning 1999 Fotboll 2000 Fäktning 2000 Fäktning 2000 Ishockey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2001 Ishockey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2001 Boule 2002 Boxning 2002 Fotboll 2003 Fotboll 2003 Boxning 2004 Fotboll 2005 Fotboll 2006 Boxning 2006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2006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2006 Boxning 2006 Boxning 2006 Fäktning 2007 Boxning 2007 Boxning 2007 Alpint 2008 Boxning 2008 Boxning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2008 Boxning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2008 Boxning 2008 Boxning 2009 Boxning 2009 Boxning 2010 Boxning 2010 Boxning 2010 Boxning 2011 Boxning 2011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2011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Boxning 2011 Innebandy 2011 Fäktning 2012 Boxning 2012 Boxning 2013 Boxning 2013 Boxning 2013 Boxning 2013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Boxning 2014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Innebandy 2014 Boxning 2014 Boxning 2014 Boxning 2014 Fäktning 2015 Boxning 2015 Boxning 2015 Boxning 2015 Boxning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2015 Fäktning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</a:rPr>
              <a:t>2015 Boxning 2015 Boxning 2015 Boxning 2015 Boxning 2015 Boxning 2015 Boxning 2015 Fäktning 2016 Kampsport </a:t>
            </a:r>
            <a:r>
              <a:rPr lang="sv-SE" sz="1200" dirty="0" smtClean="0">
                <a:solidFill>
                  <a:schemeClr val="accent1">
                    <a:lumMod val="75000"/>
                  </a:schemeClr>
                </a:solidFill>
              </a:rPr>
              <a:t>2016 </a:t>
            </a:r>
            <a:r>
              <a:rPr lang="nb-NO" sz="1200" dirty="0" smtClean="0">
                <a:solidFill>
                  <a:schemeClr val="accent1">
                    <a:lumMod val="75000"/>
                  </a:schemeClr>
                </a:solidFill>
              </a:rPr>
              <a:t>Kampsport </a:t>
            </a:r>
            <a:r>
              <a:rPr lang="nb-NO" sz="1200" dirty="0">
                <a:solidFill>
                  <a:schemeClr val="accent1">
                    <a:lumMod val="75000"/>
                  </a:schemeClr>
                </a:solidFill>
              </a:rPr>
              <a:t>2017 Kampsport 2017 </a:t>
            </a:r>
            <a:r>
              <a:rPr lang="nb-NO" sz="1200" dirty="0" smtClean="0">
                <a:solidFill>
                  <a:schemeClr val="accent1">
                    <a:lumMod val="75000"/>
                  </a:schemeClr>
                </a:solidFill>
              </a:rPr>
              <a:t>Ishockey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74" y="876539"/>
            <a:ext cx="3973688" cy="451154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3"/>
          <a:stretch/>
        </p:blipFill>
        <p:spPr>
          <a:xfrm>
            <a:off x="5396260" y="1872727"/>
            <a:ext cx="5434245" cy="25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cdn1-photos.shl.se/14/10/a43a08450a4ba93ea234b2f19bb9f4a4/thumb_940.jpg?w=980&amp;fm=jpg&amp;s=060e8cdeee9e3efa6004483d337213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56" y="822271"/>
            <a:ext cx="93345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21" y="4726669"/>
            <a:ext cx="1861752" cy="21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35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1-photos.shl.se/16/02/1bdf3ab691790df455094f5fc7645c4a/thumb_940.jpg?w=640&amp;fm=jpg&amp;s=b477c651922c8f4c7d940f7b93fb98f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7" b="28213"/>
          <a:stretch/>
        </p:blipFill>
        <p:spPr bwMode="auto">
          <a:xfrm>
            <a:off x="-8696" y="1308587"/>
            <a:ext cx="12200695" cy="415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505" y="4744254"/>
            <a:ext cx="1861752" cy="21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0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967"/>
            <a:ext cx="12192000" cy="348374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48" y="4701367"/>
            <a:ext cx="1861752" cy="21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56" y="1167745"/>
            <a:ext cx="3973688" cy="45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Bildresultat för djurgården hockey damer gu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027" name="Picture 3" descr="C:\Users\jesi\AppData\Local\Microsoft\Windows\Temporary Internet Files\Content.Outlook\1S7XJ2JE\depp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3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75" y="4701367"/>
            <a:ext cx="1861752" cy="21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56" y="1167745"/>
            <a:ext cx="3973688" cy="451154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48" y="4744254"/>
            <a:ext cx="1861752" cy="2113746"/>
          </a:xfrm>
          <a:prstGeom prst="rect">
            <a:avLst/>
          </a:prstGeom>
        </p:spPr>
      </p:pic>
      <p:pic>
        <p:nvPicPr>
          <p:cNvPr id="1028" name="Picture 4" descr="C:\Users\jesi\AppData\Local\Microsoft\Windows\Temporary Internet Files\Content.Outlook\1S7XJ2JE\crowdfund_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48" y="4744254"/>
            <a:ext cx="1861752" cy="2113746"/>
          </a:xfrm>
          <a:prstGeom prst="rect">
            <a:avLst/>
          </a:prstGeom>
        </p:spPr>
      </p:pic>
      <p:pic>
        <p:nvPicPr>
          <p:cNvPr id="1027" name="Picture 3" descr="C:\Users\jesi\AppData\Local\Microsoft\Windows\Temporary Internet Files\Content.Outlook\1S7XJ2JE\crowdfund_e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48" y="4744254"/>
            <a:ext cx="1861752" cy="2113746"/>
          </a:xfrm>
          <a:prstGeom prst="rect">
            <a:avLst/>
          </a:prstGeom>
        </p:spPr>
      </p:pic>
      <p:pic>
        <p:nvPicPr>
          <p:cNvPr id="1026" name="Picture 2" descr="C:\Users\jesi\AppData\Local\Microsoft\Windows\Temporary Internet Files\Content.Outlook\1S7XJ2JE\crowdfund_en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r="1053" b="10516"/>
          <a:stretch/>
        </p:blipFill>
        <p:spPr bwMode="auto">
          <a:xfrm>
            <a:off x="550736" y="171101"/>
            <a:ext cx="10779211" cy="50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48" y="4744254"/>
            <a:ext cx="1861752" cy="21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3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1796</Words>
  <Application>Microsoft Office PowerPoint</Application>
  <PresentationFormat>Bredbild</PresentationFormat>
  <Paragraphs>12</Paragraphs>
  <Slides>15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Kristofer Pilhjärta</dc:creator>
  <cp:lastModifiedBy>Admin</cp:lastModifiedBy>
  <cp:revision>31</cp:revision>
  <dcterms:created xsi:type="dcterms:W3CDTF">2017-11-09T13:24:22Z</dcterms:created>
  <dcterms:modified xsi:type="dcterms:W3CDTF">2017-11-10T12:06:42Z</dcterms:modified>
</cp:coreProperties>
</file>